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4F400-CB3A-8751-5104-22835755C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CC801E-1DFA-4C01-6F7F-40B90C9262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5EA2A-E0E2-5FAA-CC2D-43266EE9A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1617-E7FF-4D40-8A79-AFBBD42B5F0D}" type="datetimeFigureOut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28264-9D65-C0FE-22FE-B049E6892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F8BD64-009B-7EF8-9465-82A62FE9F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1E1E5-0444-4543-AD7E-73C0CBC6E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312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AB141-97BF-BDB6-F0C7-44580250C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D78B8D-C7C7-E1BC-15F3-441A89C07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CA342-5852-5386-5853-0B7AE4DB2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1617-E7FF-4D40-8A79-AFBBD42B5F0D}" type="datetimeFigureOut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A3DE0-C5FC-627C-493B-0E1548180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CE621-31F7-6C72-BD2B-8941E635C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1E1E5-0444-4543-AD7E-73C0CBC6E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8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2F5D45-50A3-9227-91CB-BF3A5C8A49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C3D8C0-9020-2506-60EF-6CD724C82B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580AE-BDC4-77B3-1080-85B876487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1617-E7FF-4D40-8A79-AFBBD42B5F0D}" type="datetimeFigureOut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AFF8A-2065-7242-3EA7-0EC6306FB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9AD61-11F5-9D46-8B53-C4A7D6D3C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1E1E5-0444-4543-AD7E-73C0CBC6E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97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19C22-3607-168D-75D5-6A6023813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8BCE3-AC52-8462-387F-D6EE3BF26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B9F46-04BF-B577-2307-B450D5A65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1617-E7FF-4D40-8A79-AFBBD42B5F0D}" type="datetimeFigureOut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12004-E39D-5870-5BC5-B7F26FB9D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C5286B-732F-DCF2-4C2B-BDC65E2A2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1E1E5-0444-4543-AD7E-73C0CBC6E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813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FD8B0-5D91-4BC2-F5F5-33A9CA5B8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07DC91-F0F9-CB59-C9F4-6F59DA444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52BDA-CD63-D7A8-D8D9-5FBF671BE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1617-E7FF-4D40-8A79-AFBBD42B5F0D}" type="datetimeFigureOut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1E803-8C01-6220-D9D3-E08342E4E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D026C-2B7A-259E-B6DA-1F787D9B2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1E1E5-0444-4543-AD7E-73C0CBC6E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599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CA124-54E9-2A1B-76F4-CBE06E7DA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42F15-62D6-618D-4D01-1D1C50D0E2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7BD32-BB2A-1317-75F6-937A0C5B3D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EEE348-EC6E-14D8-2CE8-992635011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1617-E7FF-4D40-8A79-AFBBD42B5F0D}" type="datetimeFigureOut">
              <a:rPr lang="en-US" smtClean="0"/>
              <a:t>4/23/25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4CA53-6C07-3A1C-1C9D-199BD6561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DC19E3-F8D5-49BA-8C66-2C0BDBE2C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1E1E5-0444-4543-AD7E-73C0CBC6E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4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96B9-3B52-C679-ADD4-06DC2638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2A253B-EC90-207E-9C15-A12FD7B9D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C900A4-BD59-89F7-9132-2B12353B9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BC848E-9485-C5C3-AC01-1C756AD16C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58C2DE-2005-43AD-83AB-77F02889D0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E45DD1-8DA7-5633-F7A4-9F8CE2065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1617-E7FF-4D40-8A79-AFBBD42B5F0D}" type="datetimeFigureOut">
              <a:rPr lang="en-US" smtClean="0"/>
              <a:t>4/23/25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58BC83-F167-AA36-A8C2-AE226382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BEDE34-E339-1562-4178-409E88308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1E1E5-0444-4543-AD7E-73C0CBC6E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837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BCCD0-2210-F7A0-11B2-13F4F98EC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B97388-22F4-2442-2001-4B4786E56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1617-E7FF-4D40-8A79-AFBBD42B5F0D}" type="datetimeFigureOut">
              <a:rPr lang="en-US" smtClean="0"/>
              <a:t>4/23/25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A4181A-1DA8-651D-DB56-FCCDAAD96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0B78CF-9681-B4DF-4625-78FA139E7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1E1E5-0444-4543-AD7E-73C0CBC6E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95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CE0C94-469D-2212-8C46-770C45439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1617-E7FF-4D40-8A79-AFBBD42B5F0D}" type="datetimeFigureOut">
              <a:rPr lang="en-US" smtClean="0"/>
              <a:t>4/23/25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05C2FB-F337-2A48-CF7F-EF5BC7477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C4815E-1FA8-50F9-8B73-49790444A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1E1E5-0444-4543-AD7E-73C0CBC6E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94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D2AF-1C47-EDAB-F01D-065DD437C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BBF24-A7F1-4EE5-F619-9A881D537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EFFED6-FAEF-35C9-26C1-EBA4C4D1F2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97E6-4B79-4E1E-AD8F-0C83FB91B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1617-E7FF-4D40-8A79-AFBBD42B5F0D}" type="datetimeFigureOut">
              <a:rPr lang="en-US" smtClean="0"/>
              <a:t>4/23/25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ABED76-4628-9726-C80E-BD7BF03E1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306557-859E-5167-FDD0-A24FE7872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1E1E5-0444-4543-AD7E-73C0CBC6E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38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208B7-3762-1F10-AF53-0DAB2872B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1B5CF5-00CE-85D6-69C2-B08009813B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476A08-80FE-C2A9-065F-54B594E52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D8834-2337-E907-A519-9049EE107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01617-E7FF-4D40-8A79-AFBBD42B5F0D}" type="datetimeFigureOut">
              <a:rPr lang="en-US" smtClean="0"/>
              <a:t>4/23/25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B8B38-4056-A21E-E747-F4BF8E7A5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2FFC29-0916-4201-71CC-743CA122B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1E1E5-0444-4543-AD7E-73C0CBC6E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10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274385-D07F-F7FF-A3A4-28A2A036C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34D0D-8FE2-8A40-939D-0C25FAAE5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57846-E007-4690-F2D7-E0481EFA0A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701617-E7FF-4D40-8A79-AFBBD42B5F0D}" type="datetimeFigureOut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F92D5-D5CD-68DF-DF00-78F47689FB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8A94F-CD4C-76F9-3899-2D9548D799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61E1E5-0444-4543-AD7E-73C0CBC6E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80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F25A9-90F6-C544-1664-598D436D99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8A4685-7FB7-9CEB-BAAD-E99788C26A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79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 Bussiek</dc:creator>
  <cp:lastModifiedBy>Jan Bussiek</cp:lastModifiedBy>
  <cp:revision>1</cp:revision>
  <dcterms:created xsi:type="dcterms:W3CDTF">2025-04-23T15:27:55Z</dcterms:created>
  <dcterms:modified xsi:type="dcterms:W3CDTF">2025-04-23T15:28:10Z</dcterms:modified>
</cp:coreProperties>
</file>