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2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theme/theme3.xml" ContentType="application/vnd.openxmlformats-officedocument.theme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4.xml" ContentType="application/vnd.openxmlformats-officedocument.theme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theme/theme5.xml" ContentType="application/vnd.openxmlformats-officedocument.theme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theme/theme6.xml" ContentType="application/vnd.openxmlformats-officedocument.theme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theme/theme7.xml" ContentType="application/vnd.openxmlformats-officedocument.theme+xml"/>
  <Override PartName="/ppt/tags/tag4.xml" ContentType="application/vnd.openxmlformats-officedocument.presentationml.tags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821" r:id="rId4"/>
    <p:sldMasterId id="2147483854" r:id="rId5"/>
    <p:sldMasterId id="2147483887" r:id="rId6"/>
    <p:sldMasterId id="2147484009" r:id="rId7"/>
    <p:sldMasterId id="2147484055" r:id="rId8"/>
    <p:sldMasterId id="2147484073" r:id="rId9"/>
  </p:sldMasterIdLst>
  <p:notesMasterIdLst>
    <p:notesMasterId r:id="rId29"/>
  </p:notesMasterIdLst>
  <p:handoutMasterIdLst>
    <p:handoutMasterId r:id="rId30"/>
  </p:handoutMasterIdLst>
  <p:sldIdLst>
    <p:sldId id="1103" r:id="rId10"/>
    <p:sldId id="1129" r:id="rId11"/>
    <p:sldId id="1130" r:id="rId12"/>
    <p:sldId id="3155" r:id="rId13"/>
    <p:sldId id="3170" r:id="rId14"/>
    <p:sldId id="1006" r:id="rId15"/>
    <p:sldId id="3144" r:id="rId16"/>
    <p:sldId id="2147480066" r:id="rId17"/>
    <p:sldId id="2147480068" r:id="rId18"/>
    <p:sldId id="2147480084" r:id="rId19"/>
    <p:sldId id="2147480077" r:id="rId20"/>
    <p:sldId id="2147377803" r:id="rId21"/>
    <p:sldId id="2147377800" r:id="rId22"/>
    <p:sldId id="2147377801" r:id="rId23"/>
    <p:sldId id="2147377802" r:id="rId24"/>
    <p:sldId id="3173" r:id="rId25"/>
    <p:sldId id="3203" r:id="rId26"/>
    <p:sldId id="3174" r:id="rId27"/>
    <p:sldId id="983" r:id="rId28"/>
  </p:sldIdLst>
  <p:sldSz cx="12192000" cy="6858000"/>
  <p:notesSz cx="9866313" cy="6735763"/>
  <p:custDataLst>
    <p:tags r:id="rId31"/>
  </p:custData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2A2E24CC-B961-4E89-99FF-1E1F2E0A7381}">
          <p14:sldIdLst>
            <p14:sldId id="1103"/>
            <p14:sldId id="1129"/>
            <p14:sldId id="1130"/>
            <p14:sldId id="3155"/>
            <p14:sldId id="3170"/>
            <p14:sldId id="1006"/>
            <p14:sldId id="3144"/>
            <p14:sldId id="2147480066"/>
            <p14:sldId id="2147480068"/>
            <p14:sldId id="2147480084"/>
            <p14:sldId id="2147480077"/>
            <p14:sldId id="2147377803"/>
            <p14:sldId id="2147377800"/>
            <p14:sldId id="2147377801"/>
            <p14:sldId id="2147377802"/>
            <p14:sldId id="3173"/>
            <p14:sldId id="3203"/>
            <p14:sldId id="3174"/>
            <p14:sldId id="983"/>
          </p14:sldIdLst>
        </p14:section>
        <p14:section name="Backup - Erklärungshilfe" id="{B6C87AC4-40F6-4BE0-A767-502DBCC6EC78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38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9AD544C-F2F1-4F6C-76DA-C52658FFD166}" name="Lindner, Stephanie" initials="LS" userId="S::stephanie.lindner@able-group.de::b7f9e636-bbd9-45ae-a3f6-eb790a76559c" providerId="AD"/>
  <p188:author id="{B709D15D-E945-576E-8262-0C6B4FA05B93}" name="Sedlmeir, Christoph" initials="SC" userId="S::christoph.sedlmeir@prime-ing.com::d0f75225-02db-4e98-8079-96e2b85e595f" providerId="AD"/>
  <p188:author id="{03067FEB-44EF-A0A8-C100-0F4778A18BF9}" name="Pupaschenko, Christina" initials="PC" userId="S::christina.pupaschenko@able-group.de::25533d9c-b185-4cd1-8921-7f9e14ec216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ronius, Vanessa" initials="FV" lastIdx="5" clrIdx="0">
    <p:extLst>
      <p:ext uri="{19B8F6BF-5375-455C-9EA6-DF929625EA0E}">
        <p15:presenceInfo xmlns:p15="http://schemas.microsoft.com/office/powerpoint/2012/main" userId="S::vanessa.fronius@able-group.de::9a0511dd-50d2-4e6a-8974-2238964dc986" providerId="AD"/>
      </p:ext>
    </p:extLst>
  </p:cmAuthor>
  <p:cmAuthor id="2" name="Pupaschenko, Christina" initials="PC" lastIdx="1" clrIdx="1">
    <p:extLst>
      <p:ext uri="{19B8F6BF-5375-455C-9EA6-DF929625EA0E}">
        <p15:presenceInfo xmlns:p15="http://schemas.microsoft.com/office/powerpoint/2012/main" userId="S::christina.pupaschenko@able-group.de::25533d9c-b185-4cd1-8921-7f9e14ec216a" providerId="AD"/>
      </p:ext>
    </p:extLst>
  </p:cmAuthor>
  <p:cmAuthor id="3" name="Grüttner, Markus" initials="GM" lastIdx="1" clrIdx="2">
    <p:extLst>
      <p:ext uri="{19B8F6BF-5375-455C-9EA6-DF929625EA0E}">
        <p15:presenceInfo xmlns:p15="http://schemas.microsoft.com/office/powerpoint/2012/main" userId="S::markus.gruettner@prime-ing.com::e6b13d16-50f6-4d84-b977-43539b6f87f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8724"/>
    <a:srgbClr val="D5D5D5"/>
    <a:srgbClr val="ECECEC"/>
    <a:srgbClr val="E4E4E4"/>
    <a:srgbClr val="AE2C12"/>
    <a:srgbClr val="A51B1B"/>
    <a:srgbClr val="9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Keine Formatvorlage, kei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ittlere Formatvorlag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ittlere Formatvorlage 2 - Akz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ittlere Formatvorlage 2 - Akz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ittlere Formatvorlage 2 - Akz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799B23B-EC83-4686-B30A-512413B5E67A}" styleName="Helle Formatvorlage 3 - Akz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DF18680-E054-41AD-8BC1-D1AEF772440D}" styleName="Mittlere Formatvorlage 2 - Akz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ittlere Formatvorlage 2 - Akz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04" autoAdjust="0"/>
    <p:restoredTop sz="96785" autoAdjust="0"/>
  </p:normalViewPr>
  <p:slideViewPr>
    <p:cSldViewPr snapToGrid="0" snapToObjects="1" showGuides="1">
      <p:cViewPr varScale="1">
        <p:scale>
          <a:sx n="103" d="100"/>
          <a:sy n="103" d="100"/>
        </p:scale>
        <p:origin x="1038" y="120"/>
      </p:cViewPr>
      <p:guideLst>
        <p:guide orient="horz" pos="2160"/>
        <p:guide pos="4384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22632"/>
    </p:cViewPr>
  </p:sorterViewPr>
  <p:notesViewPr>
    <p:cSldViewPr snapToGrid="0" snapToObjects="1">
      <p:cViewPr varScale="1">
        <p:scale>
          <a:sx n="158" d="100"/>
          <a:sy n="158" d="100"/>
        </p:scale>
        <p:origin x="2664" y="12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commentAuthors" Target="commentAuthors.xml"/><Relationship Id="rId37" Type="http://schemas.microsoft.com/office/2018/10/relationships/authors" Target="author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gs" Target="tags/tag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handoutMaster" Target="handoutMasters/handoutMaster1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D0F02F70-2911-42AE-90C3-3CAFFEE4EF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4275403" cy="3379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1933EAD1-F5FB-4D64-9982-C2EF5C944D9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588627" y="0"/>
            <a:ext cx="4275403" cy="3379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EDFA3-5BC6-401B-9E60-270180747943}" type="datetimeFigureOut">
              <a:rPr lang="de-DE" smtClean="0"/>
              <a:t>28.05.2025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21775EF-01C3-4046-9362-B7D05E39335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6397807"/>
            <a:ext cx="4275403" cy="3379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DEEB9619-AFD6-4FA1-99BC-66EABF18FE9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588627" y="6397807"/>
            <a:ext cx="4275403" cy="3379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49DCD-2E99-4404-8ED7-7D029B51FF53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999466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275403" cy="3379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5588627" y="0"/>
            <a:ext cx="4275403" cy="3379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F144DD-D52C-C145-B07E-A2243D7666A9}" type="datetimeFigureOut">
              <a:rPr lang="de-DE" smtClean="0"/>
              <a:t>28.05.2025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2913063" y="841375"/>
            <a:ext cx="4040187" cy="22733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986632" y="3241586"/>
            <a:ext cx="7893050" cy="265220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1" y="6397807"/>
            <a:ext cx="4275403" cy="3379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5588627" y="6397807"/>
            <a:ext cx="4275403" cy="3379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D26DDF-4B7B-7B42-AEEB-6587DBC5DFD8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01750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D26DDF-4B7B-7B42-AEEB-6587DBC5DFD8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26351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CCAB80-D71C-4D31-9306-0B954A67F8BF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0581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C4332D-ABA7-4C73-87F9-E89CF99BA328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2534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4" Type="http://schemas.openxmlformats.org/officeDocument/2006/relationships/image" Target="../media/image1.png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4.xml"/></Relationships>
</file>

<file path=ppt/slideLayouts/_rels/slideLayout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5.xml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5.xml"/></Relationships>
</file>

<file path=ppt/slideLayouts/_rels/slideLayout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5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5.xml"/></Relationships>
</file>

<file path=ppt/slideLayouts/_rels/slideLayout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7.xml"/><Relationship Id="rId1" Type="http://schemas.openxmlformats.org/officeDocument/2006/relationships/tags" Target="../tags/tag4.xml"/><Relationship Id="rId4" Type="http://schemas.openxmlformats.org/officeDocument/2006/relationships/image" Target="../media/image15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(weiß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2001" y="3173143"/>
            <a:ext cx="10129348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EF470E9-E97B-DF41-9970-5E2BB37F2727}"/>
              </a:ext>
            </a:extLst>
          </p:cNvPr>
          <p:cNvSpPr txBox="1"/>
          <p:nvPr userDrawn="1"/>
        </p:nvSpPr>
        <p:spPr>
          <a:xfrm>
            <a:off x="695325" y="5842118"/>
            <a:ext cx="1080135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/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excellence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2001" y="2789942"/>
            <a:ext cx="10127998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D749C087-46DA-4857-926C-7CFEF3040FF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152280" y="523875"/>
            <a:ext cx="1901581" cy="130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447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elfolie (weiß) mit Bil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E0EA6675-16F7-4DAB-9551-E54DB95585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2837" r="13653" b="10813"/>
          <a:stretch/>
        </p:blipFill>
        <p:spPr>
          <a:xfrm>
            <a:off x="1" y="-6"/>
            <a:ext cx="12192000" cy="6858006"/>
          </a:xfrm>
          <a:prstGeom prst="rect">
            <a:avLst/>
          </a:prstGeom>
        </p:spPr>
      </p:pic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12705"/>
            <a:ext cx="9194800" cy="68707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94800" h="6870706">
                <a:moveTo>
                  <a:pt x="0" y="12700"/>
                </a:moveTo>
                <a:lnTo>
                  <a:pt x="9194800" y="0"/>
                </a:lnTo>
                <a:lnTo>
                  <a:pt x="6111875" y="6858004"/>
                </a:lnTo>
                <a:lnTo>
                  <a:pt x="0" y="6870706"/>
                </a:lnTo>
                <a:lnTo>
                  <a:pt x="0" y="127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9617" y="3173143"/>
            <a:ext cx="7265255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-9618" y="2789942"/>
            <a:ext cx="7265256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D749C087-46DA-4857-926C-7CFEF3040FF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72220" y="523875"/>
            <a:ext cx="1901581" cy="1300162"/>
          </a:xfrm>
          <a:prstGeom prst="rect">
            <a:avLst/>
          </a:prstGeom>
        </p:spPr>
      </p:pic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FD1C38A9-2BD8-4211-89C4-0A8D9E1F699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9617" y="5852339"/>
            <a:ext cx="7265255" cy="276999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 einfügen</a:t>
            </a:r>
          </a:p>
        </p:txBody>
      </p:sp>
    </p:spTree>
    <p:extLst>
      <p:ext uri="{BB962C8B-B14F-4D97-AF65-F5344CB8AC3E}">
        <p14:creationId xmlns:p14="http://schemas.microsoft.com/office/powerpoint/2010/main" val="3143965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elfolie (weiß) mit Bil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E0EA6675-16F7-4DAB-9551-E54DB95585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2837" r="13653" b="10813"/>
          <a:stretch/>
        </p:blipFill>
        <p:spPr>
          <a:xfrm>
            <a:off x="1" y="-6"/>
            <a:ext cx="12192000" cy="6858006"/>
          </a:xfrm>
          <a:prstGeom prst="rect">
            <a:avLst/>
          </a:prstGeom>
        </p:spPr>
      </p:pic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66E6C32E-0EEE-7B6F-7A53-016E1A6D40CF}"/>
              </a:ext>
            </a:extLst>
          </p:cNvPr>
          <p:cNvSpPr/>
          <p:nvPr userDrawn="1"/>
        </p:nvSpPr>
        <p:spPr>
          <a:xfrm>
            <a:off x="-1" y="-12704"/>
            <a:ext cx="9194800" cy="6882611"/>
          </a:xfrm>
          <a:custGeom>
            <a:avLst/>
            <a:gdLst>
              <a:gd name="connsiteX0" fmla="*/ 9194800 w 9194800"/>
              <a:gd name="connsiteY0" fmla="*/ 0 h 6882611"/>
              <a:gd name="connsiteX1" fmla="*/ 6092557 w 9194800"/>
              <a:gd name="connsiteY1" fmla="*/ 6882611 h 6882611"/>
              <a:gd name="connsiteX2" fmla="*/ 2852960 w 9194800"/>
              <a:gd name="connsiteY2" fmla="*/ 6882611 h 6882611"/>
              <a:gd name="connsiteX3" fmla="*/ 0 w 9194800"/>
              <a:gd name="connsiteY3" fmla="*/ 6870706 h 6882611"/>
              <a:gd name="connsiteX4" fmla="*/ 0 w 9194800"/>
              <a:gd name="connsiteY4" fmla="*/ 12700 h 6882611"/>
              <a:gd name="connsiteX5" fmla="*/ 9194800 w 9194800"/>
              <a:gd name="connsiteY5" fmla="*/ 0 h 6882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4800" h="6882611">
                <a:moveTo>
                  <a:pt x="9194800" y="0"/>
                </a:moveTo>
                <a:lnTo>
                  <a:pt x="6092557" y="6882611"/>
                </a:lnTo>
                <a:lnTo>
                  <a:pt x="2852960" y="6882611"/>
                </a:lnTo>
                <a:lnTo>
                  <a:pt x="0" y="6870706"/>
                </a:lnTo>
                <a:lnTo>
                  <a:pt x="0" y="12700"/>
                </a:lnTo>
                <a:lnTo>
                  <a:pt x="919480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3173143"/>
            <a:ext cx="7277101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" y="2789942"/>
            <a:ext cx="7265256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E67845E-2902-4FCC-B460-32F6B5F4DD1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87759" y="523875"/>
            <a:ext cx="1901581" cy="1300163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1E20690D-CD66-4528-B59B-A8B9B795626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0" y="5852339"/>
            <a:ext cx="7234173" cy="276999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 einfügen</a:t>
            </a:r>
          </a:p>
        </p:txBody>
      </p:sp>
    </p:spTree>
    <p:extLst>
      <p:ext uri="{BB962C8B-B14F-4D97-AF65-F5344CB8AC3E}">
        <p14:creationId xmlns:p14="http://schemas.microsoft.com/office/powerpoint/2010/main" val="3028971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verzeichni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F3545344-FB05-4271-A631-84F803B414FC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Agenda 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82FBBBBF-78D3-4890-84C7-D86230CDF94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5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33">
            <a:extLst>
              <a:ext uri="{FF2B5EF4-FFF2-40B4-BE49-F238E27FC236}">
                <a16:creationId xmlns:a16="http://schemas.microsoft.com/office/drawing/2014/main" id="{A3E1093B-7654-47EE-B83F-4A99434BCA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29653" y="2028292"/>
            <a:ext cx="10131699" cy="4089937"/>
          </a:xfrm>
          <a:prstGeom prst="rect">
            <a:avLst/>
          </a:prstGeom>
        </p:spPr>
        <p:txBody>
          <a:bodyPr vert="horz" lIns="0" tIns="0" rIns="0" bIns="0" numCol="2" spcCol="360000" rtlCol="0">
            <a:noAutofit/>
          </a:bodyPr>
          <a:lstStyle>
            <a:lvl1pPr marL="360363" indent="-360363">
              <a:lnSpc>
                <a:spcPts val="2800"/>
              </a:lnSpc>
              <a:buFont typeface=".Lucida Grande UI Regular"/>
              <a:buChar char="̷"/>
              <a:tabLst/>
              <a:defRPr sz="1800"/>
            </a:lvl1pPr>
            <a:lvl2pPr marL="715963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2pPr>
            <a:lvl3pPr marL="1071563" indent="-157163">
              <a:lnSpc>
                <a:spcPts val="2800"/>
              </a:lnSpc>
              <a:buFont typeface=".Lucida Grande UI Regular"/>
              <a:buChar char="̷"/>
              <a:tabLst/>
              <a:defRPr sz="1800"/>
            </a:lvl3pPr>
            <a:lvl4pPr marL="1425575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4pPr>
            <a:lvl5pPr marL="1822450" indent="-307975">
              <a:lnSpc>
                <a:spcPts val="2800"/>
              </a:lnSpc>
              <a:buFont typeface=".Lucida Grande UI Regular"/>
              <a:buChar char="̷"/>
              <a:tabLst/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6BFED5F-2420-4468-A051-109954C994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42" r="10986" b="14634"/>
          <a:stretch/>
        </p:blipFill>
        <p:spPr>
          <a:xfrm>
            <a:off x="10686315" y="5505450"/>
            <a:ext cx="1196546" cy="899136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3A758DA-96F9-481A-8A8D-F1F28EA348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13518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Kapitellfolie (weiß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ihandform: Form 10">
            <a:extLst>
              <a:ext uri="{FF2B5EF4-FFF2-40B4-BE49-F238E27FC236}">
                <a16:creationId xmlns:a16="http://schemas.microsoft.com/office/drawing/2014/main" id="{CFF5105D-5AAC-832F-E654-B65BABC92A25}"/>
              </a:ext>
            </a:extLst>
          </p:cNvPr>
          <p:cNvSpPr/>
          <p:nvPr userDrawn="1"/>
        </p:nvSpPr>
        <p:spPr>
          <a:xfrm rot="10800000">
            <a:off x="2997200" y="-12706"/>
            <a:ext cx="9194800" cy="68707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94800" h="6870706">
                <a:moveTo>
                  <a:pt x="0" y="12700"/>
                </a:moveTo>
                <a:lnTo>
                  <a:pt x="9194800" y="0"/>
                </a:lnTo>
                <a:lnTo>
                  <a:pt x="6111875" y="6858004"/>
                </a:lnTo>
                <a:lnTo>
                  <a:pt x="0" y="6870706"/>
                </a:lnTo>
                <a:lnTo>
                  <a:pt x="0" y="127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6" name="Foliennummernplatzhalter 7">
            <a:extLst>
              <a:ext uri="{FF2B5EF4-FFF2-40B4-BE49-F238E27FC236}">
                <a16:creationId xmlns:a16="http://schemas.microsoft.com/office/drawing/2014/main" id="{6B4C4A90-7ED0-45EF-8B1D-1DE32E8F0C3B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DB20C97E-31C9-4348-BE58-96AAE73BAF3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fik 8">
            <a:extLst>
              <a:ext uri="{FF2B5EF4-FFF2-40B4-BE49-F238E27FC236}">
                <a16:creationId xmlns:a16="http://schemas.microsoft.com/office/drawing/2014/main" id="{EBB7A602-5854-4E5A-9909-3D578FAD661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0728" y="2679917"/>
            <a:ext cx="5342571" cy="1498167"/>
          </a:xfrm>
        </p:spPr>
        <p:txBody>
          <a:bodyPr anchor="ctr">
            <a:spAutoFit/>
          </a:bodyPr>
          <a:lstStyle>
            <a:lvl1pPr algn="l">
              <a:lnSpc>
                <a:spcPts val="4000"/>
              </a:lnSpc>
              <a:defRPr sz="3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417441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apitellfolie (weiß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2817416"/>
            <a:ext cx="10132694" cy="1223168"/>
          </a:xfrm>
        </p:spPr>
        <p:txBody>
          <a:bodyPr anchor="ctr"/>
          <a:lstStyle>
            <a:lvl1pPr algn="ctr">
              <a:lnSpc>
                <a:spcPts val="4000"/>
              </a:lnSpc>
              <a:defRPr sz="3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Titelmasterformat durch </a:t>
            </a:r>
            <a:br>
              <a:rPr lang="de-DE" dirty="0"/>
            </a:br>
            <a:r>
              <a:rPr lang="de-DE" dirty="0"/>
              <a:t>klicken bearbeiten</a:t>
            </a:r>
          </a:p>
        </p:txBody>
      </p:sp>
      <p:sp>
        <p:nvSpPr>
          <p:cNvPr id="6" name="Foliennummernplatzhalter 7">
            <a:extLst>
              <a:ext uri="{FF2B5EF4-FFF2-40B4-BE49-F238E27FC236}">
                <a16:creationId xmlns:a16="http://schemas.microsoft.com/office/drawing/2014/main" id="{6B4C4A90-7ED0-45EF-8B1D-1DE32E8F0C3B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DB20C97E-31C9-4348-BE58-96AAE73BAF3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fik 8">
            <a:extLst>
              <a:ext uri="{FF2B5EF4-FFF2-40B4-BE49-F238E27FC236}">
                <a16:creationId xmlns:a16="http://schemas.microsoft.com/office/drawing/2014/main" id="{EBB7A602-5854-4E5A-9909-3D578FAD661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137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270544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8A898958-B9F4-4F99-80EE-877E087173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7" name="Inhaltsplatzhalter 3">
            <a:extLst>
              <a:ext uri="{FF2B5EF4-FFF2-40B4-BE49-F238E27FC236}">
                <a16:creationId xmlns:a16="http://schemas.microsoft.com/office/drawing/2014/main" id="{9E010B61-3A28-4938-885F-BB53D831AC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1" y="2160614"/>
            <a:ext cx="10131693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45738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1665229"/>
            <a:ext cx="481202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0559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182378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2" y="2160614"/>
            <a:ext cx="4804848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676" y="2160614"/>
            <a:ext cx="4797669" cy="396872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847709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1" y="2028292"/>
            <a:ext cx="10131693" cy="410104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784415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9534588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3 Inhalte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" name="Inhaltsplatzhalter 3">
            <a:extLst>
              <a:ext uri="{FF2B5EF4-FFF2-40B4-BE49-F238E27FC236}">
                <a16:creationId xmlns:a16="http://schemas.microsoft.com/office/drawing/2014/main" id="{AE7E6AC0-0CBA-0BD5-55E1-38239C2F5BF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EA7265C0-11DC-FA74-F182-6D1E85EC169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28307" y="1927914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F8FC8401-E05F-BB73-A493-C3BEDE7E208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998060" y="1927225"/>
            <a:ext cx="2277078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47BE1B5E-C41A-C7D0-7BE4-348792EF1E74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Bildplatzhalter 2">
            <a:extLst>
              <a:ext uri="{FF2B5EF4-FFF2-40B4-BE49-F238E27FC236}">
                <a16:creationId xmlns:a16="http://schemas.microsoft.com/office/drawing/2014/main" id="{BB9061F4-C286-C13C-F7D3-6C9C8AB569EE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471646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18" name="Textplatzhalter 7">
            <a:extLst>
              <a:ext uri="{FF2B5EF4-FFF2-40B4-BE49-F238E27FC236}">
                <a16:creationId xmlns:a16="http://schemas.microsoft.com/office/drawing/2014/main" id="{93B37F78-2372-CD20-5C6B-A78ADB73DC1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441399" y="1927914"/>
            <a:ext cx="2277078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9" name="Inhaltsplatzhalter 3">
            <a:extLst>
              <a:ext uri="{FF2B5EF4-FFF2-40B4-BE49-F238E27FC236}">
                <a16:creationId xmlns:a16="http://schemas.microsoft.com/office/drawing/2014/main" id="{0A77290C-747A-4143-A52B-039CCE7395F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0" name="Bildplatzhalter 2">
            <a:extLst>
              <a:ext uri="{FF2B5EF4-FFF2-40B4-BE49-F238E27FC236}">
                <a16:creationId xmlns:a16="http://schemas.microsoft.com/office/drawing/2014/main" id="{C5B905A1-6811-E2C0-A047-61AB9F2DD1F9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914353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21" name="Textplatzhalter 7">
            <a:extLst>
              <a:ext uri="{FF2B5EF4-FFF2-40B4-BE49-F238E27FC236}">
                <a16:creationId xmlns:a16="http://schemas.microsoft.com/office/drawing/2014/main" id="{6DDB5931-29F1-3635-F7F9-E177FAED524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884106" y="1927914"/>
            <a:ext cx="2277078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4117069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 Inhalte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" name="Inhaltsplatzhalter 3">
            <a:extLst>
              <a:ext uri="{FF2B5EF4-FFF2-40B4-BE49-F238E27FC236}">
                <a16:creationId xmlns:a16="http://schemas.microsoft.com/office/drawing/2014/main" id="{AE7E6AC0-0CBA-0BD5-55E1-38239C2F5BF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F8FC8401-E05F-BB73-A493-C3BEDE7E208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28307" y="1927225"/>
            <a:ext cx="3246831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47BE1B5E-C41A-C7D0-7BE4-348792EF1E74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8" name="Textplatzhalter 7">
            <a:extLst>
              <a:ext uri="{FF2B5EF4-FFF2-40B4-BE49-F238E27FC236}">
                <a16:creationId xmlns:a16="http://schemas.microsoft.com/office/drawing/2014/main" id="{93B37F78-2372-CD20-5C6B-A78ADB73DC1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472465" y="1927914"/>
            <a:ext cx="3246012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9" name="Inhaltsplatzhalter 3">
            <a:extLst>
              <a:ext uri="{FF2B5EF4-FFF2-40B4-BE49-F238E27FC236}">
                <a16:creationId xmlns:a16="http://schemas.microsoft.com/office/drawing/2014/main" id="{0A77290C-747A-4143-A52B-039CCE7395F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1" name="Textplatzhalter 7">
            <a:extLst>
              <a:ext uri="{FF2B5EF4-FFF2-40B4-BE49-F238E27FC236}">
                <a16:creationId xmlns:a16="http://schemas.microsoft.com/office/drawing/2014/main" id="{6DDB5931-29F1-3635-F7F9-E177FAED524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15172" y="1927914"/>
            <a:ext cx="3246012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116283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28A416DB-68B1-46FD-B3A1-9D765A2E3ED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B812047E-3064-4364-BA60-C2DEE2A93C1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0" name="Inhaltsplatzhalter 3">
            <a:extLst>
              <a:ext uri="{FF2B5EF4-FFF2-40B4-BE49-F238E27FC236}">
                <a16:creationId xmlns:a16="http://schemas.microsoft.com/office/drawing/2014/main" id="{FF37ABF2-40AF-4101-8F1F-75CC3BD18B3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29651" y="2551620"/>
            <a:ext cx="10131693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653262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025109"/>
            <a:ext cx="4805211" cy="410422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4097955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125396AE-6792-61AD-6740-BC53AD3E1978}"/>
              </a:ext>
            </a:extLst>
          </p:cNvPr>
          <p:cNvSpPr/>
          <p:nvPr userDrawn="1"/>
        </p:nvSpPr>
        <p:spPr>
          <a:xfrm rot="10800000">
            <a:off x="5243803" y="-9330"/>
            <a:ext cx="6988628" cy="6887034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194800"/>
              <a:gd name="connsiteY0" fmla="*/ 12700 h 6858004"/>
              <a:gd name="connsiteX1" fmla="*/ 9194800 w 9194800"/>
              <a:gd name="connsiteY1" fmla="*/ 0 h 6858004"/>
              <a:gd name="connsiteX2" fmla="*/ 6111875 w 9194800"/>
              <a:gd name="connsiteY2" fmla="*/ 6858004 h 6858004"/>
              <a:gd name="connsiteX3" fmla="*/ 1291772 w 9194800"/>
              <a:gd name="connsiteY3" fmla="*/ 6841677 h 6858004"/>
              <a:gd name="connsiteX4" fmla="*/ 0 w 9194800"/>
              <a:gd name="connsiteY4" fmla="*/ 12700 h 6858004"/>
              <a:gd name="connsiteX0" fmla="*/ 0 w 9194800"/>
              <a:gd name="connsiteY0" fmla="*/ 12700 h 6858004"/>
              <a:gd name="connsiteX1" fmla="*/ 9194800 w 9194800"/>
              <a:gd name="connsiteY1" fmla="*/ 0 h 6858004"/>
              <a:gd name="connsiteX2" fmla="*/ 6111875 w 9194800"/>
              <a:gd name="connsiteY2" fmla="*/ 6858004 h 6858004"/>
              <a:gd name="connsiteX3" fmla="*/ 2336801 w 9194800"/>
              <a:gd name="connsiteY3" fmla="*/ 6827163 h 6858004"/>
              <a:gd name="connsiteX4" fmla="*/ 0 w 9194800"/>
              <a:gd name="connsiteY4" fmla="*/ 12700 h 6858004"/>
              <a:gd name="connsiteX0" fmla="*/ 0 w 9194800"/>
              <a:gd name="connsiteY0" fmla="*/ 12700 h 6858004"/>
              <a:gd name="connsiteX1" fmla="*/ 9194800 w 9194800"/>
              <a:gd name="connsiteY1" fmla="*/ 0 h 6858004"/>
              <a:gd name="connsiteX2" fmla="*/ 6111875 w 9194800"/>
              <a:gd name="connsiteY2" fmla="*/ 6858004 h 6858004"/>
              <a:gd name="connsiteX3" fmla="*/ 2278744 w 9194800"/>
              <a:gd name="connsiteY3" fmla="*/ 6856191 h 6858004"/>
              <a:gd name="connsiteX4" fmla="*/ 0 w 9194800"/>
              <a:gd name="connsiteY4" fmla="*/ 12700 h 6858004"/>
              <a:gd name="connsiteX0" fmla="*/ 0 w 6959600"/>
              <a:gd name="connsiteY0" fmla="*/ 27214 h 6858004"/>
              <a:gd name="connsiteX1" fmla="*/ 6959600 w 6959600"/>
              <a:gd name="connsiteY1" fmla="*/ 0 h 6858004"/>
              <a:gd name="connsiteX2" fmla="*/ 3876675 w 6959600"/>
              <a:gd name="connsiteY2" fmla="*/ 6858004 h 6858004"/>
              <a:gd name="connsiteX3" fmla="*/ 43544 w 6959600"/>
              <a:gd name="connsiteY3" fmla="*/ 6856191 h 6858004"/>
              <a:gd name="connsiteX4" fmla="*/ 0 w 6959600"/>
              <a:gd name="connsiteY4" fmla="*/ 27214 h 6858004"/>
              <a:gd name="connsiteX0" fmla="*/ 0 w 7003142"/>
              <a:gd name="connsiteY0" fmla="*/ 12700 h 6858004"/>
              <a:gd name="connsiteX1" fmla="*/ 7003142 w 7003142"/>
              <a:gd name="connsiteY1" fmla="*/ 0 h 6858004"/>
              <a:gd name="connsiteX2" fmla="*/ 3920217 w 7003142"/>
              <a:gd name="connsiteY2" fmla="*/ 6858004 h 6858004"/>
              <a:gd name="connsiteX3" fmla="*/ 87086 w 7003142"/>
              <a:gd name="connsiteY3" fmla="*/ 6856191 h 6858004"/>
              <a:gd name="connsiteX4" fmla="*/ 0 w 7003142"/>
              <a:gd name="connsiteY4" fmla="*/ 12700 h 6858004"/>
              <a:gd name="connsiteX0" fmla="*/ 0 w 7003142"/>
              <a:gd name="connsiteY0" fmla="*/ 12700 h 6870705"/>
              <a:gd name="connsiteX1" fmla="*/ 7003142 w 7003142"/>
              <a:gd name="connsiteY1" fmla="*/ 0 h 6870705"/>
              <a:gd name="connsiteX2" fmla="*/ 3920217 w 7003142"/>
              <a:gd name="connsiteY2" fmla="*/ 6858004 h 6870705"/>
              <a:gd name="connsiteX3" fmla="*/ 43543 w 7003142"/>
              <a:gd name="connsiteY3" fmla="*/ 6870705 h 6870705"/>
              <a:gd name="connsiteX4" fmla="*/ 0 w 7003142"/>
              <a:gd name="connsiteY4" fmla="*/ 12700 h 6870705"/>
              <a:gd name="connsiteX0" fmla="*/ 0 w 7003142"/>
              <a:gd name="connsiteY0" fmla="*/ 12700 h 6870705"/>
              <a:gd name="connsiteX1" fmla="*/ 7003142 w 7003142"/>
              <a:gd name="connsiteY1" fmla="*/ 0 h 6870705"/>
              <a:gd name="connsiteX2" fmla="*/ 3920217 w 7003142"/>
              <a:gd name="connsiteY2" fmla="*/ 6858004 h 6870705"/>
              <a:gd name="connsiteX3" fmla="*/ 43543 w 7003142"/>
              <a:gd name="connsiteY3" fmla="*/ 6870705 h 6870705"/>
              <a:gd name="connsiteX4" fmla="*/ 0 w 7003142"/>
              <a:gd name="connsiteY4" fmla="*/ 12700 h 6870705"/>
              <a:gd name="connsiteX0" fmla="*/ 0 w 6988628"/>
              <a:gd name="connsiteY0" fmla="*/ 0 h 6887034"/>
              <a:gd name="connsiteX1" fmla="*/ 6988628 w 6988628"/>
              <a:gd name="connsiteY1" fmla="*/ 16329 h 6887034"/>
              <a:gd name="connsiteX2" fmla="*/ 3905703 w 6988628"/>
              <a:gd name="connsiteY2" fmla="*/ 6874333 h 6887034"/>
              <a:gd name="connsiteX3" fmla="*/ 29029 w 6988628"/>
              <a:gd name="connsiteY3" fmla="*/ 6887034 h 6887034"/>
              <a:gd name="connsiteX4" fmla="*/ 0 w 6988628"/>
              <a:gd name="connsiteY4" fmla="*/ 0 h 6887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88628" h="6887034">
                <a:moveTo>
                  <a:pt x="0" y="0"/>
                </a:moveTo>
                <a:lnTo>
                  <a:pt x="6988628" y="16329"/>
                </a:lnTo>
                <a:lnTo>
                  <a:pt x="3905703" y="6874333"/>
                </a:lnTo>
                <a:lnTo>
                  <a:pt x="29029" y="6887034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735B0377-D4E1-AEC1-8FFE-B52607A39E9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7905750" y="2025109"/>
            <a:ext cx="3255962" cy="4104229"/>
          </a:xfr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732FF0FD-BF9A-83DD-1A38-7052B4F005E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574472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5" name="Foliennummernplatzhalter 7">
            <a:extLst>
              <a:ext uri="{FF2B5EF4-FFF2-40B4-BE49-F238E27FC236}">
                <a16:creationId xmlns:a16="http://schemas.microsoft.com/office/drawing/2014/main" id="{EA2A68E6-BE64-FF78-1244-9E5329E0AFBA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16" name="Gerader Verbinder 15">
            <a:extLst>
              <a:ext uri="{FF2B5EF4-FFF2-40B4-BE49-F238E27FC236}">
                <a16:creationId xmlns:a16="http://schemas.microsoft.com/office/drawing/2014/main" id="{2C0AC448-CB4C-8E36-FE99-D2BD7420ACE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el 1">
            <a:extLst>
              <a:ext uri="{FF2B5EF4-FFF2-40B4-BE49-F238E27FC236}">
                <a16:creationId xmlns:a16="http://schemas.microsoft.com/office/drawing/2014/main" id="{651F83BC-E770-F6B2-C34E-72B5262B46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6248793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18" name="Inhaltsplatzhalter 3">
            <a:extLst>
              <a:ext uri="{FF2B5EF4-FFF2-40B4-BE49-F238E27FC236}">
                <a16:creationId xmlns:a16="http://schemas.microsoft.com/office/drawing/2014/main" id="{FB8B1D8E-5FC8-DFFF-B854-07BAB088582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9409257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3016119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4804848" cy="5391339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8000"/>
            <a:ext cx="4805212" cy="539134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4602877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Graf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10132059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8686969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ein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291" y="737999"/>
            <a:ext cx="4805211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1665228"/>
            <a:ext cx="480484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4848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FCB7B34-4094-43F1-AD73-B5390BA8650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1" cy="429354"/>
          </a:xfrm>
        </p:spPr>
        <p:txBody>
          <a:bodyPr wrap="square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3400" b="1" cap="all" baseline="0"/>
            </a:lvl1pPr>
            <a:lvl2pPr marL="457200" indent="0">
              <a:buFont typeface="Arial" panose="020B0604020202020204" pitchFamily="34" charset="0"/>
              <a:buNone/>
              <a:defRPr/>
            </a:lvl2pPr>
          </a:lstStyle>
          <a:p>
            <a:pPr lvl="0"/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642922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zwei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4804847" cy="927230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4998" y="2163104"/>
            <a:ext cx="4805212" cy="396623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2163104"/>
            <a:ext cx="4810500" cy="396623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C4D259D-1098-41A6-8089-045FE9F778D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2" cy="927230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cap="all" baseline="0"/>
            </a:lvl1pPr>
            <a:lvl2pPr marL="457200" indent="0">
              <a:buNone/>
              <a:defRPr sz="3000" b="1"/>
            </a:lvl2pPr>
            <a:lvl3pPr marL="914400" indent="0">
              <a:buNone/>
              <a:defRPr sz="3000" b="1"/>
            </a:lvl3pPr>
            <a:lvl4pPr marL="1371600" indent="0">
              <a:buNone/>
              <a:defRPr sz="3000" b="1"/>
            </a:lvl4pPr>
            <a:lvl5pPr marL="1828800" indent="0">
              <a:buNone/>
              <a:defRPr sz="3000" b="1"/>
            </a:lvl5pPr>
          </a:lstStyle>
          <a:p>
            <a:pPr lvl="0"/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25753498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ein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30288" y="2028293"/>
            <a:ext cx="4799292" cy="409170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2" y="2028292"/>
            <a:ext cx="4804214" cy="410104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B16CE53-7D18-43FD-B8B9-380BE502889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6502" y="1022584"/>
            <a:ext cx="4804215" cy="512615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400" b="1" cap="all" baseline="0"/>
            </a:lvl1pPr>
          </a:lstStyle>
          <a:p>
            <a:pPr lvl="0"/>
            <a:r>
              <a:rPr lang="de-DE" dirty="0"/>
              <a:t>Seitenüberschrift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646C5520-6AE5-48C7-9DBB-020A4CB278F2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3334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01EDA092-8133-4A3F-B258-4D97F253CB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92249" y="737999"/>
            <a:ext cx="437502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BBA2E5AF-554A-4FED-A594-82E477132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5847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7C97400-D021-4482-B20E-8706AF47B77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351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04943661-AB19-40D0-8778-3C03EF8D443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0296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5149611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zwei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549328"/>
            <a:ext cx="4804846" cy="357067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4337" y="2549329"/>
            <a:ext cx="4810979" cy="3570672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8282A8-52A1-40F7-B934-BB20BAE0DB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4337" y="1022584"/>
            <a:ext cx="4807012" cy="1033651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i="0" cap="all" baseline="0"/>
            </a:lvl1pPr>
          </a:lstStyle>
          <a:p>
            <a:pPr lvl="0"/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BDC7BB1F-26AE-4D25-A54E-E10CFC9FAF74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1169" y="521212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743A2B5-4C97-4106-9D2E-E6D2D4C165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89836" y="737999"/>
            <a:ext cx="437548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78167C77-D0A4-4477-92A0-A2A41F283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7817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3D76447C-C808-425A-8CD3-E9AE3851A1EC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7390BA0F-57C7-4F85-8673-08A2096B6E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4" y="737999"/>
            <a:ext cx="4359298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2238622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+ Bild rechts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7A0883BD-0CC3-444B-B638-6D4DEEE7F2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7999"/>
            <a:ext cx="4820002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7663" y="1665229"/>
            <a:ext cx="482000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B9D1D9E-819C-415E-884B-5DD1DDF58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459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+ Bild rechts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60F30923-405B-4400-8D21-5038B42A4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8000"/>
            <a:ext cx="4820002" cy="91789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3376" y="2163105"/>
            <a:ext cx="4824288" cy="395689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357CCD3-74C3-42C0-BFB6-5B07AF406E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12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+ Bild rechts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ildplatzhalter 3">
            <a:extLst>
              <a:ext uri="{FF2B5EF4-FFF2-40B4-BE49-F238E27FC236}">
                <a16:creationId xmlns:a16="http://schemas.microsoft.com/office/drawing/2014/main" id="{F87AC60E-8125-4AEA-89BE-3EC1F21A64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6" y="1022585"/>
            <a:ext cx="4813427" cy="51261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5365" y="2030585"/>
            <a:ext cx="4812299" cy="4098751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8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AEE0AD54-169B-4648-9240-5F3657F838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7BA0C359-BA26-4D75-87A8-101FCAD9FC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5205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41722277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+ Bild rechts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87380198-9F32-4683-806F-CA0CB233FA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2CE27941-EFD2-458A-90AB-F16064B653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23" name="Inhaltsplatzhalter 4">
            <a:extLst>
              <a:ext uri="{FF2B5EF4-FFF2-40B4-BE49-F238E27FC236}">
                <a16:creationId xmlns:a16="http://schemas.microsoft.com/office/drawing/2014/main" id="{B21F73F5-26B6-4EFF-A6DC-11011046CE2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356721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A6260FBE-EA3A-4914-80CD-A39A1AD3F236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481776FF-30A2-4CE4-8499-02B96829E8A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6" name="Titel 1">
            <a:extLst>
              <a:ext uri="{FF2B5EF4-FFF2-40B4-BE49-F238E27FC236}">
                <a16:creationId xmlns:a16="http://schemas.microsoft.com/office/drawing/2014/main" id="{E88300D3-4516-4427-830D-28B2AB0B1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5" y="1022584"/>
            <a:ext cx="4812299" cy="104434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348019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+ Bild rechts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9639BD98-6CF7-4CEF-860C-97F4C980F2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32073" y="737999"/>
            <a:ext cx="4805591" cy="5382001"/>
          </a:xfrm>
        </p:spPr>
        <p:txBody>
          <a:bodyPr numCol="1"/>
          <a:lstStyle>
            <a:lvl4pPr>
              <a:defRPr u="sng"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 5">
            <a:extLst>
              <a:ext uri="{FF2B5EF4-FFF2-40B4-BE49-F238E27FC236}">
                <a16:creationId xmlns:a16="http://schemas.microsoft.com/office/drawing/2014/main" id="{4915DF41-6FD6-4A8D-B1DC-E446126774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5779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ein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3">
            <a:extLst>
              <a:ext uri="{FF2B5EF4-FFF2-40B4-BE49-F238E27FC236}">
                <a16:creationId xmlns:a16="http://schemas.microsoft.com/office/drawing/2014/main" id="{B90C9623-7990-493C-93C2-DEFFC64887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4" y="737999"/>
            <a:ext cx="4812878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5" y="1665228"/>
            <a:ext cx="481287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3416367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zwei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737999"/>
            <a:ext cx="4815315" cy="92722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163104"/>
            <a:ext cx="4812023" cy="396623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61C0A6C-0DA7-4D5F-B982-05D22DD1CB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0688010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ein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7"/>
            <a:ext cx="4812023" cy="512616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028292"/>
            <a:ext cx="4812023" cy="4101043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F2A9AE78-5204-4AB6-95F6-39F076A87B4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4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C2448A2F-1F63-43D5-8704-458C2EC4BCE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514457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6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70" y="2549328"/>
            <a:ext cx="4811977" cy="35800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856438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3108464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260709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2823879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236629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737998"/>
            <a:ext cx="4812023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F7909B3-5D33-4E8F-83C5-797D43A73E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284965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+ Konta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327CE85B-6BD5-4CD6-8C58-4FC2B752454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524499" y="3496036"/>
            <a:ext cx="5623897" cy="1127375"/>
          </a:xfrm>
        </p:spPr>
        <p:txBody>
          <a:bodyPr/>
          <a:lstStyle>
            <a:lvl1pPr marL="0" indent="0">
              <a:buNone/>
              <a:defRPr u="none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de-DE" dirty="0"/>
              <a:t>Erfahrung/Kompetenz</a:t>
            </a:r>
          </a:p>
          <a:p>
            <a:pPr lvl="0"/>
            <a:r>
              <a:rPr lang="de-DE" dirty="0"/>
              <a:t>+49 123 45678-9</a:t>
            </a:r>
          </a:p>
          <a:p>
            <a:pPr lvl="0"/>
            <a:r>
              <a:rPr lang="de-DE" dirty="0"/>
              <a:t>mustermann@prime-ing.com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4200BE8-7129-4554-B629-1B14814117D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24500" y="2518564"/>
            <a:ext cx="562389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Vorname Nachname</a:t>
            </a:r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DF7FCA83-1A7F-4EFE-9D3C-E108C0DAB3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59997" y="2234589"/>
            <a:ext cx="5188400" cy="283974"/>
          </a:xfrm>
        </p:spPr>
        <p:txBody>
          <a:bodyPr/>
          <a:lstStyle>
            <a:lvl1pPr marL="0" indent="0">
              <a:buNone/>
              <a:defRPr sz="18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Position bearbeiten</a:t>
            </a: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5A379BA2-B32C-4083-9847-EE91D5D9082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5731332" y="201719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DB182F9D-2D0D-4688-B619-480CFA8CFB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43603" y="1703877"/>
            <a:ext cx="3450246" cy="3450246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16278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Konta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087702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2770722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2" name="Inhaltsplatzhalter 4">
            <a:extLst>
              <a:ext uri="{FF2B5EF4-FFF2-40B4-BE49-F238E27FC236}">
                <a16:creationId xmlns:a16="http://schemas.microsoft.com/office/drawing/2014/main" id="{CDCB9BE8-39AB-4898-9714-CACFBC4AA5A8}"/>
              </a:ext>
            </a:extLst>
          </p:cNvPr>
          <p:cNvSpPr>
            <a:spLocks noGrp="1"/>
          </p:cNvSpPr>
          <p:nvPr>
            <p:ph sz="quarter" idx="87" hasCustomPrompt="1"/>
          </p:nvPr>
        </p:nvSpPr>
        <p:spPr>
          <a:xfrm>
            <a:off x="1025367" y="5562660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7" name="Inhaltsplatzhalter 4">
            <a:extLst>
              <a:ext uri="{FF2B5EF4-FFF2-40B4-BE49-F238E27FC236}">
                <a16:creationId xmlns:a16="http://schemas.microsoft.com/office/drawing/2014/main" id="{E154B2AA-7108-4299-BF99-A41EC23009C9}"/>
              </a:ext>
            </a:extLst>
          </p:cNvPr>
          <p:cNvSpPr>
            <a:spLocks noGrp="1"/>
          </p:cNvSpPr>
          <p:nvPr>
            <p:ph sz="quarter" idx="90" hasCustomPrompt="1"/>
          </p:nvPr>
        </p:nvSpPr>
        <p:spPr>
          <a:xfrm>
            <a:off x="4502583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0" name="Inhaltsplatzhalter 4">
            <a:extLst>
              <a:ext uri="{FF2B5EF4-FFF2-40B4-BE49-F238E27FC236}">
                <a16:creationId xmlns:a16="http://schemas.microsoft.com/office/drawing/2014/main" id="{52D64712-3045-4B75-8054-0331E5AB5A76}"/>
              </a:ext>
            </a:extLst>
          </p:cNvPr>
          <p:cNvSpPr>
            <a:spLocks noGrp="1"/>
          </p:cNvSpPr>
          <p:nvPr>
            <p:ph sz="quarter" idx="93" hasCustomPrompt="1"/>
          </p:nvPr>
        </p:nvSpPr>
        <p:spPr>
          <a:xfrm>
            <a:off x="8082122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3" name="Textplatzhalter 4">
            <a:extLst>
              <a:ext uri="{FF2B5EF4-FFF2-40B4-BE49-F238E27FC236}">
                <a16:creationId xmlns:a16="http://schemas.microsoft.com/office/drawing/2014/main" id="{544702B8-1FF0-4498-8762-F43C5756C8F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25367" y="663928"/>
            <a:ext cx="1011462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Seitenüberschrift einfügen</a:t>
            </a:r>
          </a:p>
        </p:txBody>
      </p:sp>
    </p:spTree>
    <p:extLst>
      <p:ext uri="{BB962C8B-B14F-4D97-AF65-F5344CB8AC3E}">
        <p14:creationId xmlns:p14="http://schemas.microsoft.com/office/powerpoint/2010/main" val="168491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31869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8043" y="-538847"/>
            <a:ext cx="12588089" cy="81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1812000" y="791905"/>
            <a:ext cx="8568000" cy="307776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ctr"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Videoname</a:t>
            </a:r>
          </a:p>
        </p:txBody>
      </p:sp>
      <p:sp>
        <p:nvSpPr>
          <p:cNvPr id="12" name="Medienplatzhalter 4"/>
          <p:cNvSpPr>
            <a:spLocks noGrp="1"/>
          </p:cNvSpPr>
          <p:nvPr>
            <p:ph type="media" sz="quarter" idx="10"/>
          </p:nvPr>
        </p:nvSpPr>
        <p:spPr>
          <a:xfrm>
            <a:off x="1812000" y="1229222"/>
            <a:ext cx="8567999" cy="480581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1937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weiß)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E84ECF6-775F-4161-86EC-90B7B053DA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29497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ecke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E84ECF6-775F-4161-86EC-90B7B053DA4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4" name="Rounded Rectangle 9">
            <a:extLst>
              <a:ext uri="{FF2B5EF4-FFF2-40B4-BE49-F238E27FC236}">
                <a16:creationId xmlns:a16="http://schemas.microsoft.com/office/drawing/2014/main" id="{1E2D8A3B-1BFA-4860-35E9-E77CD706585A}"/>
              </a:ext>
            </a:extLst>
          </p:cNvPr>
          <p:cNvSpPr/>
          <p:nvPr userDrawn="1">
            <p:custDataLst>
              <p:tags r:id="rId1"/>
            </p:custDataLst>
          </p:nvPr>
        </p:nvSpPr>
        <p:spPr>
          <a:xfrm>
            <a:off x="11298191" y="3755272"/>
            <a:ext cx="2106927" cy="1999643"/>
          </a:xfrm>
          <a:prstGeom prst="parallelogram">
            <a:avLst>
              <a:gd name="adj" fmla="val 45085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ounded Rectangle 9">
            <a:extLst>
              <a:ext uri="{FF2B5EF4-FFF2-40B4-BE49-F238E27FC236}">
                <a16:creationId xmlns:a16="http://schemas.microsoft.com/office/drawing/2014/main" id="{C16AAAD7-4110-F2DF-7630-F3ED88241735}"/>
              </a:ext>
            </a:extLst>
          </p:cNvPr>
          <p:cNvSpPr/>
          <p:nvPr userDrawn="1">
            <p:custDataLst>
              <p:tags r:id="rId2"/>
            </p:custDataLst>
          </p:nvPr>
        </p:nvSpPr>
        <p:spPr>
          <a:xfrm rot="10800000">
            <a:off x="-1213300" y="1696703"/>
            <a:ext cx="2106927" cy="1999643"/>
          </a:xfrm>
          <a:prstGeom prst="parallelogram">
            <a:avLst>
              <a:gd name="adj" fmla="val 45085"/>
            </a:avLst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999875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2001" y="3173143"/>
            <a:ext cx="10129348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EF470E9-E97B-DF41-9970-5E2BB37F2727}"/>
              </a:ext>
            </a:extLst>
          </p:cNvPr>
          <p:cNvSpPr txBox="1"/>
          <p:nvPr userDrawn="1"/>
        </p:nvSpPr>
        <p:spPr>
          <a:xfrm>
            <a:off x="695325" y="5842118"/>
            <a:ext cx="1080135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/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excellence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2001" y="2789942"/>
            <a:ext cx="10127998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3F5A41A-8367-47B3-AD43-BD412556C9F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152280" y="523875"/>
            <a:ext cx="1901581" cy="130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6796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verzeichnis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F3545344-FB05-4271-A631-84F803B414FC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Agenda 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82FBBBBF-78D3-4890-84C7-D86230CDF94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5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33">
            <a:extLst>
              <a:ext uri="{FF2B5EF4-FFF2-40B4-BE49-F238E27FC236}">
                <a16:creationId xmlns:a16="http://schemas.microsoft.com/office/drawing/2014/main" id="{A3E1093B-7654-47EE-B83F-4A99434BCA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29653" y="2028292"/>
            <a:ext cx="10131699" cy="4089937"/>
          </a:xfrm>
          <a:prstGeom prst="rect">
            <a:avLst/>
          </a:prstGeom>
        </p:spPr>
        <p:txBody>
          <a:bodyPr vert="horz" lIns="0" tIns="0" rIns="0" bIns="0" numCol="2" spcCol="360000" rtlCol="0">
            <a:noAutofit/>
          </a:bodyPr>
          <a:lstStyle>
            <a:lvl1pPr marL="360363" indent="-360363">
              <a:lnSpc>
                <a:spcPts val="2800"/>
              </a:lnSpc>
              <a:buFont typeface=".Lucida Grande UI Regular"/>
              <a:buChar char="̷"/>
              <a:tabLst/>
              <a:defRPr sz="1800"/>
            </a:lvl1pPr>
            <a:lvl2pPr marL="715963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2pPr>
            <a:lvl3pPr marL="1071563" indent="-157163">
              <a:lnSpc>
                <a:spcPts val="2800"/>
              </a:lnSpc>
              <a:buFont typeface=".Lucida Grande UI Regular"/>
              <a:buChar char="̷"/>
              <a:tabLst/>
              <a:defRPr sz="1800"/>
            </a:lvl3pPr>
            <a:lvl4pPr marL="1425575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4pPr>
            <a:lvl5pPr marL="1822450" indent="-307975">
              <a:lnSpc>
                <a:spcPts val="2800"/>
              </a:lnSpc>
              <a:buFont typeface=".Lucida Grande UI Regular"/>
              <a:buChar char="̷"/>
              <a:tabLst/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6BFED5F-2420-4468-A051-109954C994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42" r="10986" b="14634"/>
          <a:stretch/>
        </p:blipFill>
        <p:spPr>
          <a:xfrm>
            <a:off x="10686315" y="5505450"/>
            <a:ext cx="1196546" cy="899136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3A758DA-96F9-481A-8A8D-F1F28EA348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8034536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apitellfolie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2817416"/>
            <a:ext cx="10132694" cy="1223168"/>
          </a:xfrm>
        </p:spPr>
        <p:txBody>
          <a:bodyPr anchor="ctr"/>
          <a:lstStyle>
            <a:lvl1pPr algn="ctr">
              <a:lnSpc>
                <a:spcPts val="4000"/>
              </a:lnSpc>
              <a:defRPr sz="3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Titelmasterformat durch </a:t>
            </a:r>
            <a:br>
              <a:rPr lang="de-DE" dirty="0"/>
            </a:br>
            <a:r>
              <a:rPr lang="de-DE" dirty="0"/>
              <a:t>klicken bearbeiten</a:t>
            </a:r>
          </a:p>
        </p:txBody>
      </p:sp>
      <p:sp>
        <p:nvSpPr>
          <p:cNvPr id="6" name="Foliennummernplatzhalter 7">
            <a:extLst>
              <a:ext uri="{FF2B5EF4-FFF2-40B4-BE49-F238E27FC236}">
                <a16:creationId xmlns:a16="http://schemas.microsoft.com/office/drawing/2014/main" id="{6B4C4A90-7ED0-45EF-8B1D-1DE32E8F0C3B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DB20C97E-31C9-4348-BE58-96AAE73BAF3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fik 8">
            <a:extLst>
              <a:ext uri="{FF2B5EF4-FFF2-40B4-BE49-F238E27FC236}">
                <a16:creationId xmlns:a16="http://schemas.microsoft.com/office/drawing/2014/main" id="{EBB7A602-5854-4E5A-9909-3D578FAD661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04857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2464814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8A898958-B9F4-4F99-80EE-877E087173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7" name="Inhaltsplatzhalter 3">
            <a:extLst>
              <a:ext uri="{FF2B5EF4-FFF2-40B4-BE49-F238E27FC236}">
                <a16:creationId xmlns:a16="http://schemas.microsoft.com/office/drawing/2014/main" id="{9E010B61-3A28-4938-885F-BB53D831AC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1" y="2160614"/>
            <a:ext cx="10131693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64278165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1665229"/>
            <a:ext cx="481202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0559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62867887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2" y="2160614"/>
            <a:ext cx="4804848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676" y="2160614"/>
            <a:ext cx="4797669" cy="396872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64618135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1" y="2028292"/>
            <a:ext cx="10131693" cy="410104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7620381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Bildplatzhalter 2">
            <a:extLst>
              <a:ext uri="{FF2B5EF4-FFF2-40B4-BE49-F238E27FC236}">
                <a16:creationId xmlns:a16="http://schemas.microsoft.com/office/drawing/2014/main" id="{17944419-2475-31B0-F40F-8F7036F3018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28307" y="1927914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998060" y="1927225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Bildplatzhalter 2">
            <a:extLst>
              <a:ext uri="{FF2B5EF4-FFF2-40B4-BE49-F238E27FC236}">
                <a16:creationId xmlns:a16="http://schemas.microsoft.com/office/drawing/2014/main" id="{08A2C356-5391-20C1-75A6-6F52882C70BB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471646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441399" y="1927914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6" name="Bildplatzhalter 2">
            <a:extLst>
              <a:ext uri="{FF2B5EF4-FFF2-40B4-BE49-F238E27FC236}">
                <a16:creationId xmlns:a16="http://schemas.microsoft.com/office/drawing/2014/main" id="{BF784901-684F-1C13-44CE-272009CCA1FA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914353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884106" y="1927914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33848199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28307" y="1927225"/>
            <a:ext cx="3246831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472994" y="1927914"/>
            <a:ext cx="3245483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15172" y="1927914"/>
            <a:ext cx="3246012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11570854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3319" y="649358"/>
            <a:ext cx="9718394" cy="955507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489769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28307" y="1734802"/>
            <a:ext cx="3246831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490458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472994" y="1735491"/>
            <a:ext cx="3245483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490458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15701" y="1735491"/>
            <a:ext cx="3245483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24228094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28A416DB-68B1-46FD-B3A1-9D765A2E3ED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B812047E-3064-4364-BA60-C2DEE2A93C1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0" name="Inhaltsplatzhalter 3">
            <a:extLst>
              <a:ext uri="{FF2B5EF4-FFF2-40B4-BE49-F238E27FC236}">
                <a16:creationId xmlns:a16="http://schemas.microsoft.com/office/drawing/2014/main" id="{FF37ABF2-40AF-4101-8F1F-75CC3BD18B3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29651" y="2551620"/>
            <a:ext cx="10131693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92789681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ihandform: Form 10">
            <a:extLst>
              <a:ext uri="{FF2B5EF4-FFF2-40B4-BE49-F238E27FC236}">
                <a16:creationId xmlns:a16="http://schemas.microsoft.com/office/drawing/2014/main" id="{4A5AFD29-D5DA-50A4-6D26-67A48CF91DBF}"/>
              </a:ext>
            </a:extLst>
          </p:cNvPr>
          <p:cNvSpPr/>
          <p:nvPr userDrawn="1"/>
        </p:nvSpPr>
        <p:spPr>
          <a:xfrm rot="10800000">
            <a:off x="4432300" y="-11433"/>
            <a:ext cx="7770845" cy="686872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63644"/>
              <a:gd name="connsiteX1" fmla="*/ 9213459 w 9213459"/>
              <a:gd name="connsiteY1" fmla="*/ 5640 h 6863644"/>
              <a:gd name="connsiteX2" fmla="*/ 6130534 w 9213459"/>
              <a:gd name="connsiteY2" fmla="*/ 6863644 h 6863644"/>
              <a:gd name="connsiteX3" fmla="*/ 127188 w 9213459"/>
              <a:gd name="connsiteY3" fmla="*/ 6739186 h 6863644"/>
              <a:gd name="connsiteX4" fmla="*/ 0 w 9213459"/>
              <a:gd name="connsiteY4" fmla="*/ 0 h 6863644"/>
              <a:gd name="connsiteX0" fmla="*/ 9642 w 9223101"/>
              <a:gd name="connsiteY0" fmla="*/ 0 h 6868726"/>
              <a:gd name="connsiteX1" fmla="*/ 9223101 w 9223101"/>
              <a:gd name="connsiteY1" fmla="*/ 5640 h 6868726"/>
              <a:gd name="connsiteX2" fmla="*/ 6140176 w 9223101"/>
              <a:gd name="connsiteY2" fmla="*/ 6863644 h 6868726"/>
              <a:gd name="connsiteX3" fmla="*/ 1169 w 9223101"/>
              <a:gd name="connsiteY3" fmla="*/ 6868726 h 6868726"/>
              <a:gd name="connsiteX4" fmla="*/ 9642 w 9223101"/>
              <a:gd name="connsiteY4" fmla="*/ 0 h 6868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23101" h="6868726">
                <a:moveTo>
                  <a:pt x="9642" y="0"/>
                </a:moveTo>
                <a:lnTo>
                  <a:pt x="9223101" y="5640"/>
                </a:lnTo>
                <a:lnTo>
                  <a:pt x="6140176" y="6863644"/>
                </a:lnTo>
                <a:lnTo>
                  <a:pt x="1169" y="6868726"/>
                </a:lnTo>
                <a:cubicBezTo>
                  <a:pt x="-5051" y="4576611"/>
                  <a:pt x="15862" y="2292115"/>
                  <a:pt x="964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7F3E81A6-FD53-3CB8-A498-0A3530333D4C}"/>
              </a:ext>
            </a:extLst>
          </p:cNvPr>
          <p:cNvSpPr/>
          <p:nvPr userDrawn="1"/>
        </p:nvSpPr>
        <p:spPr>
          <a:xfrm>
            <a:off x="-294080" y="-5"/>
            <a:ext cx="7342580" cy="68707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94800" h="6870706">
                <a:moveTo>
                  <a:pt x="0" y="12700"/>
                </a:moveTo>
                <a:lnTo>
                  <a:pt x="9194800" y="0"/>
                </a:lnTo>
                <a:lnTo>
                  <a:pt x="6111875" y="6858004"/>
                </a:lnTo>
                <a:lnTo>
                  <a:pt x="0" y="6870706"/>
                </a:lnTo>
                <a:lnTo>
                  <a:pt x="0" y="127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582157" cy="4104228"/>
          </a:xfrm>
        </p:spPr>
        <p:txBody>
          <a:bodyPr numCol="1"/>
          <a:lstStyle>
            <a:lvl1pPr>
              <a:buClr>
                <a:schemeClr val="accent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629400" y="2025109"/>
            <a:ext cx="4532312" cy="410422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3" name="Foliennummernplatzhalter 7">
            <a:extLst>
              <a:ext uri="{FF2B5EF4-FFF2-40B4-BE49-F238E27FC236}">
                <a16:creationId xmlns:a16="http://schemas.microsoft.com/office/drawing/2014/main" id="{4CE42201-C68F-398F-D9E2-9897A81C2DC5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5" name="Gerader Verbinder 4">
            <a:extLst>
              <a:ext uri="{FF2B5EF4-FFF2-40B4-BE49-F238E27FC236}">
                <a16:creationId xmlns:a16="http://schemas.microsoft.com/office/drawing/2014/main" id="{38EFD136-21EF-D1DA-6510-D3D66FD0C05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30305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025109"/>
            <a:ext cx="4805211" cy="410422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412306424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8956419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75CD96EE-D7FC-2175-3451-E285B9D5BE55}"/>
              </a:ext>
            </a:extLst>
          </p:cNvPr>
          <p:cNvSpPr/>
          <p:nvPr userDrawn="1"/>
        </p:nvSpPr>
        <p:spPr>
          <a:xfrm rot="10800000">
            <a:off x="4445000" y="-94"/>
            <a:ext cx="7753584" cy="6864399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92102"/>
              <a:gd name="connsiteY0" fmla="*/ 0 h 6908456"/>
              <a:gd name="connsiteX1" fmla="*/ 9292102 w 9292102"/>
              <a:gd name="connsiteY1" fmla="*/ 37750 h 6908456"/>
              <a:gd name="connsiteX2" fmla="*/ 6209177 w 9292102"/>
              <a:gd name="connsiteY2" fmla="*/ 6895754 h 6908456"/>
              <a:gd name="connsiteX3" fmla="*/ 97302 w 9292102"/>
              <a:gd name="connsiteY3" fmla="*/ 6908456 h 6908456"/>
              <a:gd name="connsiteX4" fmla="*/ 0 w 9292102"/>
              <a:gd name="connsiteY4" fmla="*/ 0 h 690845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0 w 9194800"/>
              <a:gd name="connsiteY0" fmla="*/ 12699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699 h 6870706"/>
              <a:gd name="connsiteX0" fmla="*/ 0 w 9254678"/>
              <a:gd name="connsiteY0" fmla="*/ 0 h 6921069"/>
              <a:gd name="connsiteX1" fmla="*/ 9254678 w 9254678"/>
              <a:gd name="connsiteY1" fmla="*/ 50363 h 6921069"/>
              <a:gd name="connsiteX2" fmla="*/ 6171753 w 9254678"/>
              <a:gd name="connsiteY2" fmla="*/ 6908367 h 6921069"/>
              <a:gd name="connsiteX3" fmla="*/ 59878 w 9254678"/>
              <a:gd name="connsiteY3" fmla="*/ 6921069 h 6921069"/>
              <a:gd name="connsiteX4" fmla="*/ 0 w 9254678"/>
              <a:gd name="connsiteY4" fmla="*/ 0 h 6921069"/>
              <a:gd name="connsiteX0" fmla="*/ 172150 w 9194800"/>
              <a:gd name="connsiteY0" fmla="*/ 27756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172150 w 9194800"/>
              <a:gd name="connsiteY4" fmla="*/ 277560 h 6870706"/>
              <a:gd name="connsiteX0" fmla="*/ 7486 w 9194800"/>
              <a:gd name="connsiteY0" fmla="*/ 18927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7486 w 9194800"/>
              <a:gd name="connsiteY4" fmla="*/ 189274 h 6870706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56809 h 6933733"/>
              <a:gd name="connsiteX1" fmla="*/ 9202614 w 9202614"/>
              <a:gd name="connsiteY1" fmla="*/ 63027 h 6933733"/>
              <a:gd name="connsiteX2" fmla="*/ 6119689 w 9202614"/>
              <a:gd name="connsiteY2" fmla="*/ 6921031 h 6933733"/>
              <a:gd name="connsiteX3" fmla="*/ 7814 w 9202614"/>
              <a:gd name="connsiteY3" fmla="*/ 6933733 h 6933733"/>
              <a:gd name="connsiteX4" fmla="*/ 331 w 9202614"/>
              <a:gd name="connsiteY4" fmla="*/ 56809 h 6933733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71 w 9202354"/>
              <a:gd name="connsiteY0" fmla="*/ 88 h 6864310"/>
              <a:gd name="connsiteX1" fmla="*/ 9202354 w 9202354"/>
              <a:gd name="connsiteY1" fmla="*/ 0 h 6864310"/>
              <a:gd name="connsiteX2" fmla="*/ 6119429 w 9202354"/>
              <a:gd name="connsiteY2" fmla="*/ 6864310 h 6864310"/>
              <a:gd name="connsiteX3" fmla="*/ 59948 w 9202354"/>
              <a:gd name="connsiteY3" fmla="*/ 6826563 h 6864310"/>
              <a:gd name="connsiteX4" fmla="*/ 71 w 9202354"/>
              <a:gd name="connsiteY4" fmla="*/ 88 h 6864310"/>
              <a:gd name="connsiteX0" fmla="*/ 331 w 9202614"/>
              <a:gd name="connsiteY0" fmla="*/ 88 h 6883318"/>
              <a:gd name="connsiteX1" fmla="*/ 9202614 w 9202614"/>
              <a:gd name="connsiteY1" fmla="*/ 0 h 6883318"/>
              <a:gd name="connsiteX2" fmla="*/ 6119689 w 9202614"/>
              <a:gd name="connsiteY2" fmla="*/ 6864310 h 6883318"/>
              <a:gd name="connsiteX3" fmla="*/ 7816 w 9202614"/>
              <a:gd name="connsiteY3" fmla="*/ 6883318 h 6883318"/>
              <a:gd name="connsiteX4" fmla="*/ 331 w 9202614"/>
              <a:gd name="connsiteY4" fmla="*/ 88 h 6883318"/>
              <a:gd name="connsiteX0" fmla="*/ 27 w 9202310"/>
              <a:gd name="connsiteY0" fmla="*/ 88 h 6864310"/>
              <a:gd name="connsiteX1" fmla="*/ 9202310 w 9202310"/>
              <a:gd name="connsiteY1" fmla="*/ 0 h 6864310"/>
              <a:gd name="connsiteX2" fmla="*/ 6119385 w 9202310"/>
              <a:gd name="connsiteY2" fmla="*/ 6864310 h 6864310"/>
              <a:gd name="connsiteX3" fmla="*/ 172177 w 9202310"/>
              <a:gd name="connsiteY3" fmla="*/ 6763500 h 6864310"/>
              <a:gd name="connsiteX4" fmla="*/ 27 w 9202310"/>
              <a:gd name="connsiteY4" fmla="*/ 88 h 6864310"/>
              <a:gd name="connsiteX0" fmla="*/ 331 w 9202614"/>
              <a:gd name="connsiteY0" fmla="*/ 88 h 6864399"/>
              <a:gd name="connsiteX1" fmla="*/ 9202614 w 9202614"/>
              <a:gd name="connsiteY1" fmla="*/ 0 h 6864399"/>
              <a:gd name="connsiteX2" fmla="*/ 6119689 w 9202614"/>
              <a:gd name="connsiteY2" fmla="*/ 6864310 h 6864399"/>
              <a:gd name="connsiteX3" fmla="*/ 7817 w 9202614"/>
              <a:gd name="connsiteY3" fmla="*/ 6864399 h 6864399"/>
              <a:gd name="connsiteX4" fmla="*/ 331 w 9202614"/>
              <a:gd name="connsiteY4" fmla="*/ 88 h 686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02614" h="6864399">
                <a:moveTo>
                  <a:pt x="331" y="88"/>
                </a:moveTo>
                <a:lnTo>
                  <a:pt x="9202614" y="0"/>
                </a:lnTo>
                <a:lnTo>
                  <a:pt x="6119689" y="6864310"/>
                </a:lnTo>
                <a:lnTo>
                  <a:pt x="7817" y="6864399"/>
                </a:lnTo>
                <a:cubicBezTo>
                  <a:pt x="10312" y="4637255"/>
                  <a:pt x="-2164" y="2227232"/>
                  <a:pt x="331" y="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err="1">
                <a:ln>
                  <a:noFill/>
                </a:ln>
              </a:rPr>
              <a:t>aa</a:t>
            </a:r>
            <a:endParaRPr lang="de-DE" dirty="0">
              <a:ln>
                <a:noFill/>
              </a:ln>
            </a:endParaRP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1006" y="1022584"/>
            <a:ext cx="5216919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87903" y="737999"/>
            <a:ext cx="498680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228091F-AE57-E50B-E1DF-F236894D5B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76DED9D2-C9D7-F053-EA35-8E33756FB05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2F9C0741-4D6D-6B2C-4D17-61679F50F6A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635012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75CD96EE-D7FC-2175-3451-E285B9D5BE55}"/>
              </a:ext>
            </a:extLst>
          </p:cNvPr>
          <p:cNvSpPr/>
          <p:nvPr userDrawn="1"/>
        </p:nvSpPr>
        <p:spPr>
          <a:xfrm rot="10800000">
            <a:off x="4445000" y="-94"/>
            <a:ext cx="7753584" cy="6864399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92102"/>
              <a:gd name="connsiteY0" fmla="*/ 0 h 6908456"/>
              <a:gd name="connsiteX1" fmla="*/ 9292102 w 9292102"/>
              <a:gd name="connsiteY1" fmla="*/ 37750 h 6908456"/>
              <a:gd name="connsiteX2" fmla="*/ 6209177 w 9292102"/>
              <a:gd name="connsiteY2" fmla="*/ 6895754 h 6908456"/>
              <a:gd name="connsiteX3" fmla="*/ 97302 w 9292102"/>
              <a:gd name="connsiteY3" fmla="*/ 6908456 h 6908456"/>
              <a:gd name="connsiteX4" fmla="*/ 0 w 9292102"/>
              <a:gd name="connsiteY4" fmla="*/ 0 h 690845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0 w 9194800"/>
              <a:gd name="connsiteY0" fmla="*/ 12699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699 h 6870706"/>
              <a:gd name="connsiteX0" fmla="*/ 0 w 9254678"/>
              <a:gd name="connsiteY0" fmla="*/ 0 h 6921069"/>
              <a:gd name="connsiteX1" fmla="*/ 9254678 w 9254678"/>
              <a:gd name="connsiteY1" fmla="*/ 50363 h 6921069"/>
              <a:gd name="connsiteX2" fmla="*/ 6171753 w 9254678"/>
              <a:gd name="connsiteY2" fmla="*/ 6908367 h 6921069"/>
              <a:gd name="connsiteX3" fmla="*/ 59878 w 9254678"/>
              <a:gd name="connsiteY3" fmla="*/ 6921069 h 6921069"/>
              <a:gd name="connsiteX4" fmla="*/ 0 w 9254678"/>
              <a:gd name="connsiteY4" fmla="*/ 0 h 6921069"/>
              <a:gd name="connsiteX0" fmla="*/ 172150 w 9194800"/>
              <a:gd name="connsiteY0" fmla="*/ 27756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172150 w 9194800"/>
              <a:gd name="connsiteY4" fmla="*/ 277560 h 6870706"/>
              <a:gd name="connsiteX0" fmla="*/ 7486 w 9194800"/>
              <a:gd name="connsiteY0" fmla="*/ 18927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7486 w 9194800"/>
              <a:gd name="connsiteY4" fmla="*/ 189274 h 6870706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56809 h 6933733"/>
              <a:gd name="connsiteX1" fmla="*/ 9202614 w 9202614"/>
              <a:gd name="connsiteY1" fmla="*/ 63027 h 6933733"/>
              <a:gd name="connsiteX2" fmla="*/ 6119689 w 9202614"/>
              <a:gd name="connsiteY2" fmla="*/ 6921031 h 6933733"/>
              <a:gd name="connsiteX3" fmla="*/ 7814 w 9202614"/>
              <a:gd name="connsiteY3" fmla="*/ 6933733 h 6933733"/>
              <a:gd name="connsiteX4" fmla="*/ 331 w 9202614"/>
              <a:gd name="connsiteY4" fmla="*/ 56809 h 6933733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71 w 9202354"/>
              <a:gd name="connsiteY0" fmla="*/ 88 h 6864310"/>
              <a:gd name="connsiteX1" fmla="*/ 9202354 w 9202354"/>
              <a:gd name="connsiteY1" fmla="*/ 0 h 6864310"/>
              <a:gd name="connsiteX2" fmla="*/ 6119429 w 9202354"/>
              <a:gd name="connsiteY2" fmla="*/ 6864310 h 6864310"/>
              <a:gd name="connsiteX3" fmla="*/ 59948 w 9202354"/>
              <a:gd name="connsiteY3" fmla="*/ 6826563 h 6864310"/>
              <a:gd name="connsiteX4" fmla="*/ 71 w 9202354"/>
              <a:gd name="connsiteY4" fmla="*/ 88 h 6864310"/>
              <a:gd name="connsiteX0" fmla="*/ 331 w 9202614"/>
              <a:gd name="connsiteY0" fmla="*/ 88 h 6883318"/>
              <a:gd name="connsiteX1" fmla="*/ 9202614 w 9202614"/>
              <a:gd name="connsiteY1" fmla="*/ 0 h 6883318"/>
              <a:gd name="connsiteX2" fmla="*/ 6119689 w 9202614"/>
              <a:gd name="connsiteY2" fmla="*/ 6864310 h 6883318"/>
              <a:gd name="connsiteX3" fmla="*/ 7816 w 9202614"/>
              <a:gd name="connsiteY3" fmla="*/ 6883318 h 6883318"/>
              <a:gd name="connsiteX4" fmla="*/ 331 w 9202614"/>
              <a:gd name="connsiteY4" fmla="*/ 88 h 6883318"/>
              <a:gd name="connsiteX0" fmla="*/ 27 w 9202310"/>
              <a:gd name="connsiteY0" fmla="*/ 88 h 6864310"/>
              <a:gd name="connsiteX1" fmla="*/ 9202310 w 9202310"/>
              <a:gd name="connsiteY1" fmla="*/ 0 h 6864310"/>
              <a:gd name="connsiteX2" fmla="*/ 6119385 w 9202310"/>
              <a:gd name="connsiteY2" fmla="*/ 6864310 h 6864310"/>
              <a:gd name="connsiteX3" fmla="*/ 172177 w 9202310"/>
              <a:gd name="connsiteY3" fmla="*/ 6763500 h 6864310"/>
              <a:gd name="connsiteX4" fmla="*/ 27 w 9202310"/>
              <a:gd name="connsiteY4" fmla="*/ 88 h 6864310"/>
              <a:gd name="connsiteX0" fmla="*/ 331 w 9202614"/>
              <a:gd name="connsiteY0" fmla="*/ 88 h 6864399"/>
              <a:gd name="connsiteX1" fmla="*/ 9202614 w 9202614"/>
              <a:gd name="connsiteY1" fmla="*/ 0 h 6864399"/>
              <a:gd name="connsiteX2" fmla="*/ 6119689 w 9202614"/>
              <a:gd name="connsiteY2" fmla="*/ 6864310 h 6864399"/>
              <a:gd name="connsiteX3" fmla="*/ 7817 w 9202614"/>
              <a:gd name="connsiteY3" fmla="*/ 6864399 h 6864399"/>
              <a:gd name="connsiteX4" fmla="*/ 331 w 9202614"/>
              <a:gd name="connsiteY4" fmla="*/ 88 h 686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02614" h="6864399">
                <a:moveTo>
                  <a:pt x="331" y="88"/>
                </a:moveTo>
                <a:lnTo>
                  <a:pt x="9202614" y="0"/>
                </a:lnTo>
                <a:lnTo>
                  <a:pt x="6119689" y="6864310"/>
                </a:lnTo>
                <a:lnTo>
                  <a:pt x="7817" y="6864399"/>
                </a:lnTo>
                <a:cubicBezTo>
                  <a:pt x="10312" y="4637255"/>
                  <a:pt x="-2164" y="2227232"/>
                  <a:pt x="331" y="8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err="1">
                <a:ln>
                  <a:noFill/>
                </a:ln>
              </a:rPr>
              <a:t>aa</a:t>
            </a:r>
            <a:endParaRPr lang="de-DE" dirty="0">
              <a:ln>
                <a:noFill/>
              </a:ln>
            </a:endParaRP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1006" y="1022584"/>
            <a:ext cx="5216919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87903" y="737999"/>
            <a:ext cx="498680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228091F-AE57-E50B-E1DF-F236894D5B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76DED9D2-C9D7-F053-EA35-8E33756FB05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2F9C0741-4D6D-6B2C-4D17-61679F50F6A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60194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75CD96EE-D7FC-2175-3451-E285B9D5BE55}"/>
              </a:ext>
            </a:extLst>
          </p:cNvPr>
          <p:cNvSpPr/>
          <p:nvPr userDrawn="1"/>
        </p:nvSpPr>
        <p:spPr>
          <a:xfrm rot="10800000">
            <a:off x="4445000" y="-94"/>
            <a:ext cx="7753584" cy="6864399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92102"/>
              <a:gd name="connsiteY0" fmla="*/ 0 h 6908456"/>
              <a:gd name="connsiteX1" fmla="*/ 9292102 w 9292102"/>
              <a:gd name="connsiteY1" fmla="*/ 37750 h 6908456"/>
              <a:gd name="connsiteX2" fmla="*/ 6209177 w 9292102"/>
              <a:gd name="connsiteY2" fmla="*/ 6895754 h 6908456"/>
              <a:gd name="connsiteX3" fmla="*/ 97302 w 9292102"/>
              <a:gd name="connsiteY3" fmla="*/ 6908456 h 6908456"/>
              <a:gd name="connsiteX4" fmla="*/ 0 w 9292102"/>
              <a:gd name="connsiteY4" fmla="*/ 0 h 690845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0 w 9194800"/>
              <a:gd name="connsiteY0" fmla="*/ 12699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699 h 6870706"/>
              <a:gd name="connsiteX0" fmla="*/ 0 w 9254678"/>
              <a:gd name="connsiteY0" fmla="*/ 0 h 6921069"/>
              <a:gd name="connsiteX1" fmla="*/ 9254678 w 9254678"/>
              <a:gd name="connsiteY1" fmla="*/ 50363 h 6921069"/>
              <a:gd name="connsiteX2" fmla="*/ 6171753 w 9254678"/>
              <a:gd name="connsiteY2" fmla="*/ 6908367 h 6921069"/>
              <a:gd name="connsiteX3" fmla="*/ 59878 w 9254678"/>
              <a:gd name="connsiteY3" fmla="*/ 6921069 h 6921069"/>
              <a:gd name="connsiteX4" fmla="*/ 0 w 9254678"/>
              <a:gd name="connsiteY4" fmla="*/ 0 h 6921069"/>
              <a:gd name="connsiteX0" fmla="*/ 172150 w 9194800"/>
              <a:gd name="connsiteY0" fmla="*/ 27756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172150 w 9194800"/>
              <a:gd name="connsiteY4" fmla="*/ 277560 h 6870706"/>
              <a:gd name="connsiteX0" fmla="*/ 7486 w 9194800"/>
              <a:gd name="connsiteY0" fmla="*/ 18927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7486 w 9194800"/>
              <a:gd name="connsiteY4" fmla="*/ 189274 h 6870706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56809 h 6933733"/>
              <a:gd name="connsiteX1" fmla="*/ 9202614 w 9202614"/>
              <a:gd name="connsiteY1" fmla="*/ 63027 h 6933733"/>
              <a:gd name="connsiteX2" fmla="*/ 6119689 w 9202614"/>
              <a:gd name="connsiteY2" fmla="*/ 6921031 h 6933733"/>
              <a:gd name="connsiteX3" fmla="*/ 7814 w 9202614"/>
              <a:gd name="connsiteY3" fmla="*/ 6933733 h 6933733"/>
              <a:gd name="connsiteX4" fmla="*/ 331 w 9202614"/>
              <a:gd name="connsiteY4" fmla="*/ 56809 h 6933733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71 w 9202354"/>
              <a:gd name="connsiteY0" fmla="*/ 88 h 6864310"/>
              <a:gd name="connsiteX1" fmla="*/ 9202354 w 9202354"/>
              <a:gd name="connsiteY1" fmla="*/ 0 h 6864310"/>
              <a:gd name="connsiteX2" fmla="*/ 6119429 w 9202354"/>
              <a:gd name="connsiteY2" fmla="*/ 6864310 h 6864310"/>
              <a:gd name="connsiteX3" fmla="*/ 59948 w 9202354"/>
              <a:gd name="connsiteY3" fmla="*/ 6826563 h 6864310"/>
              <a:gd name="connsiteX4" fmla="*/ 71 w 9202354"/>
              <a:gd name="connsiteY4" fmla="*/ 88 h 6864310"/>
              <a:gd name="connsiteX0" fmla="*/ 331 w 9202614"/>
              <a:gd name="connsiteY0" fmla="*/ 88 h 6883318"/>
              <a:gd name="connsiteX1" fmla="*/ 9202614 w 9202614"/>
              <a:gd name="connsiteY1" fmla="*/ 0 h 6883318"/>
              <a:gd name="connsiteX2" fmla="*/ 6119689 w 9202614"/>
              <a:gd name="connsiteY2" fmla="*/ 6864310 h 6883318"/>
              <a:gd name="connsiteX3" fmla="*/ 7816 w 9202614"/>
              <a:gd name="connsiteY3" fmla="*/ 6883318 h 6883318"/>
              <a:gd name="connsiteX4" fmla="*/ 331 w 9202614"/>
              <a:gd name="connsiteY4" fmla="*/ 88 h 6883318"/>
              <a:gd name="connsiteX0" fmla="*/ 27 w 9202310"/>
              <a:gd name="connsiteY0" fmla="*/ 88 h 6864310"/>
              <a:gd name="connsiteX1" fmla="*/ 9202310 w 9202310"/>
              <a:gd name="connsiteY1" fmla="*/ 0 h 6864310"/>
              <a:gd name="connsiteX2" fmla="*/ 6119385 w 9202310"/>
              <a:gd name="connsiteY2" fmla="*/ 6864310 h 6864310"/>
              <a:gd name="connsiteX3" fmla="*/ 172177 w 9202310"/>
              <a:gd name="connsiteY3" fmla="*/ 6763500 h 6864310"/>
              <a:gd name="connsiteX4" fmla="*/ 27 w 9202310"/>
              <a:gd name="connsiteY4" fmla="*/ 88 h 6864310"/>
              <a:gd name="connsiteX0" fmla="*/ 331 w 9202614"/>
              <a:gd name="connsiteY0" fmla="*/ 88 h 6864399"/>
              <a:gd name="connsiteX1" fmla="*/ 9202614 w 9202614"/>
              <a:gd name="connsiteY1" fmla="*/ 0 h 6864399"/>
              <a:gd name="connsiteX2" fmla="*/ 6119689 w 9202614"/>
              <a:gd name="connsiteY2" fmla="*/ 6864310 h 6864399"/>
              <a:gd name="connsiteX3" fmla="*/ 7817 w 9202614"/>
              <a:gd name="connsiteY3" fmla="*/ 6864399 h 6864399"/>
              <a:gd name="connsiteX4" fmla="*/ 331 w 9202614"/>
              <a:gd name="connsiteY4" fmla="*/ 88 h 686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02614" h="6864399">
                <a:moveTo>
                  <a:pt x="331" y="88"/>
                </a:moveTo>
                <a:lnTo>
                  <a:pt x="9202614" y="0"/>
                </a:lnTo>
                <a:lnTo>
                  <a:pt x="6119689" y="6864310"/>
                </a:lnTo>
                <a:lnTo>
                  <a:pt x="7817" y="6864399"/>
                </a:lnTo>
                <a:cubicBezTo>
                  <a:pt x="10312" y="4637255"/>
                  <a:pt x="-2164" y="2227232"/>
                  <a:pt x="331" y="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err="1">
                <a:ln>
                  <a:noFill/>
                </a:ln>
              </a:rPr>
              <a:t>aa</a:t>
            </a:r>
            <a:endParaRPr lang="de-DE" dirty="0">
              <a:ln>
                <a:noFill/>
              </a:ln>
            </a:endParaRP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1006" y="1022584"/>
            <a:ext cx="5216919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87903" y="737999"/>
            <a:ext cx="498680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228091F-AE57-E50B-E1DF-F236894D5B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76DED9D2-C9D7-F053-EA35-8E33756FB05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2F9C0741-4D6D-6B2C-4D17-61679F50F6A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65553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4804848" cy="5391339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8000"/>
            <a:ext cx="4805211" cy="539134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23822323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Grafik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10132059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1290299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ein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291" y="737999"/>
            <a:ext cx="4805211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1665228"/>
            <a:ext cx="480484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4848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FCB7B34-4094-43F1-AD73-B5390BA8650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1" cy="429354"/>
          </a:xfrm>
        </p:spPr>
        <p:txBody>
          <a:bodyPr wrap="square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3400" b="1" cap="all" baseline="0"/>
            </a:lvl1pPr>
            <a:lvl2pPr marL="457200" indent="0">
              <a:buFont typeface="Arial" panose="020B0604020202020204" pitchFamily="34" charset="0"/>
              <a:buNone/>
              <a:defRPr/>
            </a:lvl2pPr>
          </a:lstStyle>
          <a:p>
            <a:pPr lvl="0"/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20305197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zwei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4804847" cy="927230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4998" y="2163104"/>
            <a:ext cx="4805212" cy="396623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2163104"/>
            <a:ext cx="4810500" cy="396623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C4D259D-1098-41A6-8089-045FE9F778D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2" cy="927230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cap="all" baseline="0"/>
            </a:lvl1pPr>
            <a:lvl2pPr marL="457200" indent="0">
              <a:buNone/>
              <a:defRPr sz="3000" b="1"/>
            </a:lvl2pPr>
            <a:lvl3pPr marL="914400" indent="0">
              <a:buNone/>
              <a:defRPr sz="3000" b="1"/>
            </a:lvl3pPr>
            <a:lvl4pPr marL="1371600" indent="0">
              <a:buNone/>
              <a:defRPr sz="3000" b="1"/>
            </a:lvl4pPr>
            <a:lvl5pPr marL="1828800" indent="0">
              <a:buNone/>
              <a:defRPr sz="3000" b="1"/>
            </a:lvl5pPr>
          </a:lstStyle>
          <a:p>
            <a:pPr lvl="0"/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361845328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ein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30288" y="2028293"/>
            <a:ext cx="4799292" cy="409170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2" y="2028292"/>
            <a:ext cx="4804214" cy="410104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B16CE53-7D18-43FD-B8B9-380BE502889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6502" y="1022584"/>
            <a:ext cx="4804215" cy="512615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400" b="1" cap="all" baseline="0"/>
            </a:lvl1pPr>
          </a:lstStyle>
          <a:p>
            <a:pPr lvl="0"/>
            <a:r>
              <a:rPr lang="de-DE" dirty="0"/>
              <a:t>Seitenüberschrift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646C5520-6AE5-48C7-9DBB-020A4CB278F2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3334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01EDA092-8133-4A3F-B258-4D97F253CB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92249" y="737999"/>
            <a:ext cx="437502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BBA2E5AF-554A-4FED-A594-82E477132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5847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7C97400-D021-4482-B20E-8706AF47B77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351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04943661-AB19-40D0-8778-3C03EF8D443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0296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96533817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zwei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549328"/>
            <a:ext cx="4804846" cy="357067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4337" y="2549329"/>
            <a:ext cx="4810979" cy="3570672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8282A8-52A1-40F7-B934-BB20BAE0DB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4337" y="1022584"/>
            <a:ext cx="4807012" cy="1033651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i="0" cap="all" baseline="0"/>
            </a:lvl1pPr>
          </a:lstStyle>
          <a:p>
            <a:pPr lvl="0"/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BDC7BB1F-26AE-4D25-A54E-E10CFC9FAF74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1169" y="521212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743A2B5-4C97-4106-9D2E-E6D2D4C165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89836" y="737999"/>
            <a:ext cx="437548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78167C77-D0A4-4477-92A0-A2A41F283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7817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3D76447C-C808-425A-8CD3-E9AE3851A1EC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7390BA0F-57C7-4F85-8673-08A2096B6E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4" y="737999"/>
            <a:ext cx="4359298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58278770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7A0883BD-0CC3-444B-B638-6D4DEEE7F2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7999"/>
            <a:ext cx="4820002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7663" y="1665229"/>
            <a:ext cx="482000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B9D1D9E-819C-415E-884B-5DD1DDF58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13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60F30923-405B-4400-8D21-5038B42A4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8000"/>
            <a:ext cx="4820002" cy="91789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3376" y="2163105"/>
            <a:ext cx="4824288" cy="395689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357CCD3-74C3-42C0-BFB6-5B07AF406E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6026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ildplatzhalter 3">
            <a:extLst>
              <a:ext uri="{FF2B5EF4-FFF2-40B4-BE49-F238E27FC236}">
                <a16:creationId xmlns:a16="http://schemas.microsoft.com/office/drawing/2014/main" id="{F87AC60E-8125-4AEA-89BE-3EC1F21A64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6" y="1022585"/>
            <a:ext cx="4813427" cy="51261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5365" y="2030585"/>
            <a:ext cx="4812299" cy="4098751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8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AEE0AD54-169B-4648-9240-5F3657F838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7BA0C359-BA26-4D75-87A8-101FCAD9FC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5205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669155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87380198-9F32-4683-806F-CA0CB233FA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2CE27941-EFD2-458A-90AB-F16064B653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23" name="Inhaltsplatzhalter 4">
            <a:extLst>
              <a:ext uri="{FF2B5EF4-FFF2-40B4-BE49-F238E27FC236}">
                <a16:creationId xmlns:a16="http://schemas.microsoft.com/office/drawing/2014/main" id="{B21F73F5-26B6-4EFF-A6DC-11011046CE2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356721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A6260FBE-EA3A-4914-80CD-A39A1AD3F236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481776FF-30A2-4CE4-8499-02B96829E8A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6" name="Titel 1">
            <a:extLst>
              <a:ext uri="{FF2B5EF4-FFF2-40B4-BE49-F238E27FC236}">
                <a16:creationId xmlns:a16="http://schemas.microsoft.com/office/drawing/2014/main" id="{E88300D3-4516-4427-830D-28B2AB0B1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5" y="1022584"/>
            <a:ext cx="4812299" cy="104434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61526831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9639BD98-6CF7-4CEF-860C-97F4C980F2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32073" y="737999"/>
            <a:ext cx="4805591" cy="5382001"/>
          </a:xfrm>
        </p:spPr>
        <p:txBody>
          <a:bodyPr numCol="1"/>
          <a:lstStyle>
            <a:lvl4pPr>
              <a:defRPr u="sng"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 5">
            <a:extLst>
              <a:ext uri="{FF2B5EF4-FFF2-40B4-BE49-F238E27FC236}">
                <a16:creationId xmlns:a16="http://schemas.microsoft.com/office/drawing/2014/main" id="{4915DF41-6FD6-4A8D-B1DC-E446126774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79007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3">
            <a:extLst>
              <a:ext uri="{FF2B5EF4-FFF2-40B4-BE49-F238E27FC236}">
                <a16:creationId xmlns:a16="http://schemas.microsoft.com/office/drawing/2014/main" id="{B90C9623-7990-493C-93C2-DEFFC64887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4" y="737999"/>
            <a:ext cx="4812878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5" y="1665228"/>
            <a:ext cx="481287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95928346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737999"/>
            <a:ext cx="4815315" cy="92722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163104"/>
            <a:ext cx="4812023" cy="396623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61C0A6C-0DA7-4D5F-B982-05D22DD1CB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243311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7"/>
            <a:ext cx="4812023" cy="512616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028292"/>
            <a:ext cx="4812023" cy="4101043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F2A9AE78-5204-4AB6-95F6-39F076A87B4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4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C2448A2F-1F63-43D5-8704-458C2EC4BCE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498947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6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70" y="2549328"/>
            <a:ext cx="4811977" cy="35800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1288276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737998"/>
            <a:ext cx="4812023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F7909B3-5D33-4E8F-83C5-797D43A73E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06579299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+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327CE85B-6BD5-4CD6-8C58-4FC2B752454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524499" y="3496036"/>
            <a:ext cx="5623897" cy="1127375"/>
          </a:xfrm>
        </p:spPr>
        <p:txBody>
          <a:bodyPr/>
          <a:lstStyle>
            <a:lvl1pPr marL="0" indent="0">
              <a:buNone/>
              <a:defRPr u="none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de-DE" dirty="0"/>
              <a:t>Erfahrung/Kompetenz</a:t>
            </a:r>
          </a:p>
          <a:p>
            <a:pPr lvl="0"/>
            <a:r>
              <a:rPr lang="de-DE" dirty="0"/>
              <a:t>+49 123 45678-9</a:t>
            </a:r>
          </a:p>
          <a:p>
            <a:pPr lvl="0"/>
            <a:r>
              <a:rPr lang="de-DE" dirty="0"/>
              <a:t>mustermann@prime-ing.com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4200BE8-7129-4554-B629-1B14814117D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24500" y="2518564"/>
            <a:ext cx="562389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Vorname Nachname</a:t>
            </a:r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DF7FCA83-1A7F-4EFE-9D3C-E108C0DAB3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59997" y="2234589"/>
            <a:ext cx="5188400" cy="283974"/>
          </a:xfrm>
        </p:spPr>
        <p:txBody>
          <a:bodyPr/>
          <a:lstStyle>
            <a:lvl1pPr marL="0" indent="0">
              <a:buNone/>
              <a:defRPr sz="18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Position bearbeiten</a:t>
            </a: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5A379BA2-B32C-4083-9847-EE91D5D9082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5731332" y="201719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DB182F9D-2D0D-4688-B619-480CFA8CFB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43603" y="1703877"/>
            <a:ext cx="3450246" cy="3450246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0576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301455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2984475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301454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2984475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301454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2984475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2" name="Inhaltsplatzhalter 4">
            <a:extLst>
              <a:ext uri="{FF2B5EF4-FFF2-40B4-BE49-F238E27FC236}">
                <a16:creationId xmlns:a16="http://schemas.microsoft.com/office/drawing/2014/main" id="{CDCB9BE8-39AB-4898-9714-CACFBC4AA5A8}"/>
              </a:ext>
            </a:extLst>
          </p:cNvPr>
          <p:cNvSpPr>
            <a:spLocks noGrp="1"/>
          </p:cNvSpPr>
          <p:nvPr>
            <p:ph sz="quarter" idx="87" hasCustomPrompt="1"/>
          </p:nvPr>
        </p:nvSpPr>
        <p:spPr>
          <a:xfrm>
            <a:off x="1025367" y="5562660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7" name="Inhaltsplatzhalter 4">
            <a:extLst>
              <a:ext uri="{FF2B5EF4-FFF2-40B4-BE49-F238E27FC236}">
                <a16:creationId xmlns:a16="http://schemas.microsoft.com/office/drawing/2014/main" id="{E154B2AA-7108-4299-BF99-A41EC23009C9}"/>
              </a:ext>
            </a:extLst>
          </p:cNvPr>
          <p:cNvSpPr>
            <a:spLocks noGrp="1"/>
          </p:cNvSpPr>
          <p:nvPr>
            <p:ph sz="quarter" idx="90" hasCustomPrompt="1"/>
          </p:nvPr>
        </p:nvSpPr>
        <p:spPr>
          <a:xfrm>
            <a:off x="4502583" y="5562659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0" name="Inhaltsplatzhalter 4">
            <a:extLst>
              <a:ext uri="{FF2B5EF4-FFF2-40B4-BE49-F238E27FC236}">
                <a16:creationId xmlns:a16="http://schemas.microsoft.com/office/drawing/2014/main" id="{52D64712-3045-4B75-8054-0331E5AB5A76}"/>
              </a:ext>
            </a:extLst>
          </p:cNvPr>
          <p:cNvSpPr>
            <a:spLocks noGrp="1"/>
          </p:cNvSpPr>
          <p:nvPr>
            <p:ph sz="quarter" idx="93" hasCustomPrompt="1"/>
          </p:nvPr>
        </p:nvSpPr>
        <p:spPr>
          <a:xfrm>
            <a:off x="8082122" y="5562659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87DC4DCA-C5AE-7D45-9DE5-6DDFF3027A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537B0904-3EEF-C50B-B2CC-67A53BBE44B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222A081E-7F13-0EAC-AD27-513D9E13C1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26830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3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954598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3637618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954597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3637618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954597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3637618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87DC4DCA-C5AE-7D45-9DE5-6DDFF3027A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537B0904-3EEF-C50B-B2CC-67A53BBE44B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222A081E-7F13-0EAC-AD27-513D9E13C1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17516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+Headline + Bilder+Tex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3210108"/>
            <a:ext cx="2952000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3210108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3210108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75ABF52A-34AF-0D9F-6788-83588B2432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6BA0F021-C9D4-43D0-71EF-8926879BD71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0D23A050-2A43-147F-C5F2-DF8B457A87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16444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+Headline + 8Bilder+Tex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1811033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18263" y="3210108"/>
            <a:ext cx="2439669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4390770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3607187" y="3210108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7064386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6280803" y="3210108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1803370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10600" y="5245680"/>
            <a:ext cx="2439669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4383107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3599524" y="5245680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705672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6273140" y="5245680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75ABF52A-34AF-0D9F-6788-83588B2432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6BA0F021-C9D4-43D0-71EF-8926879BD71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0D23A050-2A43-147F-C5F2-DF8B457A87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" name="Bildplatzhalter 25">
            <a:extLst>
              <a:ext uri="{FF2B5EF4-FFF2-40B4-BE49-F238E27FC236}">
                <a16:creationId xmlns:a16="http://schemas.microsoft.com/office/drawing/2014/main" id="{D67CFB0C-EDAB-E1F2-CE3B-8632EDDF8644}"/>
              </a:ext>
            </a:extLst>
          </p:cNvPr>
          <p:cNvSpPr>
            <a:spLocks noGrp="1"/>
          </p:cNvSpPr>
          <p:nvPr>
            <p:ph type="pic" sz="quarter" idx="96"/>
          </p:nvPr>
        </p:nvSpPr>
        <p:spPr>
          <a:xfrm>
            <a:off x="9714454" y="2098005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3" name="Textplatzhalter 4">
            <a:extLst>
              <a:ext uri="{FF2B5EF4-FFF2-40B4-BE49-F238E27FC236}">
                <a16:creationId xmlns:a16="http://schemas.microsoft.com/office/drawing/2014/main" id="{05369580-F9F6-9708-6147-ED7B12E1DFB6}"/>
              </a:ext>
            </a:extLst>
          </p:cNvPr>
          <p:cNvSpPr>
            <a:spLocks noGrp="1"/>
          </p:cNvSpPr>
          <p:nvPr>
            <p:ph type="body" sz="quarter" idx="97" hasCustomPrompt="1"/>
          </p:nvPr>
        </p:nvSpPr>
        <p:spPr>
          <a:xfrm>
            <a:off x="8930871" y="3210107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" name="Bildplatzhalter 25">
            <a:extLst>
              <a:ext uri="{FF2B5EF4-FFF2-40B4-BE49-F238E27FC236}">
                <a16:creationId xmlns:a16="http://schemas.microsoft.com/office/drawing/2014/main" id="{FCC1279C-B90B-463A-59C0-377652FF2C64}"/>
              </a:ext>
            </a:extLst>
          </p:cNvPr>
          <p:cNvSpPr>
            <a:spLocks noGrp="1"/>
          </p:cNvSpPr>
          <p:nvPr>
            <p:ph type="pic" sz="quarter" idx="98"/>
          </p:nvPr>
        </p:nvSpPr>
        <p:spPr>
          <a:xfrm>
            <a:off x="9706791" y="4133577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054AAF3-1DF5-BB66-E5B3-D8C20E2F0163}"/>
              </a:ext>
            </a:extLst>
          </p:cNvPr>
          <p:cNvSpPr>
            <a:spLocks noGrp="1"/>
          </p:cNvSpPr>
          <p:nvPr>
            <p:ph type="body" sz="quarter" idx="99" hasCustomPrompt="1"/>
          </p:nvPr>
        </p:nvSpPr>
        <p:spPr>
          <a:xfrm>
            <a:off x="8923208" y="5245679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95482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6128280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Video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8043" y="-538847"/>
            <a:ext cx="12588089" cy="81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1812000" y="791905"/>
            <a:ext cx="8568000" cy="307776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ctr"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Videoname</a:t>
            </a:r>
          </a:p>
        </p:txBody>
      </p:sp>
      <p:sp>
        <p:nvSpPr>
          <p:cNvPr id="12" name="Medienplatzhalter 4"/>
          <p:cNvSpPr>
            <a:spLocks noGrp="1"/>
          </p:cNvSpPr>
          <p:nvPr>
            <p:ph type="media" sz="quarter" idx="10"/>
          </p:nvPr>
        </p:nvSpPr>
        <p:spPr>
          <a:xfrm>
            <a:off x="1812000" y="1229222"/>
            <a:ext cx="8567999" cy="480581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2658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blau)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2F22D59F-D952-4ED2-93C5-11CDF3611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619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bschlussfolie (grau)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E84ECF6-775F-4161-86EC-90B7B053DA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6175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_Titelfolie (weiß) mit Bil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E0EA6675-16F7-4DAB-9551-E54DB95585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2837" r="13653" b="10813"/>
          <a:stretch/>
        </p:blipFill>
        <p:spPr>
          <a:xfrm>
            <a:off x="1" y="-6"/>
            <a:ext cx="12192000" cy="6858006"/>
          </a:xfrm>
          <a:prstGeom prst="rect">
            <a:avLst/>
          </a:prstGeom>
        </p:spPr>
      </p:pic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66E6C32E-0EEE-7B6F-7A53-016E1A6D40CF}"/>
              </a:ext>
            </a:extLst>
          </p:cNvPr>
          <p:cNvSpPr/>
          <p:nvPr userDrawn="1"/>
        </p:nvSpPr>
        <p:spPr>
          <a:xfrm>
            <a:off x="-1" y="-12704"/>
            <a:ext cx="9194800" cy="6882611"/>
          </a:xfrm>
          <a:custGeom>
            <a:avLst/>
            <a:gdLst>
              <a:gd name="connsiteX0" fmla="*/ 9194800 w 9194800"/>
              <a:gd name="connsiteY0" fmla="*/ 0 h 6882611"/>
              <a:gd name="connsiteX1" fmla="*/ 6092557 w 9194800"/>
              <a:gd name="connsiteY1" fmla="*/ 6882611 h 6882611"/>
              <a:gd name="connsiteX2" fmla="*/ 2852960 w 9194800"/>
              <a:gd name="connsiteY2" fmla="*/ 6882611 h 6882611"/>
              <a:gd name="connsiteX3" fmla="*/ 0 w 9194800"/>
              <a:gd name="connsiteY3" fmla="*/ 6870706 h 6882611"/>
              <a:gd name="connsiteX4" fmla="*/ 0 w 9194800"/>
              <a:gd name="connsiteY4" fmla="*/ 12700 h 6882611"/>
              <a:gd name="connsiteX5" fmla="*/ 9194800 w 9194800"/>
              <a:gd name="connsiteY5" fmla="*/ 0 h 6882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4800" h="6882611">
                <a:moveTo>
                  <a:pt x="9194800" y="0"/>
                </a:moveTo>
                <a:lnTo>
                  <a:pt x="6092557" y="6882611"/>
                </a:lnTo>
                <a:lnTo>
                  <a:pt x="2852960" y="6882611"/>
                </a:lnTo>
                <a:lnTo>
                  <a:pt x="0" y="6870706"/>
                </a:lnTo>
                <a:lnTo>
                  <a:pt x="0" y="12700"/>
                </a:lnTo>
                <a:lnTo>
                  <a:pt x="919480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3173143"/>
            <a:ext cx="7277101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" y="2789942"/>
            <a:ext cx="7265256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E67845E-2902-4FCC-B460-32F6B5F4DD1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87759" y="523875"/>
            <a:ext cx="1901581" cy="1300163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1E20690D-CD66-4528-B59B-A8B9B795626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0" y="5852339"/>
            <a:ext cx="7234173" cy="276999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 einfügen</a:t>
            </a:r>
          </a:p>
        </p:txBody>
      </p:sp>
    </p:spTree>
    <p:extLst>
      <p:ext uri="{BB962C8B-B14F-4D97-AF65-F5344CB8AC3E}">
        <p14:creationId xmlns:p14="http://schemas.microsoft.com/office/powerpoint/2010/main" val="16850697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(gold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2001" y="3173143"/>
            <a:ext cx="10129348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EF470E9-E97B-DF41-9970-5E2BB37F2727}"/>
              </a:ext>
            </a:extLst>
          </p:cNvPr>
          <p:cNvSpPr txBox="1"/>
          <p:nvPr userDrawn="1"/>
        </p:nvSpPr>
        <p:spPr>
          <a:xfrm>
            <a:off x="695325" y="5842118"/>
            <a:ext cx="1080135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/>
            <a:r>
              <a:rPr lang="de-DE" sz="1800" b="0" i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de-DE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800" b="0" i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r>
              <a:rPr lang="de-DE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excellence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2001" y="2789942"/>
            <a:ext cx="10127998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3F5A41A-8367-47B3-AD43-BD412556C9F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152280" y="523875"/>
            <a:ext cx="1901581" cy="130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86958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verzeichnis (gold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F3545344-FB05-4271-A631-84F803B414FC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Agenda 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82FBBBBF-78D3-4890-84C7-D86230CDF94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5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33">
            <a:extLst>
              <a:ext uri="{FF2B5EF4-FFF2-40B4-BE49-F238E27FC236}">
                <a16:creationId xmlns:a16="http://schemas.microsoft.com/office/drawing/2014/main" id="{A3E1093B-7654-47EE-B83F-4A99434BCA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29653" y="2028292"/>
            <a:ext cx="10131699" cy="4089937"/>
          </a:xfrm>
          <a:prstGeom prst="rect">
            <a:avLst/>
          </a:prstGeom>
        </p:spPr>
        <p:txBody>
          <a:bodyPr vert="horz" lIns="0" tIns="0" rIns="0" bIns="0" numCol="2" spcCol="360000" rtlCol="0">
            <a:noAutofit/>
          </a:bodyPr>
          <a:lstStyle>
            <a:lvl1pPr marL="360363" indent="-360363">
              <a:lnSpc>
                <a:spcPts val="2800"/>
              </a:lnSpc>
              <a:buFont typeface=".Lucida Grande UI Regular"/>
              <a:buChar char="̷"/>
              <a:tabLst/>
              <a:defRPr sz="1800"/>
            </a:lvl1pPr>
            <a:lvl2pPr marL="715963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2pPr>
            <a:lvl3pPr marL="1071563" indent="-157163">
              <a:lnSpc>
                <a:spcPts val="2800"/>
              </a:lnSpc>
              <a:buFont typeface=".Lucida Grande UI Regular"/>
              <a:buChar char="̷"/>
              <a:tabLst/>
              <a:defRPr sz="1800"/>
            </a:lvl3pPr>
            <a:lvl4pPr marL="1425575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4pPr>
            <a:lvl5pPr marL="1822450" indent="-307975">
              <a:lnSpc>
                <a:spcPts val="2800"/>
              </a:lnSpc>
              <a:buFont typeface=".Lucida Grande UI Regular"/>
              <a:buChar char="̷"/>
              <a:tabLst/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6BFED5F-2420-4468-A051-109954C994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42" r="10986" b="14634"/>
          <a:stretch/>
        </p:blipFill>
        <p:spPr>
          <a:xfrm>
            <a:off x="10686315" y="5505450"/>
            <a:ext cx="1196546" cy="899136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3A758DA-96F9-481A-8A8D-F1F28EA348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26476204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apitellfolie (gold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2817416"/>
            <a:ext cx="10132694" cy="1223168"/>
          </a:xfrm>
        </p:spPr>
        <p:txBody>
          <a:bodyPr anchor="ctr"/>
          <a:lstStyle>
            <a:lvl1pPr algn="ctr">
              <a:lnSpc>
                <a:spcPts val="4000"/>
              </a:lnSpc>
              <a:defRPr sz="3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Titelmasterformat durch </a:t>
            </a:r>
            <a:br>
              <a:rPr lang="de-DE" dirty="0"/>
            </a:br>
            <a:r>
              <a:rPr lang="de-DE" dirty="0"/>
              <a:t>klicken bearbeiten</a:t>
            </a:r>
          </a:p>
        </p:txBody>
      </p:sp>
      <p:sp>
        <p:nvSpPr>
          <p:cNvPr id="6" name="Foliennummernplatzhalter 7">
            <a:extLst>
              <a:ext uri="{FF2B5EF4-FFF2-40B4-BE49-F238E27FC236}">
                <a16:creationId xmlns:a16="http://schemas.microsoft.com/office/drawing/2014/main" id="{6B4C4A90-7ED0-45EF-8B1D-1DE32E8F0C3B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7" name="Gerader Verbinder 6">
            <a:extLst>
              <a:ext uri="{FF2B5EF4-FFF2-40B4-BE49-F238E27FC236}">
                <a16:creationId xmlns:a16="http://schemas.microsoft.com/office/drawing/2014/main" id="{DB20C97E-31C9-4348-BE58-96AAE73BAF3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fik 8">
            <a:extLst>
              <a:ext uri="{FF2B5EF4-FFF2-40B4-BE49-F238E27FC236}">
                <a16:creationId xmlns:a16="http://schemas.microsoft.com/office/drawing/2014/main" id="{EBB7A602-5854-4E5A-9909-3D578FAD661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3239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07278562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8A898958-B9F4-4F99-80EE-877E087173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7" name="Inhaltsplatzhalter 3">
            <a:extLst>
              <a:ext uri="{FF2B5EF4-FFF2-40B4-BE49-F238E27FC236}">
                <a16:creationId xmlns:a16="http://schemas.microsoft.com/office/drawing/2014/main" id="{9E010B61-3A28-4938-885F-BB53D831AC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1" y="2160614"/>
            <a:ext cx="10131693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21459937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zweispaltig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1665229"/>
            <a:ext cx="481202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0559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098087126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zweispaltig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2" y="2160614"/>
            <a:ext cx="4804848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676" y="2160614"/>
            <a:ext cx="4797669" cy="396872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4682471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1" y="2028292"/>
            <a:ext cx="10131693" cy="410104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45748092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28A416DB-68B1-46FD-B3A1-9D765A2E3ED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B812047E-3064-4364-BA60-C2DEE2A93C1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0" name="Inhaltsplatzhalter 3">
            <a:extLst>
              <a:ext uri="{FF2B5EF4-FFF2-40B4-BE49-F238E27FC236}">
                <a16:creationId xmlns:a16="http://schemas.microsoft.com/office/drawing/2014/main" id="{FF37ABF2-40AF-4101-8F1F-75CC3BD18B3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29651" y="2551620"/>
            <a:ext cx="10131693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4949568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zweispaltig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025109"/>
            <a:ext cx="4805211" cy="410422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37882568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37415473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4804848" cy="5391339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8000"/>
            <a:ext cx="4805211" cy="539134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6965228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Grafik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10132059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6267823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einzeilige Überschrif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291" y="737999"/>
            <a:ext cx="4805211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1665228"/>
            <a:ext cx="480484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4848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FCB7B34-4094-43F1-AD73-B5390BA8650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1" cy="429354"/>
          </a:xfrm>
        </p:spPr>
        <p:txBody>
          <a:bodyPr wrap="square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3400" b="1" cap="all" baseline="0"/>
            </a:lvl1pPr>
            <a:lvl2pPr marL="457200" indent="0">
              <a:buFont typeface="Arial" panose="020B0604020202020204" pitchFamily="34" charset="0"/>
              <a:buNone/>
              <a:defRPr/>
            </a:lvl2pPr>
          </a:lstStyle>
          <a:p>
            <a:pPr lvl="0"/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162846910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zweizeilige Überschrif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4804847" cy="927230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4998" y="2163104"/>
            <a:ext cx="4805212" cy="396623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2163104"/>
            <a:ext cx="4810500" cy="396623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C4D259D-1098-41A6-8089-045FE9F778D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2" cy="927230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cap="all" baseline="0"/>
            </a:lvl1pPr>
            <a:lvl2pPr marL="457200" indent="0">
              <a:buNone/>
              <a:defRPr sz="3000" b="1"/>
            </a:lvl2pPr>
            <a:lvl3pPr marL="914400" indent="0">
              <a:buNone/>
              <a:defRPr sz="3000" b="1"/>
            </a:lvl3pPr>
            <a:lvl4pPr marL="1371600" indent="0">
              <a:buNone/>
              <a:defRPr sz="3000" b="1"/>
            </a:lvl4pPr>
            <a:lvl5pPr marL="1828800" indent="0">
              <a:buNone/>
              <a:defRPr sz="3000" b="1"/>
            </a:lvl5pPr>
          </a:lstStyle>
          <a:p>
            <a:pPr lvl="0"/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235661901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einzeilige Überschrif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30288" y="2028293"/>
            <a:ext cx="4799292" cy="409170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2" y="2028292"/>
            <a:ext cx="4804214" cy="410104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B16CE53-7D18-43FD-B8B9-380BE502889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6502" y="1022584"/>
            <a:ext cx="4804215" cy="512615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400" b="1" cap="all" baseline="0"/>
            </a:lvl1pPr>
          </a:lstStyle>
          <a:p>
            <a:pPr lvl="0"/>
            <a:r>
              <a:rPr lang="de-DE" dirty="0"/>
              <a:t>Seitenüberschrift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646C5520-6AE5-48C7-9DBB-020A4CB278F2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3334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01EDA092-8133-4A3F-B258-4D97F253CB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92249" y="737999"/>
            <a:ext cx="437502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BBA2E5AF-554A-4FED-A594-82E477132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5847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7C97400-D021-4482-B20E-8706AF47B77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3516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04943661-AB19-40D0-8778-3C03EF8D443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0296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83381728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zweizeilige Überschrif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549328"/>
            <a:ext cx="4804846" cy="357067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4337" y="2549329"/>
            <a:ext cx="4810979" cy="3570672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8282A8-52A1-40F7-B934-BB20BAE0DB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4337" y="1022584"/>
            <a:ext cx="4807012" cy="1033651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i="0" cap="all" baseline="0"/>
            </a:lvl1pPr>
          </a:lstStyle>
          <a:p>
            <a:pPr lvl="0"/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BDC7BB1F-26AE-4D25-A54E-E10CFC9FAF74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1169" y="521212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743A2B5-4C97-4106-9D2E-E6D2D4C165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89836" y="737999"/>
            <a:ext cx="437548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78167C77-D0A4-4477-92A0-A2A41F283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7817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3D76447C-C808-425A-8CD3-E9AE3851A1EC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7390BA0F-57C7-4F85-8673-08A2096B6E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4" y="737999"/>
            <a:ext cx="4359298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38805599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+ Bild rechts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7A0883BD-0CC3-444B-B638-6D4DEEE7F2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7999"/>
            <a:ext cx="4820002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7663" y="1665229"/>
            <a:ext cx="482000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B9D1D9E-819C-415E-884B-5DD1DDF58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19206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+ Bild rechts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60F30923-405B-4400-8D21-5038B42A4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8000"/>
            <a:ext cx="4820002" cy="91789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3376" y="2163105"/>
            <a:ext cx="4824288" cy="395689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357CCD3-74C3-42C0-BFB6-5B07AF406E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68681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+ Bild rechts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ildplatzhalter 3">
            <a:extLst>
              <a:ext uri="{FF2B5EF4-FFF2-40B4-BE49-F238E27FC236}">
                <a16:creationId xmlns:a16="http://schemas.microsoft.com/office/drawing/2014/main" id="{F87AC60E-8125-4AEA-89BE-3EC1F21A64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6" y="1022585"/>
            <a:ext cx="4813427" cy="51261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5365" y="2030585"/>
            <a:ext cx="4812299" cy="4098751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8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AEE0AD54-169B-4648-9240-5F3657F838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7BA0C359-BA26-4D75-87A8-101FCAD9FC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5205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2692150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+ Bild rechts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87380198-9F32-4683-806F-CA0CB233FA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2CE27941-EFD2-458A-90AB-F16064B653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23" name="Inhaltsplatzhalter 4">
            <a:extLst>
              <a:ext uri="{FF2B5EF4-FFF2-40B4-BE49-F238E27FC236}">
                <a16:creationId xmlns:a16="http://schemas.microsoft.com/office/drawing/2014/main" id="{B21F73F5-26B6-4EFF-A6DC-11011046CE2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356721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A6260FBE-EA3A-4914-80CD-A39A1AD3F236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7" y="521213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481776FF-30A2-4CE4-8499-02B96829E8A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6" name="Titel 1">
            <a:extLst>
              <a:ext uri="{FF2B5EF4-FFF2-40B4-BE49-F238E27FC236}">
                <a16:creationId xmlns:a16="http://schemas.microsoft.com/office/drawing/2014/main" id="{E88300D3-4516-4427-830D-28B2AB0B1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5" y="1022584"/>
            <a:ext cx="4812299" cy="104434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392792503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+ Bild rechts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9639BD98-6CF7-4CEF-860C-97F4C980F2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32073" y="737999"/>
            <a:ext cx="4805591" cy="5382001"/>
          </a:xfrm>
        </p:spPr>
        <p:txBody>
          <a:bodyPr numCol="1"/>
          <a:lstStyle>
            <a:lvl4pPr>
              <a:defRPr u="sng"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 5">
            <a:extLst>
              <a:ext uri="{FF2B5EF4-FFF2-40B4-BE49-F238E27FC236}">
                <a16:creationId xmlns:a16="http://schemas.microsoft.com/office/drawing/2014/main" id="{4915DF41-6FD6-4A8D-B1DC-E446126774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127441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ein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3">
            <a:extLst>
              <a:ext uri="{FF2B5EF4-FFF2-40B4-BE49-F238E27FC236}">
                <a16:creationId xmlns:a16="http://schemas.microsoft.com/office/drawing/2014/main" id="{B90C9623-7990-493C-93C2-DEFFC64887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4" y="737999"/>
            <a:ext cx="4812878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5" y="1665228"/>
            <a:ext cx="481287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327644659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zwei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737999"/>
            <a:ext cx="4815315" cy="92722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163104"/>
            <a:ext cx="4812023" cy="396623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61C0A6C-0DA7-4D5F-B982-05D22DD1CB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9684083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ein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7"/>
            <a:ext cx="4812023" cy="512616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028292"/>
            <a:ext cx="4812023" cy="4101043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F2A9AE78-5204-4AB6-95F6-39F076A87B4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4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C2448A2F-1F63-43D5-8704-458C2EC4BCE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9271450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6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70" y="2549328"/>
            <a:ext cx="4811977" cy="35800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5672042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Inhal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737998"/>
            <a:ext cx="4812023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F7909B3-5D33-4E8F-83C5-797D43A73E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9856007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+ Kontak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327CE85B-6BD5-4CD6-8C58-4FC2B752454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524499" y="3496036"/>
            <a:ext cx="5623897" cy="1127375"/>
          </a:xfrm>
        </p:spPr>
        <p:txBody>
          <a:bodyPr/>
          <a:lstStyle>
            <a:lvl1pPr marL="0" indent="0">
              <a:buNone/>
              <a:defRPr u="none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de-DE" dirty="0"/>
              <a:t>Erfahrung/Kompetenz</a:t>
            </a:r>
          </a:p>
          <a:p>
            <a:pPr lvl="0"/>
            <a:r>
              <a:rPr lang="de-DE" dirty="0"/>
              <a:t>+49 123 45678-9</a:t>
            </a:r>
          </a:p>
          <a:p>
            <a:pPr lvl="0"/>
            <a:r>
              <a:rPr lang="de-DE" dirty="0"/>
              <a:t>mustermann@prime-ing.com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4200BE8-7129-4554-B629-1B14814117D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24500" y="2518564"/>
            <a:ext cx="562389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Vorname Nachname</a:t>
            </a:r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DF7FCA83-1A7F-4EFE-9D3C-E108C0DAB3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59997" y="2234589"/>
            <a:ext cx="5188400" cy="283974"/>
          </a:xfrm>
        </p:spPr>
        <p:txBody>
          <a:bodyPr/>
          <a:lstStyle>
            <a:lvl1pPr marL="0" indent="0">
              <a:buNone/>
              <a:defRPr sz="18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/>
              <a:t>Position bearbeiten</a:t>
            </a: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5A379BA2-B32C-4083-9847-EE91D5D9082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5731332" y="2017190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DB182F9D-2D0D-4688-B619-480CFA8CFB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43603" y="1703877"/>
            <a:ext cx="3450246" cy="3450246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5457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Kontakt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087702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2770722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2" name="Inhaltsplatzhalter 4">
            <a:extLst>
              <a:ext uri="{FF2B5EF4-FFF2-40B4-BE49-F238E27FC236}">
                <a16:creationId xmlns:a16="http://schemas.microsoft.com/office/drawing/2014/main" id="{CDCB9BE8-39AB-4898-9714-CACFBC4AA5A8}"/>
              </a:ext>
            </a:extLst>
          </p:cNvPr>
          <p:cNvSpPr>
            <a:spLocks noGrp="1"/>
          </p:cNvSpPr>
          <p:nvPr>
            <p:ph sz="quarter" idx="87" hasCustomPrompt="1"/>
          </p:nvPr>
        </p:nvSpPr>
        <p:spPr>
          <a:xfrm>
            <a:off x="1025367" y="5562660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7" name="Inhaltsplatzhalter 4">
            <a:extLst>
              <a:ext uri="{FF2B5EF4-FFF2-40B4-BE49-F238E27FC236}">
                <a16:creationId xmlns:a16="http://schemas.microsoft.com/office/drawing/2014/main" id="{E154B2AA-7108-4299-BF99-A41EC23009C9}"/>
              </a:ext>
            </a:extLst>
          </p:cNvPr>
          <p:cNvSpPr>
            <a:spLocks noGrp="1"/>
          </p:cNvSpPr>
          <p:nvPr>
            <p:ph sz="quarter" idx="90" hasCustomPrompt="1"/>
          </p:nvPr>
        </p:nvSpPr>
        <p:spPr>
          <a:xfrm>
            <a:off x="4502583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0" name="Inhaltsplatzhalter 4">
            <a:extLst>
              <a:ext uri="{FF2B5EF4-FFF2-40B4-BE49-F238E27FC236}">
                <a16:creationId xmlns:a16="http://schemas.microsoft.com/office/drawing/2014/main" id="{52D64712-3045-4B75-8054-0331E5AB5A76}"/>
              </a:ext>
            </a:extLst>
          </p:cNvPr>
          <p:cNvSpPr>
            <a:spLocks noGrp="1"/>
          </p:cNvSpPr>
          <p:nvPr>
            <p:ph sz="quarter" idx="93" hasCustomPrompt="1"/>
          </p:nvPr>
        </p:nvSpPr>
        <p:spPr>
          <a:xfrm>
            <a:off x="8082122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59D5476-B805-CCEF-ED12-09BDDC41E9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8001"/>
            <a:ext cx="10131695" cy="53327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230003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267883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Video (gold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8043" y="-538847"/>
            <a:ext cx="12588089" cy="81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1812000" y="791905"/>
            <a:ext cx="8568000" cy="307776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ctr"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Videoname</a:t>
            </a:r>
          </a:p>
        </p:txBody>
      </p:sp>
      <p:sp>
        <p:nvSpPr>
          <p:cNvPr id="12" name="Medienplatzhalter 4"/>
          <p:cNvSpPr>
            <a:spLocks noGrp="1"/>
          </p:cNvSpPr>
          <p:nvPr>
            <p:ph type="media" sz="quarter" idx="10"/>
          </p:nvPr>
        </p:nvSpPr>
        <p:spPr>
          <a:xfrm>
            <a:off x="1812000" y="1229222"/>
            <a:ext cx="8567999" cy="480581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39709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gold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DBCF4A02-8458-4A5E-A6EA-C4E7121AC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768456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inzeilige Überschrift + Inhalt (weiß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799519351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(gr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2001" y="3173143"/>
            <a:ext cx="10129348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EF470E9-E97B-DF41-9970-5E2BB37F2727}"/>
              </a:ext>
            </a:extLst>
          </p:cNvPr>
          <p:cNvSpPr txBox="1"/>
          <p:nvPr userDrawn="1"/>
        </p:nvSpPr>
        <p:spPr>
          <a:xfrm>
            <a:off x="695325" y="5842118"/>
            <a:ext cx="1080135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/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excellence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2001" y="2789942"/>
            <a:ext cx="10127998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D749C087-46DA-4857-926C-7CFEF3040FF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152280" y="523875"/>
            <a:ext cx="1901581" cy="130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21420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verzeichnis (gr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F3545344-FB05-4271-A631-84F803B414FC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Agenda 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82FBBBBF-78D3-4890-84C7-D86230CDF94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5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33">
            <a:extLst>
              <a:ext uri="{FF2B5EF4-FFF2-40B4-BE49-F238E27FC236}">
                <a16:creationId xmlns:a16="http://schemas.microsoft.com/office/drawing/2014/main" id="{A3E1093B-7654-47EE-B83F-4A99434BCA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29653" y="2028292"/>
            <a:ext cx="10131699" cy="4089937"/>
          </a:xfrm>
          <a:prstGeom prst="rect">
            <a:avLst/>
          </a:prstGeom>
        </p:spPr>
        <p:txBody>
          <a:bodyPr vert="horz" lIns="0" tIns="0" rIns="0" bIns="0" numCol="2" spcCol="360000" rtlCol="0">
            <a:noAutofit/>
          </a:bodyPr>
          <a:lstStyle>
            <a:lvl1pPr marL="360363" indent="-360363">
              <a:lnSpc>
                <a:spcPts val="2800"/>
              </a:lnSpc>
              <a:buFont typeface=".Lucida Grande UI Regular"/>
              <a:buChar char="̷"/>
              <a:tabLst/>
              <a:defRPr sz="1800"/>
            </a:lvl1pPr>
            <a:lvl2pPr marL="715963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2pPr>
            <a:lvl3pPr marL="1071563" indent="-157163">
              <a:lnSpc>
                <a:spcPts val="2800"/>
              </a:lnSpc>
              <a:buFont typeface=".Lucida Grande UI Regular"/>
              <a:buChar char="̷"/>
              <a:tabLst/>
              <a:defRPr sz="1800"/>
            </a:lvl3pPr>
            <a:lvl4pPr marL="1425575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4pPr>
            <a:lvl5pPr marL="1822450" indent="-307975">
              <a:lnSpc>
                <a:spcPts val="2800"/>
              </a:lnSpc>
              <a:buFont typeface=".Lucida Grande UI Regular"/>
              <a:buChar char="̷"/>
              <a:tabLst/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6BFED5F-2420-4468-A051-109954C994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42" r="10986" b="14634"/>
          <a:stretch/>
        </p:blipFill>
        <p:spPr>
          <a:xfrm>
            <a:off x="10686315" y="5505450"/>
            <a:ext cx="1196546" cy="899136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3A758DA-96F9-481A-8A8D-F1F28EA348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806664712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lfolie (gr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2817416"/>
            <a:ext cx="10132694" cy="1223168"/>
          </a:xfrm>
        </p:spPr>
        <p:txBody>
          <a:bodyPr anchor="ctr"/>
          <a:lstStyle>
            <a:lvl1pPr algn="ctr">
              <a:lnSpc>
                <a:spcPts val="4000"/>
              </a:lnSpc>
              <a:defRPr sz="30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Titelmasterformat durch </a:t>
            </a:r>
            <a:br>
              <a:rPr lang="de-DE" dirty="0"/>
            </a:br>
            <a:r>
              <a:rPr lang="de-DE" dirty="0"/>
              <a:t>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882467708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95044130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8A898958-B9F4-4F99-80EE-877E087173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7" name="Inhaltsplatzhalter 3">
            <a:extLst>
              <a:ext uri="{FF2B5EF4-FFF2-40B4-BE49-F238E27FC236}">
                <a16:creationId xmlns:a16="http://schemas.microsoft.com/office/drawing/2014/main" id="{9E010B61-3A28-4938-885F-BB53D831AC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1" y="2160614"/>
            <a:ext cx="10131693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200065912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zweispaltig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1665229"/>
            <a:ext cx="481202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0559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12214368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zweispaltig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2" y="2160614"/>
            <a:ext cx="4804848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676" y="2160614"/>
            <a:ext cx="4797669" cy="396872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9635419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1" y="2028292"/>
            <a:ext cx="10131693" cy="410104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9E759887-41FF-4F20-ADE6-F2BA655BA370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653468334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28A416DB-68B1-46FD-B3A1-9D765A2E3ED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B812047E-3064-4364-BA60-C2DEE2A93C1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0" name="Inhaltsplatzhalter 3">
            <a:extLst>
              <a:ext uri="{FF2B5EF4-FFF2-40B4-BE49-F238E27FC236}">
                <a16:creationId xmlns:a16="http://schemas.microsoft.com/office/drawing/2014/main" id="{FF37ABF2-40AF-4101-8F1F-75CC3BD18B3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29651" y="2551620"/>
            <a:ext cx="10131693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74985262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zweispaltig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9" name="Gerader Verbinder 8">
            <a:extLst>
              <a:ext uri="{FF2B5EF4-FFF2-40B4-BE49-F238E27FC236}">
                <a16:creationId xmlns:a16="http://schemas.microsoft.com/office/drawing/2014/main" id="{4D4AE928-CA61-48C8-85E0-14E47BC2ACFF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025109"/>
            <a:ext cx="4805211" cy="410422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360900664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E19737FD-EEAF-4637-95C6-5B65AF9C386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068646047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4804848" cy="5391339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8000"/>
            <a:ext cx="4805212" cy="539134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07309028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Grafik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10132059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4151022407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einzeilige Überschrif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291" y="737999"/>
            <a:ext cx="4805211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1665228"/>
            <a:ext cx="480484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4848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FCB7B34-4094-43F1-AD73-B5390BA8650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1" cy="429354"/>
          </a:xfrm>
        </p:spPr>
        <p:txBody>
          <a:bodyPr wrap="square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3400" b="1" cap="all" baseline="0"/>
            </a:lvl1pPr>
            <a:lvl2pPr marL="457200" indent="0">
              <a:buFont typeface="Arial" panose="020B0604020202020204" pitchFamily="34" charset="0"/>
              <a:buNone/>
              <a:defRPr/>
            </a:lvl2pPr>
          </a:lstStyle>
          <a:p>
            <a:pPr lvl="0"/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2680915863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zweizeilige Überschrif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4804847" cy="927230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4998" y="2163104"/>
            <a:ext cx="4805212" cy="396623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2163104"/>
            <a:ext cx="4810500" cy="396623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C4D259D-1098-41A6-8089-045FE9F778D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2" cy="927230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cap="all" baseline="0"/>
            </a:lvl1pPr>
            <a:lvl2pPr marL="457200" indent="0">
              <a:buNone/>
              <a:defRPr sz="3000" b="1"/>
            </a:lvl2pPr>
            <a:lvl3pPr marL="914400" indent="0">
              <a:buNone/>
              <a:defRPr sz="3000" b="1"/>
            </a:lvl3pPr>
            <a:lvl4pPr marL="1371600" indent="0">
              <a:buNone/>
              <a:defRPr sz="3000" b="1"/>
            </a:lvl4pPr>
            <a:lvl5pPr marL="1828800" indent="0">
              <a:buNone/>
              <a:defRPr sz="3000" b="1"/>
            </a:lvl5pPr>
          </a:lstStyle>
          <a:p>
            <a:pPr lvl="0"/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894103063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einzeilige Überschrif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30288" y="2028293"/>
            <a:ext cx="4799292" cy="409170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2" y="2028292"/>
            <a:ext cx="4804214" cy="410104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B16CE53-7D18-43FD-B8B9-380BE502889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6502" y="1022584"/>
            <a:ext cx="4804215" cy="512615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400" b="1" cap="all" baseline="0"/>
            </a:lvl1pPr>
          </a:lstStyle>
          <a:p>
            <a:pPr lvl="0"/>
            <a:r>
              <a:rPr lang="de-DE" dirty="0"/>
              <a:t>Seitenüberschrift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646C5520-6AE5-48C7-9DBB-020A4CB278F2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3334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01EDA092-8133-4A3F-B258-4D97F253CB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92249" y="737999"/>
            <a:ext cx="437502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BBA2E5AF-554A-4FED-A594-82E477132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5847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7C97400-D021-4482-B20E-8706AF47B77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351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04943661-AB19-40D0-8778-3C03EF8D443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0296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738481051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zweizeilige Überschrif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549328"/>
            <a:ext cx="4804846" cy="357067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4337" y="2549329"/>
            <a:ext cx="4810979" cy="3570672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8282A8-52A1-40F7-B934-BB20BAE0DB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4337" y="1022584"/>
            <a:ext cx="4807012" cy="1033651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i="0" cap="all" baseline="0"/>
            </a:lvl1pPr>
          </a:lstStyle>
          <a:p>
            <a:pPr lvl="0"/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BDC7BB1F-26AE-4D25-A54E-E10CFC9FAF74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1169" y="521212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743A2B5-4C97-4106-9D2E-E6D2D4C165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89836" y="737999"/>
            <a:ext cx="437548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78167C77-D0A4-4477-92A0-A2A41F283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7817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3D76447C-C808-425A-8CD3-E9AE3851A1EC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7390BA0F-57C7-4F85-8673-08A2096B6E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4" y="737999"/>
            <a:ext cx="4359298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256512094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+ Bild rechts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7A0883BD-0CC3-444B-B638-6D4DEEE7F2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7999"/>
            <a:ext cx="4820002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7663" y="1665229"/>
            <a:ext cx="482000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B9D1D9E-819C-415E-884B-5DD1DDF58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107497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+ Bild rechts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60F30923-405B-4400-8D21-5038B42A4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8000"/>
            <a:ext cx="4820002" cy="91789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3376" y="2163105"/>
            <a:ext cx="4824288" cy="395689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357CCD3-74C3-42C0-BFB6-5B07AF406E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22837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+ Bild rechts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ildplatzhalter 3">
            <a:extLst>
              <a:ext uri="{FF2B5EF4-FFF2-40B4-BE49-F238E27FC236}">
                <a16:creationId xmlns:a16="http://schemas.microsoft.com/office/drawing/2014/main" id="{F87AC60E-8125-4AEA-89BE-3EC1F21A64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6" y="1022585"/>
            <a:ext cx="4813427" cy="51261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5365" y="2030585"/>
            <a:ext cx="4812299" cy="4098751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8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AEE0AD54-169B-4648-9240-5F3657F838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7BA0C359-BA26-4D75-87A8-101FCAD9FC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5205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944501165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+ Bild rechts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87380198-9F32-4683-806F-CA0CB233FA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2CE27941-EFD2-458A-90AB-F16064B653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23" name="Inhaltsplatzhalter 4">
            <a:extLst>
              <a:ext uri="{FF2B5EF4-FFF2-40B4-BE49-F238E27FC236}">
                <a16:creationId xmlns:a16="http://schemas.microsoft.com/office/drawing/2014/main" id="{B21F73F5-26B6-4EFF-A6DC-11011046CE2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356721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A6260FBE-EA3A-4914-80CD-A39A1AD3F236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481776FF-30A2-4CE4-8499-02B96829E8A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6" name="Titel 1">
            <a:extLst>
              <a:ext uri="{FF2B5EF4-FFF2-40B4-BE49-F238E27FC236}">
                <a16:creationId xmlns:a16="http://schemas.microsoft.com/office/drawing/2014/main" id="{E88300D3-4516-4427-830D-28B2AB0B1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5" y="1022584"/>
            <a:ext cx="4812299" cy="104434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3185542014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+ Bild rechts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9639BD98-6CF7-4CEF-860C-97F4C980F2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32073" y="737999"/>
            <a:ext cx="4805591" cy="5382001"/>
          </a:xfrm>
        </p:spPr>
        <p:txBody>
          <a:bodyPr numCol="1"/>
          <a:lstStyle>
            <a:lvl4pPr>
              <a:defRPr u="sng"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 5">
            <a:extLst>
              <a:ext uri="{FF2B5EF4-FFF2-40B4-BE49-F238E27FC236}">
                <a16:creationId xmlns:a16="http://schemas.microsoft.com/office/drawing/2014/main" id="{4915DF41-6FD6-4A8D-B1DC-E446126774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364671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ein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3">
            <a:extLst>
              <a:ext uri="{FF2B5EF4-FFF2-40B4-BE49-F238E27FC236}">
                <a16:creationId xmlns:a16="http://schemas.microsoft.com/office/drawing/2014/main" id="{B90C9623-7990-493C-93C2-DEFFC64887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4" y="737999"/>
            <a:ext cx="4812878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5" y="1665228"/>
            <a:ext cx="481287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550624244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zwei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737999"/>
            <a:ext cx="4815315" cy="92722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163104"/>
            <a:ext cx="4812023" cy="396623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61C0A6C-0DA7-4D5F-B982-05D22DD1CB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94811274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ein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7"/>
            <a:ext cx="4812023" cy="512616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028292"/>
            <a:ext cx="4812023" cy="4101043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F2A9AE78-5204-4AB6-95F6-39F076A87B4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4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C2448A2F-1F63-43D5-8704-458C2EC4BCE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8800851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6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70" y="2549328"/>
            <a:ext cx="4811977" cy="35800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17838019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Inhal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737998"/>
            <a:ext cx="4812023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F7909B3-5D33-4E8F-83C5-797D43A73E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bg1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70765942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+ Kontak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327CE85B-6BD5-4CD6-8C58-4FC2B752454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524499" y="3496036"/>
            <a:ext cx="5623897" cy="1127375"/>
          </a:xfrm>
        </p:spPr>
        <p:txBody>
          <a:bodyPr/>
          <a:lstStyle>
            <a:lvl1pPr marL="0" indent="0">
              <a:buNone/>
              <a:defRPr u="none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de-DE" dirty="0"/>
              <a:t>Erfahrung/Kompetenz</a:t>
            </a:r>
          </a:p>
          <a:p>
            <a:pPr lvl="0"/>
            <a:r>
              <a:rPr lang="de-DE" dirty="0"/>
              <a:t>+49 123 45678-9</a:t>
            </a:r>
          </a:p>
          <a:p>
            <a:pPr lvl="0"/>
            <a:r>
              <a:rPr lang="de-DE" dirty="0"/>
              <a:t>mustermann@prime-ing.com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4200BE8-7129-4554-B629-1B14814117D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24500" y="2518564"/>
            <a:ext cx="562389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Vorname Nachname</a:t>
            </a:r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DF7FCA83-1A7F-4EFE-9D3C-E108C0DAB3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59997" y="2234589"/>
            <a:ext cx="5188400" cy="283974"/>
          </a:xfrm>
        </p:spPr>
        <p:txBody>
          <a:bodyPr/>
          <a:lstStyle>
            <a:lvl1pPr marL="0" indent="0">
              <a:buNone/>
              <a:defRPr sz="18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Position bearbeiten</a:t>
            </a: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5A379BA2-B32C-4083-9847-EE91D5D9082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5731332" y="201719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DB182F9D-2D0D-4688-B619-480CFA8CFB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43603" y="1703877"/>
            <a:ext cx="3450246" cy="3450246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03116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Kontakt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087702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2770722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087701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1658620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2770722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2" name="Inhaltsplatzhalter 4">
            <a:extLst>
              <a:ext uri="{FF2B5EF4-FFF2-40B4-BE49-F238E27FC236}">
                <a16:creationId xmlns:a16="http://schemas.microsoft.com/office/drawing/2014/main" id="{CDCB9BE8-39AB-4898-9714-CACFBC4AA5A8}"/>
              </a:ext>
            </a:extLst>
          </p:cNvPr>
          <p:cNvSpPr>
            <a:spLocks noGrp="1"/>
          </p:cNvSpPr>
          <p:nvPr>
            <p:ph sz="quarter" idx="87" hasCustomPrompt="1"/>
          </p:nvPr>
        </p:nvSpPr>
        <p:spPr>
          <a:xfrm>
            <a:off x="1025367" y="5562660"/>
            <a:ext cx="2952000" cy="533274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7" name="Inhaltsplatzhalter 4">
            <a:extLst>
              <a:ext uri="{FF2B5EF4-FFF2-40B4-BE49-F238E27FC236}">
                <a16:creationId xmlns:a16="http://schemas.microsoft.com/office/drawing/2014/main" id="{E154B2AA-7108-4299-BF99-A41EC23009C9}"/>
              </a:ext>
            </a:extLst>
          </p:cNvPr>
          <p:cNvSpPr>
            <a:spLocks noGrp="1"/>
          </p:cNvSpPr>
          <p:nvPr>
            <p:ph sz="quarter" idx="90" hasCustomPrompt="1"/>
          </p:nvPr>
        </p:nvSpPr>
        <p:spPr>
          <a:xfrm>
            <a:off x="4502583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0" name="Inhaltsplatzhalter 4">
            <a:extLst>
              <a:ext uri="{FF2B5EF4-FFF2-40B4-BE49-F238E27FC236}">
                <a16:creationId xmlns:a16="http://schemas.microsoft.com/office/drawing/2014/main" id="{52D64712-3045-4B75-8054-0331E5AB5A76}"/>
              </a:ext>
            </a:extLst>
          </p:cNvPr>
          <p:cNvSpPr>
            <a:spLocks noGrp="1"/>
          </p:cNvSpPr>
          <p:nvPr>
            <p:ph sz="quarter" idx="93" hasCustomPrompt="1"/>
          </p:nvPr>
        </p:nvSpPr>
        <p:spPr>
          <a:xfrm>
            <a:off x="8082122" y="5562659"/>
            <a:ext cx="3057872" cy="533275"/>
          </a:xfrm>
        </p:spPr>
        <p:txBody>
          <a:bodyPr numCol="1"/>
          <a:lstStyle>
            <a:lvl1pPr marL="0" indent="0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84585"/>
          </a:xfrm>
        </p:spPr>
        <p:txBody>
          <a:bodyPr/>
          <a:lstStyle>
            <a:lvl1pPr marL="0" indent="0" algn="l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973A9A66-4F22-1F09-610D-42C45AAF8A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 err="1"/>
              <a:t>Seitenüberschirft</a:t>
            </a:r>
            <a:endParaRPr lang="de-DE" dirty="0"/>
          </a:p>
        </p:txBody>
      </p:sp>
      <p:sp>
        <p:nvSpPr>
          <p:cNvPr id="23" name="Textplatzhalter 4">
            <a:extLst>
              <a:ext uri="{FF2B5EF4-FFF2-40B4-BE49-F238E27FC236}">
                <a16:creationId xmlns:a16="http://schemas.microsoft.com/office/drawing/2014/main" id="{94879CD3-CDB1-D2FB-CEE0-CABFF774EBB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8C04ED6E-FD50-950F-F9BE-6ADC975B05B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27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3772415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Video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8043" y="-538847"/>
            <a:ext cx="12588089" cy="81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1812000" y="791905"/>
            <a:ext cx="8568000" cy="307776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ctr"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Videoname</a:t>
            </a:r>
          </a:p>
        </p:txBody>
      </p:sp>
      <p:sp>
        <p:nvSpPr>
          <p:cNvPr id="12" name="Medienplatzhalter 4"/>
          <p:cNvSpPr>
            <a:spLocks noGrp="1"/>
          </p:cNvSpPr>
          <p:nvPr>
            <p:ph type="media" sz="quarter" idx="10"/>
          </p:nvPr>
        </p:nvSpPr>
        <p:spPr>
          <a:xfrm>
            <a:off x="1812000" y="1229222"/>
            <a:ext cx="8567999" cy="480581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2804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grau)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E84ECF6-775F-4161-86EC-90B7B053DA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4945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17800B-F3C9-46DF-82DD-51570A680496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2001" y="3173143"/>
            <a:ext cx="10129348" cy="1145071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Titelfolie</a:t>
            </a:r>
            <a:br>
              <a:rPr lang="de-DE" dirty="0"/>
            </a:br>
            <a:r>
              <a:rPr lang="de-DE" dirty="0"/>
              <a:t>bearbeiten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EF470E9-E97B-DF41-9970-5E2BB37F2727}"/>
              </a:ext>
            </a:extLst>
          </p:cNvPr>
          <p:cNvSpPr txBox="1"/>
          <p:nvPr userDrawn="1"/>
        </p:nvSpPr>
        <p:spPr>
          <a:xfrm>
            <a:off x="695325" y="5842118"/>
            <a:ext cx="1080135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algn="ctr"/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800" b="0" i="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r>
              <a:rPr lang="de-DE" sz="1800" b="0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excellence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2001" y="2789942"/>
            <a:ext cx="10127998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3F5A41A-8367-47B3-AD43-BD412556C9F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152280" y="523875"/>
            <a:ext cx="1901581" cy="130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08392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verzeichnis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F3545344-FB05-4271-A631-84F803B414FC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3" y="1022584"/>
            <a:ext cx="10131699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Agenda eintragen</a:t>
            </a:r>
          </a:p>
        </p:txBody>
      </p: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82FBBBBF-78D3-4890-84C7-D86230CDF94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5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33">
            <a:extLst>
              <a:ext uri="{FF2B5EF4-FFF2-40B4-BE49-F238E27FC236}">
                <a16:creationId xmlns:a16="http://schemas.microsoft.com/office/drawing/2014/main" id="{A3E1093B-7654-47EE-B83F-4A99434BCA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29653" y="2028292"/>
            <a:ext cx="10131699" cy="4089937"/>
          </a:xfrm>
          <a:prstGeom prst="rect">
            <a:avLst/>
          </a:prstGeom>
        </p:spPr>
        <p:txBody>
          <a:bodyPr vert="horz" lIns="0" tIns="0" rIns="0" bIns="0" numCol="2" spcCol="360000" rtlCol="0">
            <a:noAutofit/>
          </a:bodyPr>
          <a:lstStyle>
            <a:lvl1pPr marL="360363" indent="-360363">
              <a:lnSpc>
                <a:spcPts val="2800"/>
              </a:lnSpc>
              <a:buFont typeface=".Lucida Grande UI Regular"/>
              <a:buChar char="̷"/>
              <a:tabLst/>
              <a:defRPr sz="1800"/>
            </a:lvl1pPr>
            <a:lvl2pPr marL="715963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2pPr>
            <a:lvl3pPr marL="1071563" indent="-157163">
              <a:lnSpc>
                <a:spcPts val="2800"/>
              </a:lnSpc>
              <a:buFont typeface=".Lucida Grande UI Regular"/>
              <a:buChar char="̷"/>
              <a:tabLst/>
              <a:defRPr sz="1800"/>
            </a:lvl3pPr>
            <a:lvl4pPr marL="1425575" indent="-231775">
              <a:lnSpc>
                <a:spcPts val="2800"/>
              </a:lnSpc>
              <a:buFont typeface=".Lucida Grande UI Regular"/>
              <a:buChar char="̷"/>
              <a:tabLst/>
              <a:defRPr sz="1800"/>
            </a:lvl4pPr>
            <a:lvl5pPr marL="1822450" indent="-307975">
              <a:lnSpc>
                <a:spcPts val="2800"/>
              </a:lnSpc>
              <a:buFont typeface=".Lucida Grande UI Regular"/>
              <a:buChar char="̷"/>
              <a:tabLst/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6BFED5F-2420-4468-A051-109954C994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l="11342" r="10986" b="14634"/>
          <a:stretch/>
        </p:blipFill>
        <p:spPr>
          <a:xfrm>
            <a:off x="10686315" y="5505450"/>
            <a:ext cx="1196546" cy="899136"/>
          </a:xfrm>
          <a:prstGeom prst="rect">
            <a:avLst/>
          </a:prstGeom>
        </p:spPr>
      </p:pic>
      <p:sp>
        <p:nvSpPr>
          <p:cNvPr id="10" name="Textplatzhalter 4">
            <a:extLst>
              <a:ext uri="{FF2B5EF4-FFF2-40B4-BE49-F238E27FC236}">
                <a16:creationId xmlns:a16="http://schemas.microsoft.com/office/drawing/2014/main" id="{43A758DA-96F9-481A-8A8D-F1F28EA348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76198" y="737999"/>
            <a:ext cx="968515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273660626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apitellfolie (blau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2817416"/>
            <a:ext cx="10132694" cy="1223168"/>
          </a:xfrm>
        </p:spPr>
        <p:txBody>
          <a:bodyPr anchor="ctr"/>
          <a:lstStyle>
            <a:lvl1pPr algn="ctr">
              <a:lnSpc>
                <a:spcPts val="4000"/>
              </a:lnSpc>
              <a:defRPr sz="3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Titelmasterformat durch </a:t>
            </a:r>
            <a:br>
              <a:rPr lang="de-DE" dirty="0"/>
            </a:br>
            <a:r>
              <a:rPr lang="de-DE" dirty="0"/>
              <a:t>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183317038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267D6917-1527-4E77-83FE-7230C61964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BFB151D4-1391-45C8-AB0D-152E5EA8C7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5" y="1665229"/>
            <a:ext cx="10131694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672882132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>
            <a:extLst>
              <a:ext uri="{FF2B5EF4-FFF2-40B4-BE49-F238E27FC236}">
                <a16:creationId xmlns:a16="http://schemas.microsoft.com/office/drawing/2014/main" id="{8A898958-B9F4-4F99-80EE-877E087173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7" name="Inhaltsplatzhalter 3">
            <a:extLst>
              <a:ext uri="{FF2B5EF4-FFF2-40B4-BE49-F238E27FC236}">
                <a16:creationId xmlns:a16="http://schemas.microsoft.com/office/drawing/2014/main" id="{9E010B61-3A28-4938-885F-BB53D831AC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9651" y="2160614"/>
            <a:ext cx="10131693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57246396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10131695" cy="429355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1665229"/>
            <a:ext cx="481202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0559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215963587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2" y="737998"/>
            <a:ext cx="10131693" cy="927231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  <a:br>
              <a:rPr lang="de-DE" dirty="0"/>
            </a:br>
            <a:endParaRPr lang="de-DE" dirty="0"/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2" y="2160614"/>
            <a:ext cx="4804848" cy="396872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676" y="2160614"/>
            <a:ext cx="4797669" cy="396872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797694688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1" y="2028292"/>
            <a:ext cx="10131693" cy="410104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914915216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Bildplatzhalter 2">
            <a:extLst>
              <a:ext uri="{FF2B5EF4-FFF2-40B4-BE49-F238E27FC236}">
                <a16:creationId xmlns:a16="http://schemas.microsoft.com/office/drawing/2014/main" id="{17944419-2475-31B0-F40F-8F7036F3018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28307" y="1927914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998060" y="1927225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Bildplatzhalter 2">
            <a:extLst>
              <a:ext uri="{FF2B5EF4-FFF2-40B4-BE49-F238E27FC236}">
                <a16:creationId xmlns:a16="http://schemas.microsoft.com/office/drawing/2014/main" id="{08A2C356-5391-20C1-75A6-6F52882C70BB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471646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441399" y="1927914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6" name="Bildplatzhalter 2">
            <a:extLst>
              <a:ext uri="{FF2B5EF4-FFF2-40B4-BE49-F238E27FC236}">
                <a16:creationId xmlns:a16="http://schemas.microsoft.com/office/drawing/2014/main" id="{BF784901-684F-1C13-44CE-272009CCA1FA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914353" y="1928603"/>
            <a:ext cx="787400" cy="7874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de-DE" dirty="0"/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884106" y="1927914"/>
            <a:ext cx="2277078" cy="787400"/>
          </a:xfrm>
        </p:spPr>
        <p:txBody>
          <a:bodyPr anchor="b"/>
          <a:lstStyle>
            <a:lvl1pPr marL="0" indent="0">
              <a:buNone/>
              <a:defRPr sz="22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230499707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3B5E8B28-A945-4169-A762-1FA53CF7849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881659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28307" y="1927225"/>
            <a:ext cx="3246831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472994" y="1927914"/>
            <a:ext cx="3245483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882348"/>
            <a:ext cx="3246012" cy="324767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15172" y="1927914"/>
            <a:ext cx="3246012" cy="787400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3578825541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3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>
            <a:extLst>
              <a:ext uri="{FF2B5EF4-FFF2-40B4-BE49-F238E27FC236}">
                <a16:creationId xmlns:a16="http://schemas.microsoft.com/office/drawing/2014/main" id="{51EFD7E2-59DA-4266-A615-0CB141B908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3319" y="649358"/>
            <a:ext cx="9718394" cy="955507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sp>
        <p:nvSpPr>
          <p:cNvPr id="6" name="Inhaltsplatzhalter 3">
            <a:extLst>
              <a:ext uri="{FF2B5EF4-FFF2-40B4-BE49-F238E27FC236}">
                <a16:creationId xmlns:a16="http://schemas.microsoft.com/office/drawing/2014/main" id="{D062B90E-D56F-90E5-2B6C-DBE462FCE7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489769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69880A71-B190-608F-1415-C323AD7027E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028307" y="1734802"/>
            <a:ext cx="3246831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98009346-AB4A-D15E-F78C-2FB8C95C605D}"/>
              </a:ext>
            </a:extLst>
          </p:cNvPr>
          <p:cNvSpPr>
            <a:spLocks noGrp="1"/>
          </p:cNvSpPr>
          <p:nvPr>
            <p:ph sz="quarter" idx="27"/>
          </p:nvPr>
        </p:nvSpPr>
        <p:spPr>
          <a:xfrm>
            <a:off x="4472994" y="2490458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4" name="Textplatzhalter 7">
            <a:extLst>
              <a:ext uri="{FF2B5EF4-FFF2-40B4-BE49-F238E27FC236}">
                <a16:creationId xmlns:a16="http://schemas.microsoft.com/office/drawing/2014/main" id="{7105DF33-BE45-7535-232E-82F19CF34A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472994" y="1735491"/>
            <a:ext cx="3245483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E5711F92-05B7-B970-08A7-6E79FA61282D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7915701" y="2490458"/>
            <a:ext cx="3246012" cy="3718183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7">
            <a:extLst>
              <a:ext uri="{FF2B5EF4-FFF2-40B4-BE49-F238E27FC236}">
                <a16:creationId xmlns:a16="http://schemas.microsoft.com/office/drawing/2014/main" id="{A52BA200-869A-C706-1F89-7C92AD8F0AA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15701" y="1735491"/>
            <a:ext cx="3245483" cy="587934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Überschrift</a:t>
            </a:r>
          </a:p>
        </p:txBody>
      </p:sp>
    </p:spTree>
    <p:extLst>
      <p:ext uri="{BB962C8B-B14F-4D97-AF65-F5344CB8AC3E}">
        <p14:creationId xmlns:p14="http://schemas.microsoft.com/office/powerpoint/2010/main" val="3857104012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B812047E-3064-4364-BA60-C2DEE2A93C1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0" name="Inhaltsplatzhalter 3">
            <a:extLst>
              <a:ext uri="{FF2B5EF4-FFF2-40B4-BE49-F238E27FC236}">
                <a16:creationId xmlns:a16="http://schemas.microsoft.com/office/drawing/2014/main" id="{FF37ABF2-40AF-4101-8F1F-75CC3BD18B3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29651" y="2551620"/>
            <a:ext cx="10131693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983652143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ihandform: Form 10">
            <a:extLst>
              <a:ext uri="{FF2B5EF4-FFF2-40B4-BE49-F238E27FC236}">
                <a16:creationId xmlns:a16="http://schemas.microsoft.com/office/drawing/2014/main" id="{4A5AFD29-D5DA-50A4-6D26-67A48CF91DBF}"/>
              </a:ext>
            </a:extLst>
          </p:cNvPr>
          <p:cNvSpPr/>
          <p:nvPr userDrawn="1"/>
        </p:nvSpPr>
        <p:spPr>
          <a:xfrm rot="10800000">
            <a:off x="4432300" y="-11433"/>
            <a:ext cx="7770845" cy="686872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76346"/>
              <a:gd name="connsiteX1" fmla="*/ 9213459 w 9213459"/>
              <a:gd name="connsiteY1" fmla="*/ 5640 h 6876346"/>
              <a:gd name="connsiteX2" fmla="*/ 6130534 w 9213459"/>
              <a:gd name="connsiteY2" fmla="*/ 6863644 h 6876346"/>
              <a:gd name="connsiteX3" fmla="*/ 18659 w 9213459"/>
              <a:gd name="connsiteY3" fmla="*/ 6876346 h 6876346"/>
              <a:gd name="connsiteX4" fmla="*/ 0 w 9213459"/>
              <a:gd name="connsiteY4" fmla="*/ 0 h 6876346"/>
              <a:gd name="connsiteX0" fmla="*/ 0 w 9213459"/>
              <a:gd name="connsiteY0" fmla="*/ 0 h 6863644"/>
              <a:gd name="connsiteX1" fmla="*/ 9213459 w 9213459"/>
              <a:gd name="connsiteY1" fmla="*/ 5640 h 6863644"/>
              <a:gd name="connsiteX2" fmla="*/ 6130534 w 9213459"/>
              <a:gd name="connsiteY2" fmla="*/ 6863644 h 6863644"/>
              <a:gd name="connsiteX3" fmla="*/ 127188 w 9213459"/>
              <a:gd name="connsiteY3" fmla="*/ 6739186 h 6863644"/>
              <a:gd name="connsiteX4" fmla="*/ 0 w 9213459"/>
              <a:gd name="connsiteY4" fmla="*/ 0 h 6863644"/>
              <a:gd name="connsiteX0" fmla="*/ 9642 w 9223101"/>
              <a:gd name="connsiteY0" fmla="*/ 0 h 6868726"/>
              <a:gd name="connsiteX1" fmla="*/ 9223101 w 9223101"/>
              <a:gd name="connsiteY1" fmla="*/ 5640 h 6868726"/>
              <a:gd name="connsiteX2" fmla="*/ 6140176 w 9223101"/>
              <a:gd name="connsiteY2" fmla="*/ 6863644 h 6868726"/>
              <a:gd name="connsiteX3" fmla="*/ 1169 w 9223101"/>
              <a:gd name="connsiteY3" fmla="*/ 6868726 h 6868726"/>
              <a:gd name="connsiteX4" fmla="*/ 9642 w 9223101"/>
              <a:gd name="connsiteY4" fmla="*/ 0 h 6868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23101" h="6868726">
                <a:moveTo>
                  <a:pt x="9642" y="0"/>
                </a:moveTo>
                <a:lnTo>
                  <a:pt x="9223101" y="5640"/>
                </a:lnTo>
                <a:lnTo>
                  <a:pt x="6140176" y="6863644"/>
                </a:lnTo>
                <a:lnTo>
                  <a:pt x="1169" y="6868726"/>
                </a:lnTo>
                <a:cubicBezTo>
                  <a:pt x="-5051" y="4576611"/>
                  <a:pt x="15862" y="2292115"/>
                  <a:pt x="964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8" name="Freihandform: Form 7">
            <a:extLst>
              <a:ext uri="{FF2B5EF4-FFF2-40B4-BE49-F238E27FC236}">
                <a16:creationId xmlns:a16="http://schemas.microsoft.com/office/drawing/2014/main" id="{7F3E81A6-FD53-3CB8-A498-0A3530333D4C}"/>
              </a:ext>
            </a:extLst>
          </p:cNvPr>
          <p:cNvSpPr/>
          <p:nvPr userDrawn="1"/>
        </p:nvSpPr>
        <p:spPr>
          <a:xfrm>
            <a:off x="-294080" y="-5"/>
            <a:ext cx="7342580" cy="68707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94800" h="6870706">
                <a:moveTo>
                  <a:pt x="0" y="12700"/>
                </a:moveTo>
                <a:lnTo>
                  <a:pt x="9194800" y="0"/>
                </a:lnTo>
                <a:lnTo>
                  <a:pt x="6111875" y="6858004"/>
                </a:lnTo>
                <a:lnTo>
                  <a:pt x="0" y="6870706"/>
                </a:lnTo>
                <a:lnTo>
                  <a:pt x="0" y="127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ln>
                <a:noFill/>
              </a:ln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582157" cy="4104228"/>
          </a:xfrm>
        </p:spPr>
        <p:txBody>
          <a:bodyPr numCol="1"/>
          <a:lstStyle>
            <a:lvl1pPr>
              <a:buClr>
                <a:schemeClr val="accent2"/>
              </a:buClr>
              <a:defRPr>
                <a:solidFill>
                  <a:schemeClr val="bg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629400" y="2025109"/>
            <a:ext cx="4532312" cy="410422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3" name="Foliennummernplatzhalter 7">
            <a:extLst>
              <a:ext uri="{FF2B5EF4-FFF2-40B4-BE49-F238E27FC236}">
                <a16:creationId xmlns:a16="http://schemas.microsoft.com/office/drawing/2014/main" id="{4CE42201-C68F-398F-D9E2-9897A81C2DC5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5" name="Gerader Verbinder 4">
            <a:extLst>
              <a:ext uri="{FF2B5EF4-FFF2-40B4-BE49-F238E27FC236}">
                <a16:creationId xmlns:a16="http://schemas.microsoft.com/office/drawing/2014/main" id="{38EFD136-21EF-D1DA-6510-D3D66FD0C05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98700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025110"/>
            <a:ext cx="4800554" cy="410422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025109"/>
            <a:ext cx="4805211" cy="410422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3D5D81EA-2F73-40CE-927F-418D9CC42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961697161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6" y="1022584"/>
            <a:ext cx="10131693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3" y="737999"/>
            <a:ext cx="968479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633227597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75CD96EE-D7FC-2175-3451-E285B9D5BE55}"/>
              </a:ext>
            </a:extLst>
          </p:cNvPr>
          <p:cNvSpPr/>
          <p:nvPr userDrawn="1"/>
        </p:nvSpPr>
        <p:spPr>
          <a:xfrm rot="10800000">
            <a:off x="4445000" y="-94"/>
            <a:ext cx="7753584" cy="6864399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92102"/>
              <a:gd name="connsiteY0" fmla="*/ 0 h 6908456"/>
              <a:gd name="connsiteX1" fmla="*/ 9292102 w 9292102"/>
              <a:gd name="connsiteY1" fmla="*/ 37750 h 6908456"/>
              <a:gd name="connsiteX2" fmla="*/ 6209177 w 9292102"/>
              <a:gd name="connsiteY2" fmla="*/ 6895754 h 6908456"/>
              <a:gd name="connsiteX3" fmla="*/ 97302 w 9292102"/>
              <a:gd name="connsiteY3" fmla="*/ 6908456 h 6908456"/>
              <a:gd name="connsiteX4" fmla="*/ 0 w 9292102"/>
              <a:gd name="connsiteY4" fmla="*/ 0 h 690845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0 w 9194800"/>
              <a:gd name="connsiteY0" fmla="*/ 12699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699 h 6870706"/>
              <a:gd name="connsiteX0" fmla="*/ 0 w 9254678"/>
              <a:gd name="connsiteY0" fmla="*/ 0 h 6921069"/>
              <a:gd name="connsiteX1" fmla="*/ 9254678 w 9254678"/>
              <a:gd name="connsiteY1" fmla="*/ 50363 h 6921069"/>
              <a:gd name="connsiteX2" fmla="*/ 6171753 w 9254678"/>
              <a:gd name="connsiteY2" fmla="*/ 6908367 h 6921069"/>
              <a:gd name="connsiteX3" fmla="*/ 59878 w 9254678"/>
              <a:gd name="connsiteY3" fmla="*/ 6921069 h 6921069"/>
              <a:gd name="connsiteX4" fmla="*/ 0 w 9254678"/>
              <a:gd name="connsiteY4" fmla="*/ 0 h 6921069"/>
              <a:gd name="connsiteX0" fmla="*/ 172150 w 9194800"/>
              <a:gd name="connsiteY0" fmla="*/ 27756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172150 w 9194800"/>
              <a:gd name="connsiteY4" fmla="*/ 277560 h 6870706"/>
              <a:gd name="connsiteX0" fmla="*/ 7486 w 9194800"/>
              <a:gd name="connsiteY0" fmla="*/ 18927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7486 w 9194800"/>
              <a:gd name="connsiteY4" fmla="*/ 189274 h 6870706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56809 h 6933733"/>
              <a:gd name="connsiteX1" fmla="*/ 9202614 w 9202614"/>
              <a:gd name="connsiteY1" fmla="*/ 63027 h 6933733"/>
              <a:gd name="connsiteX2" fmla="*/ 6119689 w 9202614"/>
              <a:gd name="connsiteY2" fmla="*/ 6921031 h 6933733"/>
              <a:gd name="connsiteX3" fmla="*/ 7814 w 9202614"/>
              <a:gd name="connsiteY3" fmla="*/ 6933733 h 6933733"/>
              <a:gd name="connsiteX4" fmla="*/ 331 w 9202614"/>
              <a:gd name="connsiteY4" fmla="*/ 56809 h 6933733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71 w 9202354"/>
              <a:gd name="connsiteY0" fmla="*/ 88 h 6864310"/>
              <a:gd name="connsiteX1" fmla="*/ 9202354 w 9202354"/>
              <a:gd name="connsiteY1" fmla="*/ 0 h 6864310"/>
              <a:gd name="connsiteX2" fmla="*/ 6119429 w 9202354"/>
              <a:gd name="connsiteY2" fmla="*/ 6864310 h 6864310"/>
              <a:gd name="connsiteX3" fmla="*/ 59948 w 9202354"/>
              <a:gd name="connsiteY3" fmla="*/ 6826563 h 6864310"/>
              <a:gd name="connsiteX4" fmla="*/ 71 w 9202354"/>
              <a:gd name="connsiteY4" fmla="*/ 88 h 6864310"/>
              <a:gd name="connsiteX0" fmla="*/ 331 w 9202614"/>
              <a:gd name="connsiteY0" fmla="*/ 88 h 6883318"/>
              <a:gd name="connsiteX1" fmla="*/ 9202614 w 9202614"/>
              <a:gd name="connsiteY1" fmla="*/ 0 h 6883318"/>
              <a:gd name="connsiteX2" fmla="*/ 6119689 w 9202614"/>
              <a:gd name="connsiteY2" fmla="*/ 6864310 h 6883318"/>
              <a:gd name="connsiteX3" fmla="*/ 7816 w 9202614"/>
              <a:gd name="connsiteY3" fmla="*/ 6883318 h 6883318"/>
              <a:gd name="connsiteX4" fmla="*/ 331 w 9202614"/>
              <a:gd name="connsiteY4" fmla="*/ 88 h 6883318"/>
              <a:gd name="connsiteX0" fmla="*/ 27 w 9202310"/>
              <a:gd name="connsiteY0" fmla="*/ 88 h 6864310"/>
              <a:gd name="connsiteX1" fmla="*/ 9202310 w 9202310"/>
              <a:gd name="connsiteY1" fmla="*/ 0 h 6864310"/>
              <a:gd name="connsiteX2" fmla="*/ 6119385 w 9202310"/>
              <a:gd name="connsiteY2" fmla="*/ 6864310 h 6864310"/>
              <a:gd name="connsiteX3" fmla="*/ 172177 w 9202310"/>
              <a:gd name="connsiteY3" fmla="*/ 6763500 h 6864310"/>
              <a:gd name="connsiteX4" fmla="*/ 27 w 9202310"/>
              <a:gd name="connsiteY4" fmla="*/ 88 h 6864310"/>
              <a:gd name="connsiteX0" fmla="*/ 331 w 9202614"/>
              <a:gd name="connsiteY0" fmla="*/ 88 h 6864399"/>
              <a:gd name="connsiteX1" fmla="*/ 9202614 w 9202614"/>
              <a:gd name="connsiteY1" fmla="*/ 0 h 6864399"/>
              <a:gd name="connsiteX2" fmla="*/ 6119689 w 9202614"/>
              <a:gd name="connsiteY2" fmla="*/ 6864310 h 6864399"/>
              <a:gd name="connsiteX3" fmla="*/ 7817 w 9202614"/>
              <a:gd name="connsiteY3" fmla="*/ 6864399 h 6864399"/>
              <a:gd name="connsiteX4" fmla="*/ 331 w 9202614"/>
              <a:gd name="connsiteY4" fmla="*/ 88 h 686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02614" h="6864399">
                <a:moveTo>
                  <a:pt x="331" y="88"/>
                </a:moveTo>
                <a:lnTo>
                  <a:pt x="9202614" y="0"/>
                </a:lnTo>
                <a:lnTo>
                  <a:pt x="6119689" y="6864310"/>
                </a:lnTo>
                <a:lnTo>
                  <a:pt x="7817" y="6864399"/>
                </a:lnTo>
                <a:cubicBezTo>
                  <a:pt x="10312" y="4637255"/>
                  <a:pt x="-2164" y="2227232"/>
                  <a:pt x="331" y="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err="1">
                <a:ln>
                  <a:noFill/>
                </a:ln>
              </a:rPr>
              <a:t>aa</a:t>
            </a:r>
            <a:endParaRPr lang="de-DE" dirty="0">
              <a:ln>
                <a:noFill/>
              </a:ln>
            </a:endParaRP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1006" y="1022584"/>
            <a:ext cx="5216919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87903" y="737999"/>
            <a:ext cx="498680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228091F-AE57-E50B-E1DF-F236894D5B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76DED9D2-C9D7-F053-EA35-8E33756FB05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2F9C0741-4D6D-6B2C-4D17-61679F50F6A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65420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line + zweizeilige Überschrift + 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: Form 6">
            <a:extLst>
              <a:ext uri="{FF2B5EF4-FFF2-40B4-BE49-F238E27FC236}">
                <a16:creationId xmlns:a16="http://schemas.microsoft.com/office/drawing/2014/main" id="{75CD96EE-D7FC-2175-3451-E285B9D5BE55}"/>
              </a:ext>
            </a:extLst>
          </p:cNvPr>
          <p:cNvSpPr/>
          <p:nvPr userDrawn="1"/>
        </p:nvSpPr>
        <p:spPr>
          <a:xfrm rot="10800000">
            <a:off x="4445000" y="-94"/>
            <a:ext cx="7753584" cy="6864399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0 w 12192000"/>
              <a:gd name="connsiteY5" fmla="*/ 6858006 h 6858006"/>
              <a:gd name="connsiteX6" fmla="*/ 0 w 12192000"/>
              <a:gd name="connsiteY6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0 w 12192000"/>
              <a:gd name="connsiteY4" fmla="*/ 6858006 h 6858006"/>
              <a:gd name="connsiteX5" fmla="*/ 0 w 12192000"/>
              <a:gd name="connsiteY5" fmla="*/ 0 h 6858006"/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9210675 w 12192000"/>
              <a:gd name="connsiteY2" fmla="*/ 6858004 h 6858006"/>
              <a:gd name="connsiteX3" fmla="*/ 0 w 12192000"/>
              <a:gd name="connsiteY3" fmla="*/ 6858006 h 6858006"/>
              <a:gd name="connsiteX4" fmla="*/ 0 w 12192000"/>
              <a:gd name="connsiteY4" fmla="*/ 0 h 6858006"/>
              <a:gd name="connsiteX0" fmla="*/ 0 w 9210675"/>
              <a:gd name="connsiteY0" fmla="*/ 0 h 6858006"/>
              <a:gd name="connsiteX1" fmla="*/ 6121400 w 9210675"/>
              <a:gd name="connsiteY1" fmla="*/ 0 h 6858006"/>
              <a:gd name="connsiteX2" fmla="*/ 9210675 w 9210675"/>
              <a:gd name="connsiteY2" fmla="*/ 6858004 h 6858006"/>
              <a:gd name="connsiteX3" fmla="*/ 0 w 9210675"/>
              <a:gd name="connsiteY3" fmla="*/ 6858006 h 6858006"/>
              <a:gd name="connsiteX4" fmla="*/ 0 w 9210675"/>
              <a:gd name="connsiteY4" fmla="*/ 0 h 6858006"/>
              <a:gd name="connsiteX0" fmla="*/ 0 w 6121400"/>
              <a:gd name="connsiteY0" fmla="*/ 0 h 6858006"/>
              <a:gd name="connsiteX1" fmla="*/ 6121400 w 6121400"/>
              <a:gd name="connsiteY1" fmla="*/ 0 h 6858006"/>
              <a:gd name="connsiteX2" fmla="*/ 6111875 w 6121400"/>
              <a:gd name="connsiteY2" fmla="*/ 6845304 h 6858006"/>
              <a:gd name="connsiteX3" fmla="*/ 0 w 6121400"/>
              <a:gd name="connsiteY3" fmla="*/ 6858006 h 6858006"/>
              <a:gd name="connsiteX4" fmla="*/ 0 w 6121400"/>
              <a:gd name="connsiteY4" fmla="*/ 0 h 6858006"/>
              <a:gd name="connsiteX0" fmla="*/ 0 w 9194800"/>
              <a:gd name="connsiteY0" fmla="*/ 1270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700 h 6870706"/>
              <a:gd name="connsiteX0" fmla="*/ 0 w 9292102"/>
              <a:gd name="connsiteY0" fmla="*/ 0 h 6908456"/>
              <a:gd name="connsiteX1" fmla="*/ 9292102 w 9292102"/>
              <a:gd name="connsiteY1" fmla="*/ 37750 h 6908456"/>
              <a:gd name="connsiteX2" fmla="*/ 6209177 w 9292102"/>
              <a:gd name="connsiteY2" fmla="*/ 6895754 h 6908456"/>
              <a:gd name="connsiteX3" fmla="*/ 97302 w 9292102"/>
              <a:gd name="connsiteY3" fmla="*/ 6908456 h 6908456"/>
              <a:gd name="connsiteX4" fmla="*/ 0 w 9292102"/>
              <a:gd name="connsiteY4" fmla="*/ 0 h 690845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97302 w 9194800"/>
              <a:gd name="connsiteY0" fmla="*/ 3792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97302 w 9194800"/>
              <a:gd name="connsiteY4" fmla="*/ 37924 h 6870706"/>
              <a:gd name="connsiteX0" fmla="*/ 0 w 9194800"/>
              <a:gd name="connsiteY0" fmla="*/ 12699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0 w 9194800"/>
              <a:gd name="connsiteY4" fmla="*/ 12699 h 6870706"/>
              <a:gd name="connsiteX0" fmla="*/ 0 w 9254678"/>
              <a:gd name="connsiteY0" fmla="*/ 0 h 6921069"/>
              <a:gd name="connsiteX1" fmla="*/ 9254678 w 9254678"/>
              <a:gd name="connsiteY1" fmla="*/ 50363 h 6921069"/>
              <a:gd name="connsiteX2" fmla="*/ 6171753 w 9254678"/>
              <a:gd name="connsiteY2" fmla="*/ 6908367 h 6921069"/>
              <a:gd name="connsiteX3" fmla="*/ 59878 w 9254678"/>
              <a:gd name="connsiteY3" fmla="*/ 6921069 h 6921069"/>
              <a:gd name="connsiteX4" fmla="*/ 0 w 9254678"/>
              <a:gd name="connsiteY4" fmla="*/ 0 h 6921069"/>
              <a:gd name="connsiteX0" fmla="*/ 172150 w 9194800"/>
              <a:gd name="connsiteY0" fmla="*/ 277560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172150 w 9194800"/>
              <a:gd name="connsiteY4" fmla="*/ 277560 h 6870706"/>
              <a:gd name="connsiteX0" fmla="*/ 7486 w 9194800"/>
              <a:gd name="connsiteY0" fmla="*/ 189274 h 6870706"/>
              <a:gd name="connsiteX1" fmla="*/ 9194800 w 9194800"/>
              <a:gd name="connsiteY1" fmla="*/ 0 h 6870706"/>
              <a:gd name="connsiteX2" fmla="*/ 6111875 w 9194800"/>
              <a:gd name="connsiteY2" fmla="*/ 6858004 h 6870706"/>
              <a:gd name="connsiteX3" fmla="*/ 0 w 9194800"/>
              <a:gd name="connsiteY3" fmla="*/ 6870706 h 6870706"/>
              <a:gd name="connsiteX4" fmla="*/ 7486 w 9194800"/>
              <a:gd name="connsiteY4" fmla="*/ 189274 h 6870706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56809 h 6933733"/>
              <a:gd name="connsiteX1" fmla="*/ 9202614 w 9202614"/>
              <a:gd name="connsiteY1" fmla="*/ 63027 h 6933733"/>
              <a:gd name="connsiteX2" fmla="*/ 6119689 w 9202614"/>
              <a:gd name="connsiteY2" fmla="*/ 6921031 h 6933733"/>
              <a:gd name="connsiteX3" fmla="*/ 7814 w 9202614"/>
              <a:gd name="connsiteY3" fmla="*/ 6933733 h 6933733"/>
              <a:gd name="connsiteX4" fmla="*/ 331 w 9202614"/>
              <a:gd name="connsiteY4" fmla="*/ 56809 h 6933733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0 h 6876924"/>
              <a:gd name="connsiteX1" fmla="*/ 9202614 w 9202614"/>
              <a:gd name="connsiteY1" fmla="*/ 6218 h 6876924"/>
              <a:gd name="connsiteX2" fmla="*/ 6119689 w 9202614"/>
              <a:gd name="connsiteY2" fmla="*/ 6864222 h 6876924"/>
              <a:gd name="connsiteX3" fmla="*/ 7814 w 9202614"/>
              <a:gd name="connsiteY3" fmla="*/ 6876924 h 6876924"/>
              <a:gd name="connsiteX4" fmla="*/ 331 w 9202614"/>
              <a:gd name="connsiteY4" fmla="*/ 0 h 6876924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331 w 9202614"/>
              <a:gd name="connsiteY0" fmla="*/ 88 h 6877012"/>
              <a:gd name="connsiteX1" fmla="*/ 9202614 w 9202614"/>
              <a:gd name="connsiteY1" fmla="*/ 0 h 6877012"/>
              <a:gd name="connsiteX2" fmla="*/ 6119689 w 9202614"/>
              <a:gd name="connsiteY2" fmla="*/ 6864310 h 6877012"/>
              <a:gd name="connsiteX3" fmla="*/ 7814 w 9202614"/>
              <a:gd name="connsiteY3" fmla="*/ 6877012 h 6877012"/>
              <a:gd name="connsiteX4" fmla="*/ 331 w 9202614"/>
              <a:gd name="connsiteY4" fmla="*/ 88 h 6877012"/>
              <a:gd name="connsiteX0" fmla="*/ 71 w 9202354"/>
              <a:gd name="connsiteY0" fmla="*/ 88 h 6864310"/>
              <a:gd name="connsiteX1" fmla="*/ 9202354 w 9202354"/>
              <a:gd name="connsiteY1" fmla="*/ 0 h 6864310"/>
              <a:gd name="connsiteX2" fmla="*/ 6119429 w 9202354"/>
              <a:gd name="connsiteY2" fmla="*/ 6864310 h 6864310"/>
              <a:gd name="connsiteX3" fmla="*/ 59948 w 9202354"/>
              <a:gd name="connsiteY3" fmla="*/ 6826563 h 6864310"/>
              <a:gd name="connsiteX4" fmla="*/ 71 w 9202354"/>
              <a:gd name="connsiteY4" fmla="*/ 88 h 6864310"/>
              <a:gd name="connsiteX0" fmla="*/ 331 w 9202614"/>
              <a:gd name="connsiteY0" fmla="*/ 88 h 6883318"/>
              <a:gd name="connsiteX1" fmla="*/ 9202614 w 9202614"/>
              <a:gd name="connsiteY1" fmla="*/ 0 h 6883318"/>
              <a:gd name="connsiteX2" fmla="*/ 6119689 w 9202614"/>
              <a:gd name="connsiteY2" fmla="*/ 6864310 h 6883318"/>
              <a:gd name="connsiteX3" fmla="*/ 7816 w 9202614"/>
              <a:gd name="connsiteY3" fmla="*/ 6883318 h 6883318"/>
              <a:gd name="connsiteX4" fmla="*/ 331 w 9202614"/>
              <a:gd name="connsiteY4" fmla="*/ 88 h 6883318"/>
              <a:gd name="connsiteX0" fmla="*/ 27 w 9202310"/>
              <a:gd name="connsiteY0" fmla="*/ 88 h 6864310"/>
              <a:gd name="connsiteX1" fmla="*/ 9202310 w 9202310"/>
              <a:gd name="connsiteY1" fmla="*/ 0 h 6864310"/>
              <a:gd name="connsiteX2" fmla="*/ 6119385 w 9202310"/>
              <a:gd name="connsiteY2" fmla="*/ 6864310 h 6864310"/>
              <a:gd name="connsiteX3" fmla="*/ 172177 w 9202310"/>
              <a:gd name="connsiteY3" fmla="*/ 6763500 h 6864310"/>
              <a:gd name="connsiteX4" fmla="*/ 27 w 9202310"/>
              <a:gd name="connsiteY4" fmla="*/ 88 h 6864310"/>
              <a:gd name="connsiteX0" fmla="*/ 331 w 9202614"/>
              <a:gd name="connsiteY0" fmla="*/ 88 h 6864399"/>
              <a:gd name="connsiteX1" fmla="*/ 9202614 w 9202614"/>
              <a:gd name="connsiteY1" fmla="*/ 0 h 6864399"/>
              <a:gd name="connsiteX2" fmla="*/ 6119689 w 9202614"/>
              <a:gd name="connsiteY2" fmla="*/ 6864310 h 6864399"/>
              <a:gd name="connsiteX3" fmla="*/ 7817 w 9202614"/>
              <a:gd name="connsiteY3" fmla="*/ 6864399 h 6864399"/>
              <a:gd name="connsiteX4" fmla="*/ 331 w 9202614"/>
              <a:gd name="connsiteY4" fmla="*/ 88 h 686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02614" h="6864399">
                <a:moveTo>
                  <a:pt x="331" y="88"/>
                </a:moveTo>
                <a:lnTo>
                  <a:pt x="9202614" y="0"/>
                </a:lnTo>
                <a:lnTo>
                  <a:pt x="6119689" y="6864310"/>
                </a:lnTo>
                <a:lnTo>
                  <a:pt x="7817" y="6864399"/>
                </a:lnTo>
                <a:cubicBezTo>
                  <a:pt x="10312" y="4637255"/>
                  <a:pt x="-2164" y="2227232"/>
                  <a:pt x="331" y="8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err="1">
                <a:ln>
                  <a:noFill/>
                </a:ln>
              </a:rPr>
              <a:t>aa</a:t>
            </a:r>
            <a:endParaRPr lang="de-DE" dirty="0">
              <a:ln>
                <a:noFill/>
              </a:ln>
            </a:endParaRP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2551620"/>
            <a:ext cx="4805211" cy="357771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itel 1">
            <a:extLst>
              <a:ext uri="{FF2B5EF4-FFF2-40B4-BE49-F238E27FC236}">
                <a16:creationId xmlns:a16="http://schemas.microsoft.com/office/drawing/2014/main" id="{A708F664-0E20-45AA-8826-CD630298C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1006" y="1022584"/>
            <a:ext cx="5216919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AF57E02C-F239-475C-9EBD-0D5B953AC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87903" y="737999"/>
            <a:ext cx="4986807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27407CF3-284A-46B8-B4B1-42605485C31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029651" y="2551620"/>
            <a:ext cx="4804851" cy="357771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B228091F-AE57-E50B-E1DF-F236894D5B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76DED9D2-C9D7-F053-EA35-8E33756FB05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2F9C0741-4D6D-6B2C-4D17-61679F50F6A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6500036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4804848" cy="5391339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8000"/>
            <a:ext cx="4805211" cy="539134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095232635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Grafik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737999"/>
            <a:ext cx="10132059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2234343669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ein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291" y="737999"/>
            <a:ext cx="4805211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4" y="1665228"/>
            <a:ext cx="480484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4CD09E40-C3E6-4259-AF68-9FA222EB3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1665228"/>
            <a:ext cx="4804848" cy="4464107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FCB7B34-4094-43F1-AD73-B5390BA8650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1" cy="429354"/>
          </a:xfrm>
        </p:spPr>
        <p:txBody>
          <a:bodyPr wrap="square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3400" b="1" cap="all" baseline="0"/>
            </a:lvl1pPr>
            <a:lvl2pPr marL="457200" indent="0">
              <a:buFont typeface="Arial" panose="020B0604020202020204" pitchFamily="34" charset="0"/>
              <a:buNone/>
              <a:defRPr/>
            </a:lvl2pPr>
          </a:lstStyle>
          <a:p>
            <a:pPr lvl="0"/>
            <a:r>
              <a:rPr lang="de-DE" dirty="0"/>
              <a:t>Seitenüberschrift</a:t>
            </a:r>
          </a:p>
        </p:txBody>
      </p:sp>
    </p:spTree>
    <p:extLst>
      <p:ext uri="{BB962C8B-B14F-4D97-AF65-F5344CB8AC3E}">
        <p14:creationId xmlns:p14="http://schemas.microsoft.com/office/powerpoint/2010/main" val="4258956800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zwei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737999"/>
            <a:ext cx="4804847" cy="927230"/>
          </a:xfrm>
        </p:spPr>
        <p:txBody>
          <a:bodyPr numCol="1"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4998" y="2163104"/>
            <a:ext cx="4805212" cy="396623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832AF1C-EF9E-467A-B5EC-4A291CDF02D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6502" y="2163104"/>
            <a:ext cx="4810500" cy="396623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FC4D259D-1098-41A6-8089-045FE9F778D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6502" y="737999"/>
            <a:ext cx="4805212" cy="927230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cap="all" baseline="0"/>
            </a:lvl1pPr>
            <a:lvl2pPr marL="457200" indent="0">
              <a:buNone/>
              <a:defRPr sz="3000" b="1"/>
            </a:lvl2pPr>
            <a:lvl3pPr marL="914400" indent="0">
              <a:buNone/>
              <a:defRPr sz="3000" b="1"/>
            </a:lvl3pPr>
            <a:lvl4pPr marL="1371600" indent="0">
              <a:buNone/>
              <a:defRPr sz="3000" b="1"/>
            </a:lvl4pPr>
            <a:lvl5pPr marL="1828800" indent="0">
              <a:buNone/>
              <a:defRPr sz="3000" b="1"/>
            </a:lvl5pPr>
          </a:lstStyle>
          <a:p>
            <a:pPr lvl="0"/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1299931393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ein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30288" y="2028293"/>
            <a:ext cx="4799292" cy="4091708"/>
          </a:xfrm>
        </p:spPr>
        <p:txBody>
          <a:bodyPr numCol="1"/>
          <a:lstStyle>
            <a:lvl4pPr>
              <a:defRPr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EAC1C579-DA2A-478A-BECF-37D2B019968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2" y="2028292"/>
            <a:ext cx="4804214" cy="4101044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6B16CE53-7D18-43FD-B8B9-380BE502889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6502" y="1022584"/>
            <a:ext cx="4804215" cy="512615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400" b="1" cap="all" baseline="0"/>
            </a:lvl1pPr>
          </a:lstStyle>
          <a:p>
            <a:pPr lvl="0"/>
            <a:r>
              <a:rPr lang="de-DE" dirty="0"/>
              <a:t>Seitenüberschrift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646C5520-6AE5-48C7-9DBB-020A4CB278F2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3334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01EDA092-8133-4A3F-B258-4D97F253CB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92249" y="737999"/>
            <a:ext cx="437502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4" name="Titel 1">
            <a:extLst>
              <a:ext uri="{FF2B5EF4-FFF2-40B4-BE49-F238E27FC236}">
                <a16:creationId xmlns:a16="http://schemas.microsoft.com/office/drawing/2014/main" id="{BBA2E5AF-554A-4FED-A594-82E477132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5847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cxnSp>
        <p:nvCxnSpPr>
          <p:cNvPr id="15" name="Gerader Verbinder 14">
            <a:extLst>
              <a:ext uri="{FF2B5EF4-FFF2-40B4-BE49-F238E27FC236}">
                <a16:creationId xmlns:a16="http://schemas.microsoft.com/office/drawing/2014/main" id="{F7C97400-D021-4482-B20E-8706AF47B77D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351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platzhalter 4">
            <a:extLst>
              <a:ext uri="{FF2B5EF4-FFF2-40B4-BE49-F238E27FC236}">
                <a16:creationId xmlns:a16="http://schemas.microsoft.com/office/drawing/2014/main" id="{04943661-AB19-40D0-8778-3C03EF8D443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0296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801050073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zweispaltig + Overline + zweizeilige Überschrif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5105CE0-8399-FA48-8247-07A631E6C1D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9655" y="2549328"/>
            <a:ext cx="4804846" cy="357067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2BF37CC5-424F-41FD-886E-18755E41A3F6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4337" y="2549329"/>
            <a:ext cx="4810979" cy="3570672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68282A8-52A1-40F7-B934-BB20BAE0DB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4337" y="1022584"/>
            <a:ext cx="4807012" cy="1033651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400" b="1" i="0" cap="all" baseline="0"/>
            </a:lvl1pPr>
          </a:lstStyle>
          <a:p>
            <a:pPr lvl="0"/>
            <a:r>
              <a:rPr lang="de-DE" dirty="0"/>
              <a:t>Seitenüberschrift eintragen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BDC7BB1F-26AE-4D25-A54E-E10CFC9FAF74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61169" y="521212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platzhalter 4">
            <a:extLst>
              <a:ext uri="{FF2B5EF4-FFF2-40B4-BE49-F238E27FC236}">
                <a16:creationId xmlns:a16="http://schemas.microsoft.com/office/drawing/2014/main" id="{9743A2B5-4C97-4106-9D2E-E6D2D4C165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89836" y="737999"/>
            <a:ext cx="4375480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18" name="Titel 1">
            <a:extLst>
              <a:ext uri="{FF2B5EF4-FFF2-40B4-BE49-F238E27FC236}">
                <a16:creationId xmlns:a16="http://schemas.microsoft.com/office/drawing/2014/main" id="{78167C77-D0A4-4477-92A0-A2A41F283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684" y="1022584"/>
            <a:ext cx="4807817" cy="103365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  <a:br>
              <a:rPr lang="de-DE" dirty="0"/>
            </a:br>
            <a:r>
              <a:rPr lang="de-DE" dirty="0"/>
              <a:t>eintragen</a:t>
            </a:r>
          </a:p>
        </p:txBody>
      </p:sp>
      <p:cxnSp>
        <p:nvCxnSpPr>
          <p:cNvPr id="19" name="Gerader Verbinder 18">
            <a:extLst>
              <a:ext uri="{FF2B5EF4-FFF2-40B4-BE49-F238E27FC236}">
                <a16:creationId xmlns:a16="http://schemas.microsoft.com/office/drawing/2014/main" id="{3D76447C-C808-425A-8CD3-E9AE3851A1EC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6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platzhalter 4">
            <a:extLst>
              <a:ext uri="{FF2B5EF4-FFF2-40B4-BE49-F238E27FC236}">
                <a16:creationId xmlns:a16="http://schemas.microsoft.com/office/drawing/2014/main" id="{7390BA0F-57C7-4F85-8673-08A2096B6E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75204" y="737999"/>
            <a:ext cx="4359298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22729977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n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7A0883BD-0CC3-444B-B638-6D4DEEE7F2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7999"/>
            <a:ext cx="4820002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7663" y="1665229"/>
            <a:ext cx="4820001" cy="44641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B9D1D9E-819C-415E-884B-5DD1DDF58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264818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Bildplatzhalter 3">
            <a:extLst>
              <a:ext uri="{FF2B5EF4-FFF2-40B4-BE49-F238E27FC236}">
                <a16:creationId xmlns:a16="http://schemas.microsoft.com/office/drawing/2014/main" id="{60F30923-405B-4400-8D21-5038B42A4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7662" y="738000"/>
            <a:ext cx="4820002" cy="91789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13376" y="2163105"/>
            <a:ext cx="4824288" cy="3956896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3357CCD3-74C3-42C0-BFB6-5B07AF406E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844674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ein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ildplatzhalter 3">
            <a:extLst>
              <a:ext uri="{FF2B5EF4-FFF2-40B4-BE49-F238E27FC236}">
                <a16:creationId xmlns:a16="http://schemas.microsoft.com/office/drawing/2014/main" id="{F87AC60E-8125-4AEA-89BE-3EC1F21A64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6" y="1022585"/>
            <a:ext cx="4813427" cy="51261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25365" y="2030585"/>
            <a:ext cx="4812299" cy="4098751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8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AEE0AD54-169B-4648-9240-5F3657F838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12" name="Textplatzhalter 4">
            <a:extLst>
              <a:ext uri="{FF2B5EF4-FFF2-40B4-BE49-F238E27FC236}">
                <a16:creationId xmlns:a16="http://schemas.microsoft.com/office/drawing/2014/main" id="{7BA0C359-BA26-4D75-87A8-101FCAD9FC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5205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144503327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 + zweizeilige Überschrift + 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87380198-9F32-4683-806F-CA0CB233FA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fik 9">
            <a:extLst>
              <a:ext uri="{FF2B5EF4-FFF2-40B4-BE49-F238E27FC236}">
                <a16:creationId xmlns:a16="http://schemas.microsoft.com/office/drawing/2014/main" id="{2CE27941-EFD2-458A-90AB-F16064B653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sp>
        <p:nvSpPr>
          <p:cNvPr id="23" name="Inhaltsplatzhalter 4">
            <a:extLst>
              <a:ext uri="{FF2B5EF4-FFF2-40B4-BE49-F238E27FC236}">
                <a16:creationId xmlns:a16="http://schemas.microsoft.com/office/drawing/2014/main" id="{B21F73F5-26B6-4EFF-A6DC-11011046CE2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3567214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24" name="Gerader Verbinder 23">
            <a:extLst>
              <a:ext uri="{FF2B5EF4-FFF2-40B4-BE49-F238E27FC236}">
                <a16:creationId xmlns:a16="http://schemas.microsoft.com/office/drawing/2014/main" id="{A6260FBE-EA3A-4914-80CD-A39A1AD3F236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219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4">
            <a:extLst>
              <a:ext uri="{FF2B5EF4-FFF2-40B4-BE49-F238E27FC236}">
                <a16:creationId xmlns:a16="http://schemas.microsoft.com/office/drawing/2014/main" id="{481776FF-30A2-4CE4-8499-02B96829E8A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475204" y="737999"/>
            <a:ext cx="4362459" cy="28458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6" name="Titel 1">
            <a:extLst>
              <a:ext uri="{FF2B5EF4-FFF2-40B4-BE49-F238E27FC236}">
                <a16:creationId xmlns:a16="http://schemas.microsoft.com/office/drawing/2014/main" id="{E88300D3-4516-4427-830D-28B2AB0B1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365" y="1022584"/>
            <a:ext cx="4812299" cy="1044341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</p:spTree>
    <p:extLst>
      <p:ext uri="{BB962C8B-B14F-4D97-AF65-F5344CB8AC3E}">
        <p14:creationId xmlns:p14="http://schemas.microsoft.com/office/powerpoint/2010/main" val="4282819889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+ Bild rechts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3">
            <a:extLst>
              <a:ext uri="{FF2B5EF4-FFF2-40B4-BE49-F238E27FC236}">
                <a16:creationId xmlns:a16="http://schemas.microsoft.com/office/drawing/2014/main" id="{9639BD98-6CF7-4CEF-860C-97F4C980F2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6502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032073" y="737999"/>
            <a:ext cx="4805591" cy="5382001"/>
          </a:xfrm>
        </p:spPr>
        <p:txBody>
          <a:bodyPr numCol="1"/>
          <a:lstStyle>
            <a:lvl4pPr>
              <a:defRPr u="sng"/>
            </a:lvl4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Foliennummernplatzhalter 7">
            <a:extLst>
              <a:ext uri="{FF2B5EF4-FFF2-40B4-BE49-F238E27FC236}">
                <a16:creationId xmlns:a16="http://schemas.microsoft.com/office/drawing/2014/main" id="{49830288-C437-470B-AEAC-80D500E18AAC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cxnSp>
        <p:nvCxnSpPr>
          <p:cNvPr id="20" name="Gerader Verbinder 19">
            <a:extLst>
              <a:ext uri="{FF2B5EF4-FFF2-40B4-BE49-F238E27FC236}">
                <a16:creationId xmlns:a16="http://schemas.microsoft.com/office/drawing/2014/main" id="{2BA2EA83-6FD6-49D9-8E8C-56983B35B55E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 5">
            <a:extLst>
              <a:ext uri="{FF2B5EF4-FFF2-40B4-BE49-F238E27FC236}">
                <a16:creationId xmlns:a16="http://schemas.microsoft.com/office/drawing/2014/main" id="{4915DF41-6FD6-4A8D-B1DC-E446126774B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385958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3">
            <a:extLst>
              <a:ext uri="{FF2B5EF4-FFF2-40B4-BE49-F238E27FC236}">
                <a16:creationId xmlns:a16="http://schemas.microsoft.com/office/drawing/2014/main" id="{B90C9623-7990-493C-93C2-DEFFC64887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4" y="737999"/>
            <a:ext cx="4812878" cy="429354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5" y="1665228"/>
            <a:ext cx="4812877" cy="4464108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989392353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737999"/>
            <a:ext cx="4815315" cy="92722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163104"/>
            <a:ext cx="4812023" cy="3966232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61C0A6C-0DA7-4D5F-B982-05D22DD1CB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90209977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ein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7"/>
            <a:ext cx="4812023" cy="512616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2028292"/>
            <a:ext cx="4812023" cy="4101043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platzhalter 4">
            <a:extLst>
              <a:ext uri="{FF2B5EF4-FFF2-40B4-BE49-F238E27FC236}">
                <a16:creationId xmlns:a16="http://schemas.microsoft.com/office/drawing/2014/main" id="{F2A9AE78-5204-4AB6-95F6-39F076A87B4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4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C2448A2F-1F63-43D5-8704-458C2EC4BCE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6250215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Overline + zweizeilige Überschrift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323" y="1027736"/>
            <a:ext cx="4812023" cy="1028499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70" y="2549328"/>
            <a:ext cx="4811977" cy="358000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cxnSp>
        <p:nvCxnSpPr>
          <p:cNvPr id="11" name="Gerader Verbinder 10">
            <a:extLst>
              <a:ext uri="{FF2B5EF4-FFF2-40B4-BE49-F238E27FC236}">
                <a16:creationId xmlns:a16="http://schemas.microsoft.com/office/drawing/2014/main" id="{7A3431FC-A1AA-48C8-99C6-3402BA115559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6557155" y="526365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platzhalter 4">
            <a:extLst>
              <a:ext uri="{FF2B5EF4-FFF2-40B4-BE49-F238E27FC236}">
                <a16:creationId xmlns:a16="http://schemas.microsoft.com/office/drawing/2014/main" id="{6F558837-DBD9-4ABB-91DA-C0931F2F44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08652" y="743151"/>
            <a:ext cx="4353695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" name="Bildplatzhalter 3">
            <a:extLst>
              <a:ext uri="{FF2B5EF4-FFF2-40B4-BE49-F238E27FC236}">
                <a16:creationId xmlns:a16="http://schemas.microsoft.com/office/drawing/2014/main" id="{243C7EFD-15C1-48D9-8970-BAF5D38CC6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58869298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rechts + Inhal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C8776463-A0B6-B74B-BC1F-602749CA254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0323" y="737998"/>
            <a:ext cx="4812023" cy="5391337"/>
          </a:xfrm>
        </p:spPr>
        <p:txBody>
          <a:bodyPr numCol="1"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Bildplatzhalter 3">
            <a:extLst>
              <a:ext uri="{FF2B5EF4-FFF2-40B4-BE49-F238E27FC236}">
                <a16:creationId xmlns:a16="http://schemas.microsoft.com/office/drawing/2014/main" id="{1F7909B3-5D33-4E8F-83C5-797D43A73E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5835498" cy="6858000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39356679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+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Inhaltsplatzhalter 9">
            <a:extLst>
              <a:ext uri="{FF2B5EF4-FFF2-40B4-BE49-F238E27FC236}">
                <a16:creationId xmlns:a16="http://schemas.microsoft.com/office/drawing/2014/main" id="{327CE85B-6BD5-4CD6-8C58-4FC2B752454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524499" y="3496036"/>
            <a:ext cx="5623897" cy="1127375"/>
          </a:xfrm>
        </p:spPr>
        <p:txBody>
          <a:bodyPr/>
          <a:lstStyle>
            <a:lvl1pPr marL="0" indent="0">
              <a:buNone/>
              <a:defRPr u="none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de-DE" dirty="0"/>
              <a:t>Erfahrung/Kompetenz</a:t>
            </a:r>
          </a:p>
          <a:p>
            <a:pPr lvl="0"/>
            <a:r>
              <a:rPr lang="de-DE" dirty="0"/>
              <a:t>+49 123 45678-9</a:t>
            </a:r>
          </a:p>
          <a:p>
            <a:pPr lvl="0"/>
            <a:r>
              <a:rPr lang="de-DE" dirty="0"/>
              <a:t>mustermann@prime-ing.com</a:t>
            </a:r>
          </a:p>
        </p:txBody>
      </p:sp>
      <p:sp>
        <p:nvSpPr>
          <p:cNvPr id="11" name="Textplatzhalter 4">
            <a:extLst>
              <a:ext uri="{FF2B5EF4-FFF2-40B4-BE49-F238E27FC236}">
                <a16:creationId xmlns:a16="http://schemas.microsoft.com/office/drawing/2014/main" id="{14200BE8-7129-4554-B629-1B14814117D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24500" y="2518564"/>
            <a:ext cx="5623897" cy="482088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3000" b="1" i="0" cap="all" baseline="0"/>
            </a:lvl1pPr>
          </a:lstStyle>
          <a:p>
            <a:pPr lvl="0"/>
            <a:r>
              <a:rPr lang="de-DE" dirty="0"/>
              <a:t>Vorname Nachname</a:t>
            </a:r>
          </a:p>
        </p:txBody>
      </p: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DF7FCA83-1A7F-4EFE-9D3C-E108C0DAB3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59997" y="2234589"/>
            <a:ext cx="5188400" cy="283974"/>
          </a:xfrm>
        </p:spPr>
        <p:txBody>
          <a:bodyPr/>
          <a:lstStyle>
            <a:lvl1pPr marL="0" indent="0">
              <a:buNone/>
              <a:defRPr sz="18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Position bearbeiten</a:t>
            </a:r>
          </a:p>
        </p:txBody>
      </p:sp>
      <p:cxnSp>
        <p:nvCxnSpPr>
          <p:cNvPr id="13" name="Gerader Verbinder 12">
            <a:extLst>
              <a:ext uri="{FF2B5EF4-FFF2-40B4-BE49-F238E27FC236}">
                <a16:creationId xmlns:a16="http://schemas.microsoft.com/office/drawing/2014/main" id="{5A379BA2-B32C-4083-9847-EE91D5D9082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5731332" y="201719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Bildplatzhalter 3">
            <a:extLst>
              <a:ext uri="{FF2B5EF4-FFF2-40B4-BE49-F238E27FC236}">
                <a16:creationId xmlns:a16="http://schemas.microsoft.com/office/drawing/2014/main" id="{DB182F9D-2D0D-4688-B619-480CFA8CFB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43603" y="1703877"/>
            <a:ext cx="3450246" cy="3450246"/>
          </a:xfrm>
          <a:solidFill>
            <a:schemeClr val="tx2"/>
          </a:solidFill>
        </p:spPr>
        <p:txBody>
          <a:bodyPr rIns="0" bIns="0" numCol="1" anchor="ctr" anchorCtr="0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2076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301455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2984475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301454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2984475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301454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1872373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2984475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2" name="Inhaltsplatzhalter 4">
            <a:extLst>
              <a:ext uri="{FF2B5EF4-FFF2-40B4-BE49-F238E27FC236}">
                <a16:creationId xmlns:a16="http://schemas.microsoft.com/office/drawing/2014/main" id="{CDCB9BE8-39AB-4898-9714-CACFBC4AA5A8}"/>
              </a:ext>
            </a:extLst>
          </p:cNvPr>
          <p:cNvSpPr>
            <a:spLocks noGrp="1"/>
          </p:cNvSpPr>
          <p:nvPr>
            <p:ph sz="quarter" idx="87" hasCustomPrompt="1"/>
          </p:nvPr>
        </p:nvSpPr>
        <p:spPr>
          <a:xfrm>
            <a:off x="1025367" y="5562660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7" name="Inhaltsplatzhalter 4">
            <a:extLst>
              <a:ext uri="{FF2B5EF4-FFF2-40B4-BE49-F238E27FC236}">
                <a16:creationId xmlns:a16="http://schemas.microsoft.com/office/drawing/2014/main" id="{E154B2AA-7108-4299-BF99-A41EC23009C9}"/>
              </a:ext>
            </a:extLst>
          </p:cNvPr>
          <p:cNvSpPr>
            <a:spLocks noGrp="1"/>
          </p:cNvSpPr>
          <p:nvPr>
            <p:ph sz="quarter" idx="90" hasCustomPrompt="1"/>
          </p:nvPr>
        </p:nvSpPr>
        <p:spPr>
          <a:xfrm>
            <a:off x="4502583" y="5562659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0" name="Inhaltsplatzhalter 4">
            <a:extLst>
              <a:ext uri="{FF2B5EF4-FFF2-40B4-BE49-F238E27FC236}">
                <a16:creationId xmlns:a16="http://schemas.microsoft.com/office/drawing/2014/main" id="{52D64712-3045-4B75-8054-0331E5AB5A76}"/>
              </a:ext>
            </a:extLst>
          </p:cNvPr>
          <p:cNvSpPr>
            <a:spLocks noGrp="1"/>
          </p:cNvSpPr>
          <p:nvPr>
            <p:ph sz="quarter" idx="93" hasCustomPrompt="1"/>
          </p:nvPr>
        </p:nvSpPr>
        <p:spPr>
          <a:xfrm>
            <a:off x="8082122" y="5562659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87DC4DCA-C5AE-7D45-9DE5-6DDFF3027A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537B0904-3EEF-C50B-B2CC-67A53BBE44B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222A081E-7F13-0EAC-AD27-513D9E13C1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213494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+3 Kontak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Inhaltsplatzhalter 4">
            <a:extLst>
              <a:ext uri="{FF2B5EF4-FFF2-40B4-BE49-F238E27FC236}">
                <a16:creationId xmlns:a16="http://schemas.microsoft.com/office/drawing/2014/main" id="{49808BD6-4F11-42CF-B21E-0FAD87A59921}"/>
              </a:ext>
            </a:extLst>
          </p:cNvPr>
          <p:cNvSpPr>
            <a:spLocks noGrp="1"/>
          </p:cNvSpPr>
          <p:nvPr>
            <p:ph sz="quarter" idx="58" hasCustomPrompt="1"/>
          </p:nvPr>
        </p:nvSpPr>
        <p:spPr>
          <a:xfrm>
            <a:off x="1033030" y="3954598"/>
            <a:ext cx="2952000" cy="533274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3637618"/>
            <a:ext cx="2952000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6" name="Inhaltsplatzhalter 4">
            <a:extLst>
              <a:ext uri="{FF2B5EF4-FFF2-40B4-BE49-F238E27FC236}">
                <a16:creationId xmlns:a16="http://schemas.microsoft.com/office/drawing/2014/main" id="{AFDECDB2-5E6F-48A8-80A5-D2DE492A1448}"/>
              </a:ext>
            </a:extLst>
          </p:cNvPr>
          <p:cNvSpPr>
            <a:spLocks noGrp="1"/>
          </p:cNvSpPr>
          <p:nvPr>
            <p:ph sz="quarter" idx="72" hasCustomPrompt="1"/>
          </p:nvPr>
        </p:nvSpPr>
        <p:spPr>
          <a:xfrm>
            <a:off x="4510246" y="3954597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3637618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9" name="Inhaltsplatzhalter 4">
            <a:extLst>
              <a:ext uri="{FF2B5EF4-FFF2-40B4-BE49-F238E27FC236}">
                <a16:creationId xmlns:a16="http://schemas.microsoft.com/office/drawing/2014/main" id="{A813E905-B170-4546-A38B-32F2FF3A6E7F}"/>
              </a:ext>
            </a:extLst>
          </p:cNvPr>
          <p:cNvSpPr>
            <a:spLocks noGrp="1"/>
          </p:cNvSpPr>
          <p:nvPr>
            <p:ph sz="quarter" idx="75" hasCustomPrompt="1"/>
          </p:nvPr>
        </p:nvSpPr>
        <p:spPr>
          <a:xfrm>
            <a:off x="8089785" y="3954597"/>
            <a:ext cx="3057872" cy="533275"/>
          </a:xfrm>
        </p:spPr>
        <p:txBody>
          <a:bodyPr numCol="1"/>
          <a:lstStyle>
            <a:lvl1pPr marL="0" indent="0" algn="ctr">
              <a:lnSpc>
                <a:spcPts val="1800"/>
              </a:lnSpc>
              <a:buNone/>
              <a:defRPr sz="1200"/>
            </a:lvl1pPr>
          </a:lstStyle>
          <a:p>
            <a:pPr lvl="0"/>
            <a:r>
              <a:rPr lang="de-DE" dirty="0"/>
              <a:t>Max Mustermann</a:t>
            </a:r>
            <a:br>
              <a:rPr lang="de-DE" dirty="0"/>
            </a:br>
            <a:r>
              <a:rPr lang="de-DE" dirty="0"/>
              <a:t>mustermann@prime-ing.com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252551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3637618"/>
            <a:ext cx="3057872" cy="284585"/>
          </a:xfrm>
        </p:spPr>
        <p:txBody>
          <a:bodyPr/>
          <a:lstStyle>
            <a:lvl1pPr marL="0" indent="0" algn="ctr">
              <a:lnSpc>
                <a:spcPts val="1800"/>
              </a:lnSpc>
              <a:buNone/>
              <a:defRPr sz="12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87DC4DCA-C5AE-7D45-9DE5-6DDFF3027A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537B0904-3EEF-C50B-B2CC-67A53BBE44BB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222A081E-7F13-0EAC-AD27-513D9E13C1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1837338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+Headline + Bilder+Tex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2081966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33030" y="3210108"/>
            <a:ext cx="2952000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5559182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4510246" y="3210108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9138721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8089785" y="3210108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207430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25367" y="5245680"/>
            <a:ext cx="2952000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5551519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4502583" y="5245680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9131058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8082122" y="5245680"/>
            <a:ext cx="3057872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75ABF52A-34AF-0D9F-6788-83588B2432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6BA0F021-C9D4-43D0-71EF-8926879BD71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0D23A050-2A43-147F-C5F2-DF8B457A87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5840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line+Headline + 8Bilder+Text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Bildplatzhalter 25">
            <a:extLst>
              <a:ext uri="{FF2B5EF4-FFF2-40B4-BE49-F238E27FC236}">
                <a16:creationId xmlns:a16="http://schemas.microsoft.com/office/drawing/2014/main" id="{A67439C1-C23C-49CA-B191-FCECBA4BFAA2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1811033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21" name="Textplatzhalter 4">
            <a:extLst>
              <a:ext uri="{FF2B5EF4-FFF2-40B4-BE49-F238E27FC236}">
                <a16:creationId xmlns:a16="http://schemas.microsoft.com/office/drawing/2014/main" id="{851BA3AE-E899-41F9-B0C1-F981AA3EB0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18263" y="3210108"/>
            <a:ext cx="2439669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7" name="Bildplatzhalter 25">
            <a:extLst>
              <a:ext uri="{FF2B5EF4-FFF2-40B4-BE49-F238E27FC236}">
                <a16:creationId xmlns:a16="http://schemas.microsoft.com/office/drawing/2014/main" id="{7B22F739-FB0D-4CFB-9822-A16EA34475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4390770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48" name="Textplatzhalter 4">
            <a:extLst>
              <a:ext uri="{FF2B5EF4-FFF2-40B4-BE49-F238E27FC236}">
                <a16:creationId xmlns:a16="http://schemas.microsoft.com/office/drawing/2014/main" id="{7B19A187-491C-40B0-91E9-62E3F8253322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3607187" y="3210108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50" name="Bildplatzhalter 25">
            <a:extLst>
              <a:ext uri="{FF2B5EF4-FFF2-40B4-BE49-F238E27FC236}">
                <a16:creationId xmlns:a16="http://schemas.microsoft.com/office/drawing/2014/main" id="{75372863-A622-4E40-BD2C-099A82D3FCB1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7064386" y="2098006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1" name="Textplatzhalter 4">
            <a:extLst>
              <a:ext uri="{FF2B5EF4-FFF2-40B4-BE49-F238E27FC236}">
                <a16:creationId xmlns:a16="http://schemas.microsoft.com/office/drawing/2014/main" id="{8BAF6E77-DA36-4368-984E-7E57350A3A2C}"/>
              </a:ext>
            </a:extLst>
          </p:cNvPr>
          <p:cNvSpPr>
            <a:spLocks noGrp="1"/>
          </p:cNvSpPr>
          <p:nvPr>
            <p:ph type="body" sz="quarter" idx="77" hasCustomPrompt="1"/>
          </p:nvPr>
        </p:nvSpPr>
        <p:spPr>
          <a:xfrm>
            <a:off x="6280803" y="3210108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4" name="Bildplatzhalter 25">
            <a:extLst>
              <a:ext uri="{FF2B5EF4-FFF2-40B4-BE49-F238E27FC236}">
                <a16:creationId xmlns:a16="http://schemas.microsoft.com/office/drawing/2014/main" id="{3A413652-04B0-4D08-949E-A7E6E737B22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1803370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5" name="Textplatzhalter 4">
            <a:extLst>
              <a:ext uri="{FF2B5EF4-FFF2-40B4-BE49-F238E27FC236}">
                <a16:creationId xmlns:a16="http://schemas.microsoft.com/office/drawing/2014/main" id="{960FC627-3EC7-462F-9647-26056BFF4A2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010600" y="5245680"/>
            <a:ext cx="2439669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78" name="Bildplatzhalter 25">
            <a:extLst>
              <a:ext uri="{FF2B5EF4-FFF2-40B4-BE49-F238E27FC236}">
                <a16:creationId xmlns:a16="http://schemas.microsoft.com/office/drawing/2014/main" id="{AB62AC6B-E174-4FA1-A2B5-03ED7D28282B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4383107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79" name="Textplatzhalter 4">
            <a:extLst>
              <a:ext uri="{FF2B5EF4-FFF2-40B4-BE49-F238E27FC236}">
                <a16:creationId xmlns:a16="http://schemas.microsoft.com/office/drawing/2014/main" id="{FCEE393C-D238-48FA-8012-AE32851EEDB0}"/>
              </a:ext>
            </a:extLst>
          </p:cNvPr>
          <p:cNvSpPr>
            <a:spLocks noGrp="1"/>
          </p:cNvSpPr>
          <p:nvPr>
            <p:ph type="body" sz="quarter" idx="92" hasCustomPrompt="1"/>
          </p:nvPr>
        </p:nvSpPr>
        <p:spPr>
          <a:xfrm>
            <a:off x="3599524" y="5245680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81" name="Bildplatzhalter 25">
            <a:extLst>
              <a:ext uri="{FF2B5EF4-FFF2-40B4-BE49-F238E27FC236}">
                <a16:creationId xmlns:a16="http://schemas.microsoft.com/office/drawing/2014/main" id="{FD0DF086-2D1D-4ED5-9576-469801886B5B}"/>
              </a:ext>
            </a:extLst>
          </p:cNvPr>
          <p:cNvSpPr>
            <a:spLocks noGrp="1"/>
          </p:cNvSpPr>
          <p:nvPr>
            <p:ph type="pic" sz="quarter" idx="94"/>
          </p:nvPr>
        </p:nvSpPr>
        <p:spPr>
          <a:xfrm>
            <a:off x="7056723" y="4133578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82" name="Textplatzhalter 4">
            <a:extLst>
              <a:ext uri="{FF2B5EF4-FFF2-40B4-BE49-F238E27FC236}">
                <a16:creationId xmlns:a16="http://schemas.microsoft.com/office/drawing/2014/main" id="{FF6297E4-783E-41C9-A24C-74A0DD7B4602}"/>
              </a:ext>
            </a:extLst>
          </p:cNvPr>
          <p:cNvSpPr>
            <a:spLocks noGrp="1"/>
          </p:cNvSpPr>
          <p:nvPr>
            <p:ph type="body" sz="quarter" idx="95" hasCustomPrompt="1"/>
          </p:nvPr>
        </p:nvSpPr>
        <p:spPr>
          <a:xfrm>
            <a:off x="6273140" y="5245680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75ABF52A-34AF-0D9F-6788-83588B2432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07" y="1022584"/>
            <a:ext cx="10133406" cy="512615"/>
          </a:xfrm>
        </p:spPr>
        <p:txBody>
          <a:bodyPr/>
          <a:lstStyle>
            <a:lvl1pPr>
              <a:defRPr/>
            </a:lvl1pPr>
          </a:lstStyle>
          <a:p>
            <a:r>
              <a:rPr lang="de-DE" dirty="0"/>
              <a:t>Seitenüberschrift eintragen</a:t>
            </a:r>
          </a:p>
        </p:txBody>
      </p:sp>
      <p:cxnSp>
        <p:nvCxnSpPr>
          <p:cNvPr id="23" name="Gerader Verbinder 22">
            <a:extLst>
              <a:ext uri="{FF2B5EF4-FFF2-40B4-BE49-F238E27FC236}">
                <a16:creationId xmlns:a16="http://schemas.microsoft.com/office/drawing/2014/main" id="{6BA0F021-C9D4-43D0-71EF-8926879BD717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platzhalter 4">
            <a:extLst>
              <a:ext uri="{FF2B5EF4-FFF2-40B4-BE49-F238E27FC236}">
                <a16:creationId xmlns:a16="http://schemas.microsoft.com/office/drawing/2014/main" id="{0D23A050-2A43-147F-C5F2-DF8B457A87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75203" y="737999"/>
            <a:ext cx="9686143" cy="284585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2" name="Bildplatzhalter 25">
            <a:extLst>
              <a:ext uri="{FF2B5EF4-FFF2-40B4-BE49-F238E27FC236}">
                <a16:creationId xmlns:a16="http://schemas.microsoft.com/office/drawing/2014/main" id="{D67CFB0C-EDAB-E1F2-CE3B-8632EDDF8644}"/>
              </a:ext>
            </a:extLst>
          </p:cNvPr>
          <p:cNvSpPr>
            <a:spLocks noGrp="1"/>
          </p:cNvSpPr>
          <p:nvPr>
            <p:ph type="pic" sz="quarter" idx="96"/>
          </p:nvPr>
        </p:nvSpPr>
        <p:spPr>
          <a:xfrm>
            <a:off x="9714454" y="2098005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3" name="Textplatzhalter 4">
            <a:extLst>
              <a:ext uri="{FF2B5EF4-FFF2-40B4-BE49-F238E27FC236}">
                <a16:creationId xmlns:a16="http://schemas.microsoft.com/office/drawing/2014/main" id="{05369580-F9F6-9708-6147-ED7B12E1DFB6}"/>
              </a:ext>
            </a:extLst>
          </p:cNvPr>
          <p:cNvSpPr>
            <a:spLocks noGrp="1"/>
          </p:cNvSpPr>
          <p:nvPr>
            <p:ph type="body" sz="quarter" idx="97" hasCustomPrompt="1"/>
          </p:nvPr>
        </p:nvSpPr>
        <p:spPr>
          <a:xfrm>
            <a:off x="8930871" y="3210107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  <p:sp>
        <p:nvSpPr>
          <p:cNvPr id="4" name="Bildplatzhalter 25">
            <a:extLst>
              <a:ext uri="{FF2B5EF4-FFF2-40B4-BE49-F238E27FC236}">
                <a16:creationId xmlns:a16="http://schemas.microsoft.com/office/drawing/2014/main" id="{FCC1279C-B90B-463A-59C0-377652FF2C64}"/>
              </a:ext>
            </a:extLst>
          </p:cNvPr>
          <p:cNvSpPr>
            <a:spLocks noGrp="1"/>
          </p:cNvSpPr>
          <p:nvPr>
            <p:ph type="pic" sz="quarter" idx="98"/>
          </p:nvPr>
        </p:nvSpPr>
        <p:spPr>
          <a:xfrm>
            <a:off x="9706791" y="4133577"/>
            <a:ext cx="960000" cy="960000"/>
          </a:xfrm>
          <a:prstGeom prst="ellipse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900"/>
            </a:lvl1pPr>
          </a:lstStyle>
          <a:p>
            <a:r>
              <a:rPr lang="de-DE" dirty="0"/>
              <a:t>Bild durch Klicken auf Symbol hinzufügen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054AAF3-1DF5-BB66-E5B3-D8C20E2F0163}"/>
              </a:ext>
            </a:extLst>
          </p:cNvPr>
          <p:cNvSpPr>
            <a:spLocks noGrp="1"/>
          </p:cNvSpPr>
          <p:nvPr>
            <p:ph type="body" sz="quarter" idx="99" hasCustomPrompt="1"/>
          </p:nvPr>
        </p:nvSpPr>
        <p:spPr>
          <a:xfrm>
            <a:off x="8923208" y="5245679"/>
            <a:ext cx="2527167" cy="213969"/>
          </a:xfrm>
        </p:spPr>
        <p:txBody>
          <a:bodyPr>
            <a:spAutoFit/>
          </a:bodyPr>
          <a:lstStyle>
            <a:lvl1pPr marL="0" indent="0" algn="ctr">
              <a:lnSpc>
                <a:spcPts val="1800"/>
              </a:lnSpc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 err="1"/>
              <a:t>Overline</a:t>
            </a:r>
            <a:r>
              <a:rPr lang="de-DE" dirty="0"/>
              <a:t> bearbeiten</a:t>
            </a:r>
          </a:p>
        </p:txBody>
      </p:sp>
    </p:spTree>
    <p:extLst>
      <p:ext uri="{BB962C8B-B14F-4D97-AF65-F5344CB8AC3E}">
        <p14:creationId xmlns:p14="http://schemas.microsoft.com/office/powerpoint/2010/main" val="322906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9974251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/ Video (bl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8043" y="-538847"/>
            <a:ext cx="12588089" cy="81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elplatzhalter 1"/>
          <p:cNvSpPr>
            <a:spLocks noGrp="1"/>
          </p:cNvSpPr>
          <p:nvPr>
            <p:ph type="title" hasCustomPrompt="1"/>
          </p:nvPr>
        </p:nvSpPr>
        <p:spPr>
          <a:xfrm>
            <a:off x="1812000" y="791905"/>
            <a:ext cx="8568000" cy="307776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ctr">
              <a:lnSpc>
                <a:spcPct val="10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Videoname</a:t>
            </a:r>
          </a:p>
        </p:txBody>
      </p:sp>
      <p:sp>
        <p:nvSpPr>
          <p:cNvPr id="12" name="Medienplatzhalter 4"/>
          <p:cNvSpPr>
            <a:spLocks noGrp="1"/>
          </p:cNvSpPr>
          <p:nvPr>
            <p:ph type="media" sz="quarter" idx="10"/>
          </p:nvPr>
        </p:nvSpPr>
        <p:spPr>
          <a:xfrm>
            <a:off x="1812000" y="1229222"/>
            <a:ext cx="8567999" cy="480581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</a:lstStyle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1267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bschlussfolie (blau)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2F22D59F-D952-4ED2-93C5-11CDF36117B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234003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bschlussfolie (grau)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1FFF65ED-D265-4AF7-ABB7-B57F993C82C8}"/>
              </a:ext>
            </a:extLst>
          </p:cNvPr>
          <p:cNvSpPr/>
          <p:nvPr userDrawn="1"/>
        </p:nvSpPr>
        <p:spPr>
          <a:xfrm>
            <a:off x="0" y="-5"/>
            <a:ext cx="12192000" cy="6858006"/>
          </a:xfrm>
          <a:custGeom>
            <a:avLst/>
            <a:gdLst>
              <a:gd name="connsiteX0" fmla="*/ 0 w 12192000"/>
              <a:gd name="connsiteY0" fmla="*/ 0 h 6858006"/>
              <a:gd name="connsiteX1" fmla="*/ 12192000 w 12192000"/>
              <a:gd name="connsiteY1" fmla="*/ 0 h 6858006"/>
              <a:gd name="connsiteX2" fmla="*/ 12192000 w 12192000"/>
              <a:gd name="connsiteY2" fmla="*/ 3876679 h 6858006"/>
              <a:gd name="connsiteX3" fmla="*/ 9210675 w 12192000"/>
              <a:gd name="connsiteY3" fmla="*/ 6858004 h 6858006"/>
              <a:gd name="connsiteX4" fmla="*/ 12192000 w 12192000"/>
              <a:gd name="connsiteY4" fmla="*/ 6858004 h 6858006"/>
              <a:gd name="connsiteX5" fmla="*/ 12192000 w 12192000"/>
              <a:gd name="connsiteY5" fmla="*/ 6858006 h 6858006"/>
              <a:gd name="connsiteX6" fmla="*/ 0 w 12192000"/>
              <a:gd name="connsiteY6" fmla="*/ 6858006 h 685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6">
                <a:moveTo>
                  <a:pt x="0" y="0"/>
                </a:moveTo>
                <a:lnTo>
                  <a:pt x="12192000" y="0"/>
                </a:lnTo>
                <a:lnTo>
                  <a:pt x="12192000" y="3876679"/>
                </a:lnTo>
                <a:lnTo>
                  <a:pt x="9210675" y="6858004"/>
                </a:lnTo>
                <a:lnTo>
                  <a:pt x="12192000" y="6858004"/>
                </a:lnTo>
                <a:lnTo>
                  <a:pt x="12192000" y="6858006"/>
                </a:lnTo>
                <a:lnTo>
                  <a:pt x="0" y="685800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>
                <a:ln>
                  <a:noFill/>
                </a:ln>
              </a:rPr>
              <a:t>  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F2337A-7E97-0649-AB40-50CC32B9B9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9654" y="3173767"/>
            <a:ext cx="10131694" cy="510467"/>
          </a:xfrm>
        </p:spPr>
        <p:txBody>
          <a:bodyPr/>
          <a:lstStyle>
            <a:lvl1pPr algn="ctr">
              <a:lnSpc>
                <a:spcPts val="5000"/>
              </a:lnSpc>
              <a:defRPr sz="45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Webadresse einfügen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CD98E07-EF86-4FD1-9801-582AD2E9496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9654" y="2790566"/>
            <a:ext cx="10131694" cy="383201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2"/>
                </a:solidFill>
              </a:defRPr>
            </a:lvl1pPr>
          </a:lstStyle>
          <a:p>
            <a:pPr lvl="0"/>
            <a:r>
              <a:rPr lang="de-DE" dirty="0"/>
              <a:t>Slogan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2E84ECF6-775F-4161-86EC-90B7B053DA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201683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 bwMode="gray">
          <a:xfrm>
            <a:off x="0" y="765174"/>
            <a:ext cx="12191187" cy="6092825"/>
          </a:xfrm>
          <a:solidFill>
            <a:srgbClr val="BBBCBD"/>
          </a:solidFill>
        </p:spPr>
        <p:txBody>
          <a:bodyPr tIns="720000" anchor="ctr"/>
          <a:lstStyle>
            <a:lvl1pPr algn="ctr">
              <a:defRPr b="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gray">
          <a:xfrm>
            <a:off x="334963" y="3968750"/>
            <a:ext cx="5760511" cy="1728880"/>
          </a:xfrm>
          <a:solidFill>
            <a:schemeClr val="bg1"/>
          </a:solidFill>
        </p:spPr>
        <p:txBody>
          <a:bodyPr wrap="square" lIns="144000" tIns="432000" rIns="144000" bIns="0" anchor="b">
            <a:spAutoFit/>
          </a:bodyPr>
          <a:lstStyle>
            <a:lvl1pPr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de-DE"/>
              <a:t>Insert </a:t>
            </a:r>
            <a:r>
              <a:rPr lang="de-DE" err="1"/>
              <a:t>your</a:t>
            </a:r>
            <a:r>
              <a:rPr lang="de-DE"/>
              <a:t> Headline </a:t>
            </a:r>
            <a:br>
              <a:rPr lang="de-DE"/>
            </a:br>
            <a:r>
              <a:rPr lang="de-DE" err="1"/>
              <a:t>with</a:t>
            </a:r>
            <a:r>
              <a:rPr lang="de-DE"/>
              <a:t> Maximum </a:t>
            </a:r>
            <a:br>
              <a:rPr lang="de-DE"/>
            </a:br>
            <a:r>
              <a:rPr lang="de-DE"/>
              <a:t>Three Lines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334963" y="5697630"/>
            <a:ext cx="5760511" cy="433553"/>
          </a:xfrm>
          <a:solidFill>
            <a:schemeClr val="bg1"/>
          </a:solidFill>
        </p:spPr>
        <p:txBody>
          <a:bodyPr lIns="144000" tIns="72000" rIns="144000" bIns="144000" anchor="b">
            <a:noAutofit/>
          </a:bodyPr>
          <a:lstStyle>
            <a:lvl1pPr marL="0" indent="0" algn="l">
              <a:buNone/>
              <a:defRPr sz="1400" b="0">
                <a:solidFill>
                  <a:schemeClr val="tx2"/>
                </a:solidFill>
              </a:defRPr>
            </a:lvl1pPr>
            <a:lvl2pPr marL="0" indent="0" algn="l">
              <a:buNone/>
              <a:defRPr sz="1400">
                <a:solidFill>
                  <a:schemeClr val="bg1"/>
                </a:solidFill>
              </a:defRPr>
            </a:lvl2pPr>
            <a:lvl3pPr marL="0" indent="0" algn="l">
              <a:buNone/>
              <a:defRPr>
                <a:solidFill>
                  <a:schemeClr val="bg1"/>
                </a:solidFill>
              </a:defRPr>
            </a:lvl3pPr>
            <a:lvl4pPr marL="0" indent="0" algn="l">
              <a:buNone/>
              <a:defRPr sz="1400">
                <a:solidFill>
                  <a:schemeClr val="bg1"/>
                </a:solidFill>
              </a:defRPr>
            </a:lvl4pPr>
            <a:lvl5pPr marL="0" indent="0" algn="l">
              <a:buNone/>
              <a:defRPr sz="1400">
                <a:solidFill>
                  <a:schemeClr val="bg1"/>
                </a:solidFill>
              </a:defRPr>
            </a:lvl5pPr>
            <a:lvl6pPr marL="0" indent="0" algn="l">
              <a:buNone/>
              <a:defRPr sz="1400">
                <a:solidFill>
                  <a:schemeClr val="bg1"/>
                </a:solidFill>
              </a:defRPr>
            </a:lvl6pPr>
            <a:lvl7pPr marL="0" indent="0" algn="l">
              <a:buNone/>
              <a:defRPr sz="1400">
                <a:solidFill>
                  <a:schemeClr val="bg1"/>
                </a:solidFill>
              </a:defRPr>
            </a:lvl7pPr>
            <a:lvl8pPr marL="0" indent="0" algn="l">
              <a:buNone/>
              <a:defRPr sz="1400">
                <a:solidFill>
                  <a:schemeClr val="bg1"/>
                </a:solidFill>
              </a:defRPr>
            </a:lvl8pPr>
            <a:lvl9pPr marL="0" indent="0" algn="l">
              <a:buNone/>
              <a:defRPr sz="1400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Optional: max. </a:t>
            </a:r>
            <a:r>
              <a:rPr lang="de-DE" err="1"/>
              <a:t>one</a:t>
            </a:r>
            <a:r>
              <a:rPr lang="de-DE"/>
              <a:t> </a:t>
            </a:r>
            <a:r>
              <a:rPr lang="de-DE" err="1"/>
              <a:t>subline</a:t>
            </a:r>
            <a:r>
              <a:rPr lang="de-DE"/>
              <a:t> </a:t>
            </a:r>
            <a:r>
              <a:rPr lang="de-DE" err="1"/>
              <a:t>with</a:t>
            </a:r>
            <a:r>
              <a:rPr lang="de-DE"/>
              <a:t> </a:t>
            </a:r>
            <a:r>
              <a:rPr lang="de-DE" err="1"/>
              <a:t>info</a:t>
            </a:r>
            <a:r>
              <a:rPr lang="de-DE"/>
              <a:t> like Date, Place, Speaker</a:t>
            </a:r>
            <a:endParaRPr lang="en-US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A49B0168-770F-4801-9C13-0838EAD3EC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4963" y="6131181"/>
            <a:ext cx="5760511" cy="36000"/>
          </a:xfrm>
          <a:solidFill>
            <a:schemeClr val="accent1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6398E6D-33D6-46F7-8AFA-388FFEAE2094}"/>
              </a:ext>
            </a:extLst>
          </p:cNvPr>
          <p:cNvGrpSpPr/>
          <p:nvPr userDrawn="1"/>
        </p:nvGrpSpPr>
        <p:grpSpPr>
          <a:xfrm>
            <a:off x="10873960" y="-640207"/>
            <a:ext cx="3747547" cy="3038619"/>
            <a:chOff x="10873960" y="-640207"/>
            <a:chExt cx="3747547" cy="3038619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D20D68B-838B-49EC-B5FD-F8575DA971C5}"/>
                </a:ext>
              </a:extLst>
            </p:cNvPr>
            <p:cNvGrpSpPr/>
            <p:nvPr/>
          </p:nvGrpSpPr>
          <p:grpSpPr>
            <a:xfrm>
              <a:off x="10953277" y="-560858"/>
              <a:ext cx="3668230" cy="2959270"/>
              <a:chOff x="10951850" y="-560858"/>
              <a:chExt cx="3667753" cy="2959270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62DB86D0-A38B-46C2-822E-9075FA7CE18F}"/>
                  </a:ext>
                </a:extLst>
              </p:cNvPr>
              <p:cNvGrpSpPr/>
              <p:nvPr/>
            </p:nvGrpSpPr>
            <p:grpSpPr bwMode="gray">
              <a:xfrm>
                <a:off x="12339910" y="702002"/>
                <a:ext cx="2279693" cy="1696410"/>
                <a:chOff x="12338304" y="702002"/>
                <a:chExt cx="2279396" cy="1696410"/>
              </a:xfrm>
              <a:solidFill>
                <a:srgbClr val="9B006B"/>
              </a:solidFill>
            </p:grpSpPr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76C35ACA-FFE5-4D07-87CA-69EB152877AB}"/>
                    </a:ext>
                  </a:extLst>
                </p:cNvPr>
                <p:cNvSpPr/>
                <p:nvPr/>
              </p:nvSpPr>
              <p:spPr bwMode="gray">
                <a:xfrm>
                  <a:off x="12338304" y="702002"/>
                  <a:ext cx="2279396" cy="1696410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44000" tIns="144000" rIns="144000" bIns="14400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note: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chose a title image as you like.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To access ready-to-use title slide options, please go to File &gt; New &gt; and open the Title Slide Pool. </a:t>
                  </a:r>
                  <a:endParaRPr lang="en-US" sz="1200" kern="1200">
                    <a:solidFill>
                      <a:schemeClr val="bg1"/>
                    </a:solidFill>
                    <a:effectLst/>
                    <a:latin typeface="+mn-l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F762C505-B72C-4E31-8D49-23011A8B442A}"/>
                    </a:ext>
                  </a:extLst>
                </p:cNvPr>
                <p:cNvCxnSpPr/>
                <p:nvPr/>
              </p:nvCxnSpPr>
              <p:spPr bwMode="gray">
                <a:xfrm>
                  <a:off x="12470002" y="1065467"/>
                  <a:ext cx="2016000" cy="0"/>
                </a:xfrm>
                <a:prstGeom prst="line">
                  <a:avLst/>
                </a:prstGeom>
                <a:grpFill/>
                <a:ln w="6350">
                  <a:solidFill>
                    <a:schemeClr val="bg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C1B616AB-AC4C-4535-8AA8-FA274A5A6CDF}"/>
                  </a:ext>
                </a:extLst>
              </p:cNvPr>
              <p:cNvSpPr/>
              <p:nvPr userDrawn="1"/>
            </p:nvSpPr>
            <p:spPr bwMode="gray">
              <a:xfrm>
                <a:off x="10951850" y="-560858"/>
                <a:ext cx="489302" cy="489302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800" err="1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39A90105-7DD1-4635-A357-65AA3E3DBB77}"/>
                  </a:ext>
                </a:extLst>
              </p:cNvPr>
              <p:cNvCxnSpPr>
                <a:cxnSpLocks/>
                <a:stCxn id="18" idx="6"/>
              </p:cNvCxnSpPr>
              <p:nvPr/>
            </p:nvCxnSpPr>
            <p:spPr bwMode="gray">
              <a:xfrm flipV="1">
                <a:off x="11441152" y="-318096"/>
                <a:ext cx="1044762" cy="1889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979EC5FA-7FF7-40AB-BC64-526CC9BE9186}"/>
                  </a:ext>
                </a:extLst>
              </p:cNvPr>
              <p:cNvCxnSpPr/>
              <p:nvPr/>
            </p:nvCxnSpPr>
            <p:spPr bwMode="gray">
              <a:xfrm flipV="1">
                <a:off x="12471625" y="-322859"/>
                <a:ext cx="0" cy="1152540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7D089EA6-D662-4D5B-8457-79120918B75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873960" y="-640207"/>
              <a:ext cx="648000" cy="64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5839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l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icture Placeholder 4">
            <a:extLst>
              <a:ext uri="{FF2B5EF4-FFF2-40B4-BE49-F238E27FC236}">
                <a16:creationId xmlns:a16="http://schemas.microsoft.com/office/drawing/2014/main" id="{DE883543-1193-44C9-8F80-BBB7E39B5D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gray">
          <a:xfrm>
            <a:off x="0" y="767064"/>
            <a:ext cx="12191187" cy="6090935"/>
          </a:xfrm>
          <a:solidFill>
            <a:srgbClr val="BBBCBD"/>
          </a:solidFill>
        </p:spPr>
        <p:txBody>
          <a:bodyPr tIns="720000" anchor="ctr"/>
          <a:lstStyle>
            <a:lvl1pPr algn="ctr">
              <a:defRPr b="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gray">
          <a:xfrm>
            <a:off x="334963" y="3968750"/>
            <a:ext cx="5760513" cy="1728880"/>
          </a:xfrm>
          <a:solidFill>
            <a:schemeClr val="accent1"/>
          </a:solidFill>
        </p:spPr>
        <p:txBody>
          <a:bodyPr wrap="square" lIns="144000" tIns="432000" rIns="144000" bIns="0" anchor="b">
            <a:sp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de-DE"/>
              <a:t>Insert </a:t>
            </a:r>
            <a:r>
              <a:rPr lang="de-DE" err="1"/>
              <a:t>your</a:t>
            </a:r>
            <a:r>
              <a:rPr lang="de-DE"/>
              <a:t> Headline </a:t>
            </a:r>
            <a:br>
              <a:rPr lang="de-DE"/>
            </a:br>
            <a:r>
              <a:rPr lang="de-DE" err="1"/>
              <a:t>with</a:t>
            </a:r>
            <a:r>
              <a:rPr lang="de-DE"/>
              <a:t> Maximum </a:t>
            </a:r>
            <a:br>
              <a:rPr lang="de-DE"/>
            </a:br>
            <a:r>
              <a:rPr lang="de-DE"/>
              <a:t>Three Lines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334963" y="5697630"/>
            <a:ext cx="5760513" cy="433553"/>
          </a:xfrm>
          <a:solidFill>
            <a:schemeClr val="accent1"/>
          </a:solidFill>
        </p:spPr>
        <p:txBody>
          <a:bodyPr lIns="144000" tIns="72000" rIns="144000" bIns="144000" anchor="b">
            <a:noAutofit/>
          </a:bodyPr>
          <a:lstStyle>
            <a:lvl1pPr marL="0" indent="0" algn="l">
              <a:buNone/>
              <a:defRPr sz="1400" b="0">
                <a:solidFill>
                  <a:schemeClr val="bg1"/>
                </a:solidFill>
              </a:defRPr>
            </a:lvl1pPr>
            <a:lvl2pPr marL="0" indent="0" algn="l">
              <a:buNone/>
              <a:defRPr sz="1400">
                <a:solidFill>
                  <a:schemeClr val="bg1"/>
                </a:solidFill>
              </a:defRPr>
            </a:lvl2pPr>
            <a:lvl3pPr marL="0" indent="0" algn="l">
              <a:buNone/>
              <a:defRPr>
                <a:solidFill>
                  <a:schemeClr val="bg1"/>
                </a:solidFill>
              </a:defRPr>
            </a:lvl3pPr>
            <a:lvl4pPr marL="0" indent="0" algn="l">
              <a:buNone/>
              <a:defRPr sz="1400">
                <a:solidFill>
                  <a:schemeClr val="bg1"/>
                </a:solidFill>
              </a:defRPr>
            </a:lvl4pPr>
            <a:lvl5pPr marL="0" indent="0" algn="l">
              <a:buNone/>
              <a:defRPr sz="1400">
                <a:solidFill>
                  <a:schemeClr val="bg1"/>
                </a:solidFill>
              </a:defRPr>
            </a:lvl5pPr>
            <a:lvl6pPr marL="0" indent="0" algn="l">
              <a:buNone/>
              <a:defRPr sz="1400">
                <a:solidFill>
                  <a:schemeClr val="bg1"/>
                </a:solidFill>
              </a:defRPr>
            </a:lvl6pPr>
            <a:lvl7pPr marL="0" indent="0" algn="l">
              <a:buNone/>
              <a:defRPr sz="1400">
                <a:solidFill>
                  <a:schemeClr val="bg1"/>
                </a:solidFill>
              </a:defRPr>
            </a:lvl7pPr>
            <a:lvl8pPr marL="0" indent="0" algn="l">
              <a:buNone/>
              <a:defRPr sz="1400">
                <a:solidFill>
                  <a:schemeClr val="bg1"/>
                </a:solidFill>
              </a:defRPr>
            </a:lvl8pPr>
            <a:lvl9pPr marL="0" indent="0" algn="l">
              <a:buNone/>
              <a:defRPr sz="1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Optional: max. one subline with info like Date, Place, Speaker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6A86BAE-8E8F-4C4D-8D00-C7361B7C095E}"/>
              </a:ext>
            </a:extLst>
          </p:cNvPr>
          <p:cNvGrpSpPr/>
          <p:nvPr userDrawn="1"/>
        </p:nvGrpSpPr>
        <p:grpSpPr>
          <a:xfrm>
            <a:off x="10873960" y="-640207"/>
            <a:ext cx="3747547" cy="3038619"/>
            <a:chOff x="10873960" y="-640207"/>
            <a:chExt cx="3747547" cy="3038619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32B3CDC-BC01-40E0-BBB1-2BF03171B76B}"/>
                </a:ext>
              </a:extLst>
            </p:cNvPr>
            <p:cNvGrpSpPr/>
            <p:nvPr/>
          </p:nvGrpSpPr>
          <p:grpSpPr>
            <a:xfrm>
              <a:off x="10953277" y="-560858"/>
              <a:ext cx="3668230" cy="2959270"/>
              <a:chOff x="10951850" y="-560858"/>
              <a:chExt cx="3667753" cy="2959270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B30283F5-ADEF-4F84-A838-10B925064F41}"/>
                  </a:ext>
                </a:extLst>
              </p:cNvPr>
              <p:cNvGrpSpPr/>
              <p:nvPr/>
            </p:nvGrpSpPr>
            <p:grpSpPr bwMode="gray">
              <a:xfrm>
                <a:off x="12339910" y="702002"/>
                <a:ext cx="2279693" cy="1696410"/>
                <a:chOff x="12338304" y="702002"/>
                <a:chExt cx="2279396" cy="1696410"/>
              </a:xfrm>
              <a:solidFill>
                <a:srgbClr val="9B006B"/>
              </a:solidFill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48F48637-E8FA-4F56-96E4-CAA199124989}"/>
                    </a:ext>
                  </a:extLst>
                </p:cNvPr>
                <p:cNvSpPr/>
                <p:nvPr/>
              </p:nvSpPr>
              <p:spPr bwMode="gray">
                <a:xfrm>
                  <a:off x="12338304" y="702002"/>
                  <a:ext cx="2279396" cy="1696410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44000" tIns="144000" rIns="144000" bIns="14400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note: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chose a title image as you like.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To access ready-to-use title slide options, please go to File &gt; New &gt; and open the Title Slide Pool. </a:t>
                  </a:r>
                  <a:endParaRPr lang="en-US" sz="1200" kern="1200">
                    <a:solidFill>
                      <a:schemeClr val="bg1"/>
                    </a:solidFill>
                    <a:effectLst/>
                    <a:latin typeface="+mn-l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25239923-96F1-42D3-B636-506D9CEB12D5}"/>
                    </a:ext>
                  </a:extLst>
                </p:cNvPr>
                <p:cNvCxnSpPr/>
                <p:nvPr/>
              </p:nvCxnSpPr>
              <p:spPr bwMode="gray">
                <a:xfrm>
                  <a:off x="12470002" y="1065467"/>
                  <a:ext cx="2016000" cy="0"/>
                </a:xfrm>
                <a:prstGeom prst="line">
                  <a:avLst/>
                </a:prstGeom>
                <a:grpFill/>
                <a:ln w="6350">
                  <a:solidFill>
                    <a:schemeClr val="bg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53BEE575-66BD-45D6-B1B9-5B053D49E52D}"/>
                  </a:ext>
                </a:extLst>
              </p:cNvPr>
              <p:cNvSpPr/>
              <p:nvPr userDrawn="1"/>
            </p:nvSpPr>
            <p:spPr bwMode="gray">
              <a:xfrm>
                <a:off x="10951850" y="-560858"/>
                <a:ext cx="489302" cy="489302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800" err="1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E679313C-BFBC-4EB6-8412-642D1124D4CB}"/>
                  </a:ext>
                </a:extLst>
              </p:cNvPr>
              <p:cNvCxnSpPr>
                <a:cxnSpLocks/>
                <a:stCxn id="17" idx="6"/>
              </p:cNvCxnSpPr>
              <p:nvPr/>
            </p:nvCxnSpPr>
            <p:spPr bwMode="gray">
              <a:xfrm flipV="1">
                <a:off x="11441152" y="-318096"/>
                <a:ext cx="1044762" cy="1889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45691493-0FE1-4CDF-B828-8BA373940150}"/>
                  </a:ext>
                </a:extLst>
              </p:cNvPr>
              <p:cNvCxnSpPr/>
              <p:nvPr/>
            </p:nvCxnSpPr>
            <p:spPr bwMode="gray">
              <a:xfrm flipV="1">
                <a:off x="12471625" y="-322859"/>
                <a:ext cx="0" cy="1152540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F5A409E-3CB4-4949-8324-59E9365A1E1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873960" y="-640207"/>
              <a:ext cx="648000" cy="64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8436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>
          <p15:clr>
            <a:srgbClr val="F26B43"/>
          </p15:clr>
        </p15:guide>
      </p15:sldGuideLst>
    </p:ext>
  </p:extLst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platzhalter 20">
            <a:extLst>
              <a:ext uri="{FF2B5EF4-FFF2-40B4-BE49-F238E27FC236}">
                <a16:creationId xmlns:a16="http://schemas.microsoft.com/office/drawing/2014/main" id="{774DAC3A-E673-4071-B765-16109B4841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4963" y="1592262"/>
            <a:ext cx="11522074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806322A0-0106-4857-A9FA-185F39731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1CFB3BA-047D-4CBA-84BF-B9B3DD622CF5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6FE989E-5B07-43D5-A814-1B0F77E8D335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C991465-BAB0-4A21-A9F0-84C0C1B36CB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60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4963" y="1592262"/>
            <a:ext cx="5651941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1B62538E-5126-4DA2-95D5-F5F53F8F2C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05098" y="1592264"/>
            <a:ext cx="5651940" cy="4789486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A3DF55B-EEB5-42AE-9F85-943FEEAE9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4B05A83-A6F5-4201-8D1E-B9E61038665E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B8BB4EC-A5DD-499A-9C01-B25AD3F2F503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4E7B3F2-BE78-431F-8BE0-BBE2B67070CB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1982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Small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6205098" y="1592262"/>
            <a:ext cx="5651940" cy="47894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4963" y="1592262"/>
            <a:ext cx="5651941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5DF714F-BDDB-45A6-B1BB-8CF87F9AAD3E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FE97AAE-1E2A-4D5E-BC44-0374E2CC68BD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3BCB3651-2105-4E49-90B5-C9A76522BFB5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itel 7">
            <a:extLst>
              <a:ext uri="{FF2B5EF4-FFF2-40B4-BE49-F238E27FC236}">
                <a16:creationId xmlns:a16="http://schemas.microsoft.com/office/drawing/2014/main" id="{627F017D-D418-4A1C-B487-A6605334E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5733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Pictur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334963" y="1592263"/>
            <a:ext cx="5653087" cy="4779962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2EF6EBB-6B2D-4A01-AE8E-436D61F236E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05098" y="1592264"/>
            <a:ext cx="5651940" cy="4789486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CE14B362-18EF-415C-ABAA-103ECE936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86ADD940-A913-41BD-9857-7301F684ABA3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4F6F099-2F59-4FC2-A5CC-296050927FD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3EDB932-0738-48D5-9838-40C9D6264788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336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6203950" y="765176"/>
            <a:ext cx="5988049" cy="6092822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3816" y="1592264"/>
            <a:ext cx="5653088" cy="478948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0B4C320-2699-4CC8-A0BE-D0BD5C442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876475"/>
            <a:ext cx="5653088" cy="536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CADFD02-BC87-4C28-ADC8-1EF7AC14366F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19D6F252-8CAC-4F27-8E70-08A9AA37D35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C4237C85-CDEC-47F2-B187-E8DEF1E56D34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2702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0" y="765174"/>
            <a:ext cx="5988050" cy="6092825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2EF6EBB-6B2D-4A01-AE8E-436D61F236E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03950" y="1592262"/>
            <a:ext cx="5653088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5CA23FD4-D874-4D71-94BC-E70EC65E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3950" y="876475"/>
            <a:ext cx="5653088" cy="536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59966C04-233A-4A76-92A1-041834A5C646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FFA2E52-CA74-4A4F-9A04-DB759643704C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7DDB9838-23B9-4CF4-82FA-A8A368A9F03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4308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D7415D5-38BB-48D1-8432-FBC44DF1A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D61F149-E92B-4962-8F7A-E73AC1DEE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E73C8FA-C947-4A34-87C5-61064CF00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9" name="Titel 8">
            <a:extLst>
              <a:ext uri="{FF2B5EF4-FFF2-40B4-BE49-F238E27FC236}">
                <a16:creationId xmlns:a16="http://schemas.microsoft.com/office/drawing/2014/main" id="{A47BDC61-A510-43BF-B972-608927F30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984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E1E8FB8-778B-4E61-9EE5-9265814F8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9457A5DB-9DEF-4E19-9C37-C3CAB252D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82A12F9-D854-4893-A79B-E73040B06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2146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Hea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334964" y="1592263"/>
            <a:ext cx="11522074" cy="47894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1D39577-2DFA-48AB-97A8-D61597079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E56204F8-A4D5-4368-95D3-D48ACB47F5B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3BB880-F729-49B3-8A17-865E49C3069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Procurement Summit Masterclass 2023 - Das </a:t>
            </a:r>
            <a:r>
              <a:rPr lang="en-US" dirty="0" err="1"/>
              <a:t>effiziente</a:t>
            </a:r>
            <a:r>
              <a:rPr lang="en-US" dirty="0"/>
              <a:t> Management </a:t>
            </a:r>
            <a:r>
              <a:rPr lang="en-US" dirty="0" err="1"/>
              <a:t>externer</a:t>
            </a:r>
            <a:r>
              <a:rPr lang="en-US" dirty="0"/>
              <a:t> </a:t>
            </a:r>
            <a:r>
              <a:rPr lang="en-US" dirty="0" err="1"/>
              <a:t>Ressourcen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</a:t>
            </a:r>
            <a:r>
              <a:rPr lang="en-US" dirty="0" err="1"/>
              <a:t>einem</a:t>
            </a:r>
            <a:r>
              <a:rPr lang="en-US" dirty="0"/>
              <a:t> </a:t>
            </a:r>
            <a:r>
              <a:rPr lang="en-US" dirty="0" err="1"/>
              <a:t>digitalen</a:t>
            </a:r>
            <a:r>
              <a:rPr lang="en-US" dirty="0"/>
              <a:t> </a:t>
            </a:r>
            <a:r>
              <a:rPr lang="en-US" dirty="0" err="1"/>
              <a:t>Ökosystem</a:t>
            </a:r>
            <a:r>
              <a:rPr lang="en-US" dirty="0"/>
              <a:t>: Die </a:t>
            </a:r>
            <a:r>
              <a:rPr lang="en-US" dirty="0" err="1"/>
              <a:t>Kombination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VMS &amp; MSP-Expertise.</a:t>
            </a:r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42F5441-9315-426B-B20C-93C85FFA30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418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7DC1E94E-C9A6-4C8C-9EB4-05957B71C3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 bwMode="gray">
          <a:xfrm>
            <a:off x="-1" y="765175"/>
            <a:ext cx="12192000" cy="6092824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59663E8-67FA-4939-AF62-5F42DFF82A7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86DCB3D-8EEF-44E7-898B-6F2B8ABC0B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940FB5F-EED9-4B17-A2B6-E9B435EE6EB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9263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edia Placeholder 6"/>
          <p:cNvSpPr>
            <a:spLocks noGrp="1"/>
          </p:cNvSpPr>
          <p:nvPr>
            <p:ph type="media" sz="quarter" idx="13"/>
          </p:nvPr>
        </p:nvSpPr>
        <p:spPr bwMode="gray">
          <a:xfrm>
            <a:off x="334964" y="765174"/>
            <a:ext cx="11522074" cy="5616575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media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019C69C-30F4-4CAF-898F-2B576BCF11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3A1473E-6B1F-4659-8E44-51FDD9EFE18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20" name="Foliennummernplatzhalter 19">
            <a:extLst>
              <a:ext uri="{FF2B5EF4-FFF2-40B4-BE49-F238E27FC236}">
                <a16:creationId xmlns:a16="http://schemas.microsoft.com/office/drawing/2014/main" id="{93609FA6-1085-40F3-802D-08209642808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2826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edia_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edia Placeholder 6"/>
          <p:cNvSpPr>
            <a:spLocks noGrp="1"/>
          </p:cNvSpPr>
          <p:nvPr>
            <p:ph type="media" sz="quarter" idx="13"/>
          </p:nvPr>
        </p:nvSpPr>
        <p:spPr bwMode="gray">
          <a:xfrm>
            <a:off x="-1" y="0"/>
            <a:ext cx="12194787" cy="68580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media</a:t>
            </a:r>
          </a:p>
        </p:txBody>
      </p:sp>
    </p:spTree>
    <p:extLst>
      <p:ext uri="{BB962C8B-B14F-4D97-AF65-F5344CB8AC3E}">
        <p14:creationId xmlns:p14="http://schemas.microsoft.com/office/powerpoint/2010/main" val="349208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Bildplatzhalter 27">
            <a:extLst>
              <a:ext uri="{FF2B5EF4-FFF2-40B4-BE49-F238E27FC236}">
                <a16:creationId xmlns:a16="http://schemas.microsoft.com/office/drawing/2014/main" id="{6FE7DCC3-36C3-4864-8FAC-9BD36D98D807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244027" y="1589637"/>
            <a:ext cx="3613011" cy="2159013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4" name="Bildplatzhalter 27">
            <a:extLst>
              <a:ext uri="{FF2B5EF4-FFF2-40B4-BE49-F238E27FC236}">
                <a16:creationId xmlns:a16="http://schemas.microsoft.com/office/drawing/2014/main" id="{DF3C1791-FBD9-4BC3-9322-41B9B0D3C2F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299909" y="1589669"/>
            <a:ext cx="3606454" cy="21563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7" name="Textplatzhalter 29">
            <a:extLst>
              <a:ext uri="{FF2B5EF4-FFF2-40B4-BE49-F238E27FC236}">
                <a16:creationId xmlns:a16="http://schemas.microsoft.com/office/drawing/2014/main" id="{ABBF58A8-1EDF-4AA1-916D-46D91DCF0ED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306260" y="3968750"/>
            <a:ext cx="3588866" cy="2410406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.</a:t>
            </a:r>
          </a:p>
        </p:txBody>
      </p:sp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1592263"/>
            <a:ext cx="3606455" cy="21563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3756" y="3968750"/>
            <a:ext cx="3588867" cy="2413000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voluptua</a:t>
            </a:r>
            <a:r>
              <a:rPr lang="de-DE"/>
              <a:t>. </a:t>
            </a:r>
          </a:p>
        </p:txBody>
      </p:sp>
      <p:sp>
        <p:nvSpPr>
          <p:cNvPr id="41" name="Textplatzhalter 29">
            <a:extLst>
              <a:ext uri="{FF2B5EF4-FFF2-40B4-BE49-F238E27FC236}">
                <a16:creationId xmlns:a16="http://schemas.microsoft.com/office/drawing/2014/main" id="{D5AA0C8B-C3F2-46D1-82A2-DE2CC24AA68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52821" y="3968750"/>
            <a:ext cx="3595391" cy="2413000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11" name="Datumsplatzhalter 10">
            <a:extLst>
              <a:ext uri="{FF2B5EF4-FFF2-40B4-BE49-F238E27FC236}">
                <a16:creationId xmlns:a16="http://schemas.microsoft.com/office/drawing/2014/main" id="{8B20DD99-0390-405A-A290-EAB8B2BFD5D0}"/>
              </a:ext>
            </a:extLst>
          </p:cNvPr>
          <p:cNvSpPr>
            <a:spLocks noGrp="1"/>
          </p:cNvSpPr>
          <p:nvPr>
            <p:ph type="dt" sz="half" idx="27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12" name="Fußzeilenplatzhalter 11">
            <a:extLst>
              <a:ext uri="{FF2B5EF4-FFF2-40B4-BE49-F238E27FC236}">
                <a16:creationId xmlns:a16="http://schemas.microsoft.com/office/drawing/2014/main" id="{36545783-B76C-44E6-8F61-6485E286CD0D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4F227043-03C2-4DB7-B4E9-1E27905F3756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itel 22">
            <a:extLst>
              <a:ext uri="{FF2B5EF4-FFF2-40B4-BE49-F238E27FC236}">
                <a16:creationId xmlns:a16="http://schemas.microsoft.com/office/drawing/2014/main" id="{77934011-2113-4671-9F8E-4F33CBA3D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6260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1592854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7A9ED2-EBDC-4D99-A798-A8698C224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2" name="Bildplatzhalter 27">
            <a:extLst>
              <a:ext uri="{FF2B5EF4-FFF2-40B4-BE49-F238E27FC236}">
                <a16:creationId xmlns:a16="http://schemas.microsoft.com/office/drawing/2014/main" id="{37D07AB3-9634-4674-9299-B188AFC5D7D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04282" y="1593881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5" name="Bildplatzhalter 27">
            <a:extLst>
              <a:ext uri="{FF2B5EF4-FFF2-40B4-BE49-F238E27FC236}">
                <a16:creationId xmlns:a16="http://schemas.microsoft.com/office/drawing/2014/main" id="{4FA71FB2-3EB1-4384-9506-F4CF1DB98EC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34963" y="397566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8" name="Bildplatzhalter 27">
            <a:extLst>
              <a:ext uri="{FF2B5EF4-FFF2-40B4-BE49-F238E27FC236}">
                <a16:creationId xmlns:a16="http://schemas.microsoft.com/office/drawing/2014/main" id="{6CFCC729-A57A-4E8F-BF1A-CB2ECA37764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04282" y="397566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EE762F50-AA69-4469-A9FA-46561DF72E4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6C1E7CFB-BDEC-4412-8780-BBC768337B1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t>‹Nr.›</a:t>
            </a:fld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BDA709E7-45F0-4447-B4B7-379A8395D08C}"/>
              </a:ext>
            </a:extLst>
          </p:cNvPr>
          <p:cNvSpPr>
            <a:spLocks noGrp="1"/>
          </p:cNvSpPr>
          <p:nvPr>
            <p:ph type="dt" sz="half" idx="28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37" name="Textplatzhalter 29">
            <a:extLst>
              <a:ext uri="{FF2B5EF4-FFF2-40B4-BE49-F238E27FC236}">
                <a16:creationId xmlns:a16="http://schemas.microsoft.com/office/drawing/2014/main" id="{005F71B1-14D6-4606-A98D-739068E06EC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213046" y="3975069"/>
            <a:ext cx="3643992" cy="1899773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344110" y="3975069"/>
            <a:ext cx="3643940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1" name="Textplatzhalter 29">
            <a:extLst>
              <a:ext uri="{FF2B5EF4-FFF2-40B4-BE49-F238E27FC236}">
                <a16:creationId xmlns:a16="http://schemas.microsoft.com/office/drawing/2014/main" id="{0D723A5E-00F1-4714-82CC-C1436F3F9E3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13444" y="1593290"/>
            <a:ext cx="3643594" cy="1899773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0" name="Textplatzhalter 29">
            <a:extLst>
              <a:ext uri="{FF2B5EF4-FFF2-40B4-BE49-F238E27FC236}">
                <a16:creationId xmlns:a16="http://schemas.microsoft.com/office/drawing/2014/main" id="{C2DB467A-8A28-436B-8E6C-C992C12F2B9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343410" y="1592263"/>
            <a:ext cx="3644639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65896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_Sub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platzhalter 29">
            <a:extLst>
              <a:ext uri="{FF2B5EF4-FFF2-40B4-BE49-F238E27FC236}">
                <a16:creationId xmlns:a16="http://schemas.microsoft.com/office/drawing/2014/main" id="{C2DB467A-8A28-436B-8E6C-C992C12F2B9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343410" y="2339509"/>
            <a:ext cx="3644639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234010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1" name="Textplatzhalter 29">
            <a:extLst>
              <a:ext uri="{FF2B5EF4-FFF2-40B4-BE49-F238E27FC236}">
                <a16:creationId xmlns:a16="http://schemas.microsoft.com/office/drawing/2014/main" id="{0D723A5E-00F1-4714-82CC-C1436F3F9E3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14968" y="2340000"/>
            <a:ext cx="3642070" cy="1900309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2" name="Bildplatzhalter 27">
            <a:extLst>
              <a:ext uri="{FF2B5EF4-FFF2-40B4-BE49-F238E27FC236}">
                <a16:creationId xmlns:a16="http://schemas.microsoft.com/office/drawing/2014/main" id="{37D07AB3-9634-4674-9299-B188AFC5D7D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05806" y="234000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344110" y="4479604"/>
            <a:ext cx="3643931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5" name="Bildplatzhalter 27">
            <a:extLst>
              <a:ext uri="{FF2B5EF4-FFF2-40B4-BE49-F238E27FC236}">
                <a16:creationId xmlns:a16="http://schemas.microsoft.com/office/drawing/2014/main" id="{4FA71FB2-3EB1-4384-9506-F4CF1DB98EC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34963" y="4481222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7" name="Textplatzhalter 29">
            <a:extLst>
              <a:ext uri="{FF2B5EF4-FFF2-40B4-BE49-F238E27FC236}">
                <a16:creationId xmlns:a16="http://schemas.microsoft.com/office/drawing/2014/main" id="{005F71B1-14D6-4606-A98D-739068E06EC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213045" y="4480950"/>
            <a:ext cx="3642071" cy="1899454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38" name="Bildplatzhalter 27">
            <a:extLst>
              <a:ext uri="{FF2B5EF4-FFF2-40B4-BE49-F238E27FC236}">
                <a16:creationId xmlns:a16="http://schemas.microsoft.com/office/drawing/2014/main" id="{6CFCC729-A57A-4E8F-BF1A-CB2ECA37764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04282" y="448095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40" name="Text Placeholder 36">
            <a:extLst>
              <a:ext uri="{FF2B5EF4-FFF2-40B4-BE49-F238E27FC236}">
                <a16:creationId xmlns:a16="http://schemas.microsoft.com/office/drawing/2014/main" id="{751C7E5D-1C31-4604-8001-938ABF6444C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 bwMode="gray">
          <a:xfrm>
            <a:off x="334962" y="1592263"/>
            <a:ext cx="11522075" cy="553634"/>
          </a:xfrm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  <a:lvl2pPr marL="0" indent="0">
              <a:buNone/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B4A23D03-4076-42CD-B842-7C9CFDE8A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B8296C5-3D78-439A-99CF-600A36F140F2}"/>
              </a:ext>
            </a:extLst>
          </p:cNvPr>
          <p:cNvSpPr>
            <a:spLocks noGrp="1"/>
          </p:cNvSpPr>
          <p:nvPr>
            <p:ph type="dt" sz="half" idx="27"/>
          </p:nvPr>
        </p:nvSpPr>
        <p:spPr/>
        <p:txBody>
          <a:bodyPr/>
          <a:lstStyle/>
          <a:p>
            <a:pPr algn="r"/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57596695-C69C-413D-A38B-A3451961F012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DFFAB6A7-BDC6-482F-B086-4EC40A880258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45852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 bwMode="gray">
          <a:xfrm>
            <a:off x="0" y="765174"/>
            <a:ext cx="12191187" cy="6092825"/>
          </a:xfrm>
          <a:solidFill>
            <a:srgbClr val="BBBCBD"/>
          </a:solidFill>
        </p:spPr>
        <p:txBody>
          <a:bodyPr tIns="720000" anchor="ctr"/>
          <a:lstStyle>
            <a:lvl1pPr algn="ctr">
              <a:defRPr b="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gray">
          <a:xfrm>
            <a:off x="334963" y="3968750"/>
            <a:ext cx="5760511" cy="1728880"/>
          </a:xfrm>
          <a:solidFill>
            <a:schemeClr val="bg1"/>
          </a:solidFill>
        </p:spPr>
        <p:txBody>
          <a:bodyPr wrap="square" lIns="144000" tIns="432000" rIns="144000" bIns="0" anchor="b">
            <a:spAutoFit/>
          </a:bodyPr>
          <a:lstStyle>
            <a:lvl1pPr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de-DE"/>
              <a:t>Insert </a:t>
            </a:r>
            <a:r>
              <a:rPr lang="de-DE" err="1"/>
              <a:t>your</a:t>
            </a:r>
            <a:r>
              <a:rPr lang="de-DE"/>
              <a:t> Headline </a:t>
            </a:r>
            <a:br>
              <a:rPr lang="de-DE"/>
            </a:br>
            <a:r>
              <a:rPr lang="de-DE" err="1"/>
              <a:t>with</a:t>
            </a:r>
            <a:r>
              <a:rPr lang="de-DE"/>
              <a:t> Maximum </a:t>
            </a:r>
            <a:br>
              <a:rPr lang="de-DE"/>
            </a:br>
            <a:r>
              <a:rPr lang="de-DE"/>
              <a:t>Three Lines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334963" y="5697630"/>
            <a:ext cx="5760511" cy="433553"/>
          </a:xfrm>
          <a:solidFill>
            <a:schemeClr val="bg1"/>
          </a:solidFill>
        </p:spPr>
        <p:txBody>
          <a:bodyPr lIns="144000" tIns="72000" rIns="144000" bIns="144000" anchor="b">
            <a:noAutofit/>
          </a:bodyPr>
          <a:lstStyle>
            <a:lvl1pPr marL="0" indent="0" algn="l">
              <a:buNone/>
              <a:defRPr sz="1400" b="0">
                <a:solidFill>
                  <a:schemeClr val="tx2"/>
                </a:solidFill>
              </a:defRPr>
            </a:lvl1pPr>
            <a:lvl2pPr marL="0" indent="0" algn="l">
              <a:buNone/>
              <a:defRPr sz="1400">
                <a:solidFill>
                  <a:schemeClr val="bg1"/>
                </a:solidFill>
              </a:defRPr>
            </a:lvl2pPr>
            <a:lvl3pPr marL="0" indent="0" algn="l">
              <a:buNone/>
              <a:defRPr>
                <a:solidFill>
                  <a:schemeClr val="bg1"/>
                </a:solidFill>
              </a:defRPr>
            </a:lvl3pPr>
            <a:lvl4pPr marL="0" indent="0" algn="l">
              <a:buNone/>
              <a:defRPr sz="1400">
                <a:solidFill>
                  <a:schemeClr val="bg1"/>
                </a:solidFill>
              </a:defRPr>
            </a:lvl4pPr>
            <a:lvl5pPr marL="0" indent="0" algn="l">
              <a:buNone/>
              <a:defRPr sz="1400">
                <a:solidFill>
                  <a:schemeClr val="bg1"/>
                </a:solidFill>
              </a:defRPr>
            </a:lvl5pPr>
            <a:lvl6pPr marL="0" indent="0" algn="l">
              <a:buNone/>
              <a:defRPr sz="1400">
                <a:solidFill>
                  <a:schemeClr val="bg1"/>
                </a:solidFill>
              </a:defRPr>
            </a:lvl6pPr>
            <a:lvl7pPr marL="0" indent="0" algn="l">
              <a:buNone/>
              <a:defRPr sz="1400">
                <a:solidFill>
                  <a:schemeClr val="bg1"/>
                </a:solidFill>
              </a:defRPr>
            </a:lvl7pPr>
            <a:lvl8pPr marL="0" indent="0" algn="l">
              <a:buNone/>
              <a:defRPr sz="1400">
                <a:solidFill>
                  <a:schemeClr val="bg1"/>
                </a:solidFill>
              </a:defRPr>
            </a:lvl8pPr>
            <a:lvl9pPr marL="0" indent="0" algn="l">
              <a:buNone/>
              <a:defRPr sz="1400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Optional: max. </a:t>
            </a:r>
            <a:r>
              <a:rPr lang="de-DE" err="1"/>
              <a:t>one</a:t>
            </a:r>
            <a:r>
              <a:rPr lang="de-DE"/>
              <a:t> </a:t>
            </a:r>
            <a:r>
              <a:rPr lang="de-DE" err="1"/>
              <a:t>subline</a:t>
            </a:r>
            <a:r>
              <a:rPr lang="de-DE"/>
              <a:t> </a:t>
            </a:r>
            <a:r>
              <a:rPr lang="de-DE" err="1"/>
              <a:t>with</a:t>
            </a:r>
            <a:r>
              <a:rPr lang="de-DE"/>
              <a:t> </a:t>
            </a:r>
            <a:r>
              <a:rPr lang="de-DE" err="1"/>
              <a:t>info</a:t>
            </a:r>
            <a:r>
              <a:rPr lang="de-DE"/>
              <a:t> like Date, Place, Speaker</a:t>
            </a:r>
            <a:endParaRPr lang="en-US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A49B0168-770F-4801-9C13-0838EAD3EC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34963" y="6131181"/>
            <a:ext cx="5760511" cy="36000"/>
          </a:xfrm>
          <a:solidFill>
            <a:schemeClr val="accent1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6398E6D-33D6-46F7-8AFA-388FFEAE2094}"/>
              </a:ext>
            </a:extLst>
          </p:cNvPr>
          <p:cNvGrpSpPr/>
          <p:nvPr userDrawn="1"/>
        </p:nvGrpSpPr>
        <p:grpSpPr>
          <a:xfrm>
            <a:off x="10873960" y="-640207"/>
            <a:ext cx="3747547" cy="3038619"/>
            <a:chOff x="10873960" y="-640207"/>
            <a:chExt cx="3747547" cy="3038619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D20D68B-838B-49EC-B5FD-F8575DA971C5}"/>
                </a:ext>
              </a:extLst>
            </p:cNvPr>
            <p:cNvGrpSpPr/>
            <p:nvPr/>
          </p:nvGrpSpPr>
          <p:grpSpPr>
            <a:xfrm>
              <a:off x="10953277" y="-560858"/>
              <a:ext cx="3668230" cy="2959270"/>
              <a:chOff x="10951850" y="-560858"/>
              <a:chExt cx="3667753" cy="2959270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62DB86D0-A38B-46C2-822E-9075FA7CE18F}"/>
                  </a:ext>
                </a:extLst>
              </p:cNvPr>
              <p:cNvGrpSpPr/>
              <p:nvPr/>
            </p:nvGrpSpPr>
            <p:grpSpPr bwMode="gray">
              <a:xfrm>
                <a:off x="12339910" y="702002"/>
                <a:ext cx="2279693" cy="1696410"/>
                <a:chOff x="12338304" y="702002"/>
                <a:chExt cx="2279396" cy="1696410"/>
              </a:xfrm>
              <a:solidFill>
                <a:srgbClr val="9B006B"/>
              </a:solidFill>
            </p:grpSpPr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76C35ACA-FFE5-4D07-87CA-69EB152877AB}"/>
                    </a:ext>
                  </a:extLst>
                </p:cNvPr>
                <p:cNvSpPr/>
                <p:nvPr/>
              </p:nvSpPr>
              <p:spPr bwMode="gray">
                <a:xfrm>
                  <a:off x="12338304" y="702002"/>
                  <a:ext cx="2279396" cy="1696410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44000" tIns="144000" rIns="144000" bIns="14400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note: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chose a title image as you like.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To access ready-to-use title slide options, please go to File &gt; New &gt; and open the Title Slide Pool. </a:t>
                  </a:r>
                  <a:endParaRPr lang="en-US" sz="1200" kern="1200">
                    <a:solidFill>
                      <a:schemeClr val="bg1"/>
                    </a:solidFill>
                    <a:effectLst/>
                    <a:latin typeface="+mn-l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F762C505-B72C-4E31-8D49-23011A8B442A}"/>
                    </a:ext>
                  </a:extLst>
                </p:cNvPr>
                <p:cNvCxnSpPr/>
                <p:nvPr/>
              </p:nvCxnSpPr>
              <p:spPr bwMode="gray">
                <a:xfrm>
                  <a:off x="12470002" y="1065467"/>
                  <a:ext cx="2016000" cy="0"/>
                </a:xfrm>
                <a:prstGeom prst="line">
                  <a:avLst/>
                </a:prstGeom>
                <a:grpFill/>
                <a:ln w="6350">
                  <a:solidFill>
                    <a:schemeClr val="bg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C1B616AB-AC4C-4535-8AA8-FA274A5A6CDF}"/>
                  </a:ext>
                </a:extLst>
              </p:cNvPr>
              <p:cNvSpPr/>
              <p:nvPr userDrawn="1"/>
            </p:nvSpPr>
            <p:spPr bwMode="gray">
              <a:xfrm>
                <a:off x="10951850" y="-560858"/>
                <a:ext cx="489302" cy="489302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800" err="1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39A90105-7DD1-4635-A357-65AA3E3DBB77}"/>
                  </a:ext>
                </a:extLst>
              </p:cNvPr>
              <p:cNvCxnSpPr>
                <a:cxnSpLocks/>
                <a:stCxn id="18" idx="6"/>
              </p:cNvCxnSpPr>
              <p:nvPr/>
            </p:nvCxnSpPr>
            <p:spPr bwMode="gray">
              <a:xfrm flipV="1">
                <a:off x="11441152" y="-318096"/>
                <a:ext cx="1044762" cy="1889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979EC5FA-7FF7-40AB-BC64-526CC9BE9186}"/>
                  </a:ext>
                </a:extLst>
              </p:cNvPr>
              <p:cNvCxnSpPr/>
              <p:nvPr/>
            </p:nvCxnSpPr>
            <p:spPr bwMode="gray">
              <a:xfrm flipV="1">
                <a:off x="12471625" y="-322859"/>
                <a:ext cx="0" cy="1152540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7D089EA6-D662-4D5B-8457-79120918B75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873960" y="-640207"/>
              <a:ext cx="648000" cy="64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19199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Col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icture Placeholder 4">
            <a:extLst>
              <a:ext uri="{FF2B5EF4-FFF2-40B4-BE49-F238E27FC236}">
                <a16:creationId xmlns:a16="http://schemas.microsoft.com/office/drawing/2014/main" id="{DE883543-1193-44C9-8F80-BBB7E39B5D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gray">
          <a:xfrm>
            <a:off x="0" y="767064"/>
            <a:ext cx="12191187" cy="6090935"/>
          </a:xfrm>
          <a:solidFill>
            <a:srgbClr val="BBBCBD"/>
          </a:solidFill>
        </p:spPr>
        <p:txBody>
          <a:bodyPr tIns="720000" anchor="ctr"/>
          <a:lstStyle>
            <a:lvl1pPr algn="ctr">
              <a:defRPr b="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gray">
          <a:xfrm>
            <a:off x="334963" y="3968750"/>
            <a:ext cx="5760513" cy="1728880"/>
          </a:xfrm>
          <a:solidFill>
            <a:schemeClr val="accent1"/>
          </a:solidFill>
        </p:spPr>
        <p:txBody>
          <a:bodyPr wrap="square" lIns="144000" tIns="432000" rIns="144000" bIns="0" anchor="b">
            <a:sp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de-DE"/>
              <a:t>Insert </a:t>
            </a:r>
            <a:r>
              <a:rPr lang="de-DE" err="1"/>
              <a:t>your</a:t>
            </a:r>
            <a:r>
              <a:rPr lang="de-DE"/>
              <a:t> Headline </a:t>
            </a:r>
            <a:br>
              <a:rPr lang="de-DE"/>
            </a:br>
            <a:r>
              <a:rPr lang="de-DE" err="1"/>
              <a:t>with</a:t>
            </a:r>
            <a:r>
              <a:rPr lang="de-DE"/>
              <a:t> Maximum </a:t>
            </a:r>
            <a:br>
              <a:rPr lang="de-DE"/>
            </a:br>
            <a:r>
              <a:rPr lang="de-DE"/>
              <a:t>Three Lines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334963" y="5697630"/>
            <a:ext cx="5760513" cy="433553"/>
          </a:xfrm>
          <a:solidFill>
            <a:schemeClr val="accent1"/>
          </a:solidFill>
        </p:spPr>
        <p:txBody>
          <a:bodyPr lIns="144000" tIns="72000" rIns="144000" bIns="144000" anchor="b">
            <a:noAutofit/>
          </a:bodyPr>
          <a:lstStyle>
            <a:lvl1pPr marL="0" indent="0" algn="l">
              <a:buNone/>
              <a:defRPr sz="1400" b="0">
                <a:solidFill>
                  <a:schemeClr val="bg1"/>
                </a:solidFill>
              </a:defRPr>
            </a:lvl1pPr>
            <a:lvl2pPr marL="0" indent="0" algn="l">
              <a:buNone/>
              <a:defRPr sz="1400">
                <a:solidFill>
                  <a:schemeClr val="bg1"/>
                </a:solidFill>
              </a:defRPr>
            </a:lvl2pPr>
            <a:lvl3pPr marL="0" indent="0" algn="l">
              <a:buNone/>
              <a:defRPr>
                <a:solidFill>
                  <a:schemeClr val="bg1"/>
                </a:solidFill>
              </a:defRPr>
            </a:lvl3pPr>
            <a:lvl4pPr marL="0" indent="0" algn="l">
              <a:buNone/>
              <a:defRPr sz="1400">
                <a:solidFill>
                  <a:schemeClr val="bg1"/>
                </a:solidFill>
              </a:defRPr>
            </a:lvl4pPr>
            <a:lvl5pPr marL="0" indent="0" algn="l">
              <a:buNone/>
              <a:defRPr sz="1400">
                <a:solidFill>
                  <a:schemeClr val="bg1"/>
                </a:solidFill>
              </a:defRPr>
            </a:lvl5pPr>
            <a:lvl6pPr marL="0" indent="0" algn="l">
              <a:buNone/>
              <a:defRPr sz="1400">
                <a:solidFill>
                  <a:schemeClr val="bg1"/>
                </a:solidFill>
              </a:defRPr>
            </a:lvl6pPr>
            <a:lvl7pPr marL="0" indent="0" algn="l">
              <a:buNone/>
              <a:defRPr sz="1400">
                <a:solidFill>
                  <a:schemeClr val="bg1"/>
                </a:solidFill>
              </a:defRPr>
            </a:lvl7pPr>
            <a:lvl8pPr marL="0" indent="0" algn="l">
              <a:buNone/>
              <a:defRPr sz="1400">
                <a:solidFill>
                  <a:schemeClr val="bg1"/>
                </a:solidFill>
              </a:defRPr>
            </a:lvl8pPr>
            <a:lvl9pPr marL="0" indent="0" algn="l">
              <a:buNone/>
              <a:defRPr sz="1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Optional: max. one subline with info like Date, Place, Speaker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6A86BAE-8E8F-4C4D-8D00-C7361B7C095E}"/>
              </a:ext>
            </a:extLst>
          </p:cNvPr>
          <p:cNvGrpSpPr/>
          <p:nvPr userDrawn="1"/>
        </p:nvGrpSpPr>
        <p:grpSpPr>
          <a:xfrm>
            <a:off x="10873960" y="-640207"/>
            <a:ext cx="3747547" cy="3038619"/>
            <a:chOff x="10873960" y="-640207"/>
            <a:chExt cx="3747547" cy="3038619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32B3CDC-BC01-40E0-BBB1-2BF03171B76B}"/>
                </a:ext>
              </a:extLst>
            </p:cNvPr>
            <p:cNvGrpSpPr/>
            <p:nvPr/>
          </p:nvGrpSpPr>
          <p:grpSpPr>
            <a:xfrm>
              <a:off x="10953277" y="-560858"/>
              <a:ext cx="3668230" cy="2959270"/>
              <a:chOff x="10951850" y="-560858"/>
              <a:chExt cx="3667753" cy="2959270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B30283F5-ADEF-4F84-A838-10B925064F41}"/>
                  </a:ext>
                </a:extLst>
              </p:cNvPr>
              <p:cNvGrpSpPr/>
              <p:nvPr/>
            </p:nvGrpSpPr>
            <p:grpSpPr bwMode="gray">
              <a:xfrm>
                <a:off x="12339910" y="702002"/>
                <a:ext cx="2279693" cy="1696410"/>
                <a:chOff x="12338304" y="702002"/>
                <a:chExt cx="2279396" cy="1696410"/>
              </a:xfrm>
              <a:solidFill>
                <a:srgbClr val="9B006B"/>
              </a:solidFill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48F48637-E8FA-4F56-96E4-CAA199124989}"/>
                    </a:ext>
                  </a:extLst>
                </p:cNvPr>
                <p:cNvSpPr/>
                <p:nvPr/>
              </p:nvSpPr>
              <p:spPr bwMode="gray">
                <a:xfrm>
                  <a:off x="12338304" y="702002"/>
                  <a:ext cx="2279396" cy="1696410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44000" tIns="144000" rIns="144000" bIns="14400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note: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Please chose a title image as you like.</a:t>
                  </a:r>
                </a:p>
                <a:p>
                  <a:pPr algn="l">
                    <a:spcAft>
                      <a:spcPts val="600"/>
                    </a:spcAft>
                  </a:pPr>
                  <a:r>
                    <a:rPr lang="en-US" sz="1200" noProof="0">
                      <a:solidFill>
                        <a:schemeClr val="bg1"/>
                      </a:solidFill>
                    </a:rPr>
                    <a:t>To access ready-to-use title slide options, please go to File &gt; New &gt; and open the Title Slide Pool. </a:t>
                  </a:r>
                  <a:endParaRPr lang="en-US" sz="1200" kern="1200">
                    <a:solidFill>
                      <a:schemeClr val="bg1"/>
                    </a:solidFill>
                    <a:effectLst/>
                    <a:latin typeface="+mn-l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25239923-96F1-42D3-B636-506D9CEB12D5}"/>
                    </a:ext>
                  </a:extLst>
                </p:cNvPr>
                <p:cNvCxnSpPr/>
                <p:nvPr/>
              </p:nvCxnSpPr>
              <p:spPr bwMode="gray">
                <a:xfrm>
                  <a:off x="12470002" y="1065467"/>
                  <a:ext cx="2016000" cy="0"/>
                </a:xfrm>
                <a:prstGeom prst="line">
                  <a:avLst/>
                </a:prstGeom>
                <a:grpFill/>
                <a:ln w="6350">
                  <a:solidFill>
                    <a:schemeClr val="bg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53BEE575-66BD-45D6-B1B9-5B053D49E52D}"/>
                  </a:ext>
                </a:extLst>
              </p:cNvPr>
              <p:cNvSpPr/>
              <p:nvPr userDrawn="1"/>
            </p:nvSpPr>
            <p:spPr bwMode="gray">
              <a:xfrm>
                <a:off x="10951850" y="-560858"/>
                <a:ext cx="489302" cy="489302"/>
              </a:xfrm>
              <a:prstGeom prst="ellips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800" err="1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E679313C-BFBC-4EB6-8412-642D1124D4CB}"/>
                  </a:ext>
                </a:extLst>
              </p:cNvPr>
              <p:cNvCxnSpPr>
                <a:cxnSpLocks/>
                <a:stCxn id="17" idx="6"/>
              </p:cNvCxnSpPr>
              <p:nvPr/>
            </p:nvCxnSpPr>
            <p:spPr bwMode="gray">
              <a:xfrm flipV="1">
                <a:off x="11441152" y="-318096"/>
                <a:ext cx="1044762" cy="1889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45691493-0FE1-4CDF-B828-8BA373940150}"/>
                  </a:ext>
                </a:extLst>
              </p:cNvPr>
              <p:cNvCxnSpPr/>
              <p:nvPr/>
            </p:nvCxnSpPr>
            <p:spPr bwMode="gray">
              <a:xfrm flipV="1">
                <a:off x="12471625" y="-322859"/>
                <a:ext cx="0" cy="1152540"/>
              </a:xfrm>
              <a:prstGeom prst="line">
                <a:avLst/>
              </a:prstGeom>
              <a:solidFill>
                <a:schemeClr val="bg2"/>
              </a:solidFill>
              <a:ln>
                <a:solidFill>
                  <a:srgbClr val="9B00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F5A409E-3CB4-4949-8324-59E9365A1E1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873960" y="-640207"/>
              <a:ext cx="648000" cy="64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7757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>
          <p15:clr>
            <a:srgbClr val="F26B43"/>
          </p15:clr>
        </p15:guide>
      </p15:sldGuideLst>
    </p:ext>
  </p:extLst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platzhalter 20">
            <a:extLst>
              <a:ext uri="{FF2B5EF4-FFF2-40B4-BE49-F238E27FC236}">
                <a16:creationId xmlns:a16="http://schemas.microsoft.com/office/drawing/2014/main" id="{774DAC3A-E673-4071-B765-16109B4841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4963" y="1592262"/>
            <a:ext cx="11522074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806322A0-0106-4857-A9FA-185F39731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1CFB3BA-047D-4CBA-84BF-B9B3DD622CF5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pPr algn="r"/>
            <a:fld id="{F7BD2579-E426-404E-B27E-45A6398DD305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6FE989E-5B07-43D5-A814-1B0F77E8D335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8C991465-BAB0-4A21-A9F0-84C0C1B36CB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070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4963" y="1592262"/>
            <a:ext cx="5651941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1B62538E-5126-4DA2-95D5-F5F53F8F2C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05098" y="1592264"/>
            <a:ext cx="5651940" cy="4789486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A3DF55B-EEB5-42AE-9F85-943FEEAE9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4B05A83-A6F5-4201-8D1E-B9E61038665E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pPr algn="r"/>
            <a:fld id="{4D81CA0C-0F66-4E61-82CD-B015E7B11FE2}" type="datetime1">
              <a:rPr lang="en-US" smtClean="0"/>
              <a:t>5/28/2025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DB8BB4EC-A5DD-499A-9C01-B25AD3F2F503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4E7B3F2-BE78-431F-8BE0-BBE2B67070CB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42722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Small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6205098" y="1592262"/>
            <a:ext cx="5651940" cy="47894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4963" y="1592262"/>
            <a:ext cx="5651941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5DF714F-BDDB-45A6-B1BB-8CF87F9AAD3E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fld id="{225F83EB-7273-4926-AC26-7045F3DCA081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FE97AAE-1E2A-4D5E-BC44-0374E2CC68BD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3BCB3651-2105-4E49-90B5-C9A76522BFB5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8" name="Titel 7">
            <a:extLst>
              <a:ext uri="{FF2B5EF4-FFF2-40B4-BE49-F238E27FC236}">
                <a16:creationId xmlns:a16="http://schemas.microsoft.com/office/drawing/2014/main" id="{627F017D-D418-4A1C-B487-A6605334E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6380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Pictur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334963" y="1592263"/>
            <a:ext cx="5653087" cy="4779962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2EF6EBB-6B2D-4A01-AE8E-436D61F236E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05098" y="1592264"/>
            <a:ext cx="5651940" cy="4789486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CE14B362-18EF-415C-ABAA-103ECE936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86ADD940-A913-41BD-9857-7301F684ABA3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fld id="{3836C4A6-B99D-4910-ABB9-19F364FFDD8F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4F6F099-2F59-4FC2-A5CC-296050927FD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3EDB932-0738-48D5-9838-40C9D6264788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21680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6203950" y="765176"/>
            <a:ext cx="5988049" cy="6092822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Textplatzhalter 24">
            <a:extLst>
              <a:ext uri="{FF2B5EF4-FFF2-40B4-BE49-F238E27FC236}">
                <a16:creationId xmlns:a16="http://schemas.microsoft.com/office/drawing/2014/main" id="{59115F40-DFF3-42E5-B3F7-A5C0E18233C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3816" y="1592264"/>
            <a:ext cx="5653088" cy="478948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0B4C320-2699-4CC8-A0BE-D0BD5C442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876475"/>
            <a:ext cx="5653088" cy="536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9CADFD02-BC87-4C28-ADC8-1EF7AC14366F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fld id="{C22F354C-3D1C-4F32-B81C-DB03A1189387}" type="datetime1">
              <a:rPr lang="en-US" smtClean="0"/>
              <a:t>5/28/2025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19D6F252-8CAC-4F27-8E70-08A9AA37D35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C4237C85-CDEC-47F2-B187-E8DEF1E56D34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447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0" y="765174"/>
            <a:ext cx="5988050" cy="6092825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2EF6EBB-6B2D-4A01-AE8E-436D61F236E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03950" y="1592262"/>
            <a:ext cx="5653088" cy="47894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5CA23FD4-D874-4D71-94BC-E70EC65E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3950" y="876475"/>
            <a:ext cx="5653088" cy="536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59966C04-233A-4A76-92A1-041834A5C646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pPr algn="r"/>
            <a:fld id="{9F090049-CAEA-4314-BCFE-01B0262F801F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FFA2E52-CA74-4A4F-9A04-DB759643704C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7DDB9838-23B9-4CF4-82FA-A8A368A9F03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1624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D7415D5-38BB-48D1-8432-FBC44DF1A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4C253150-1F1C-4534-A746-71D982A20DCD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D61F149-E92B-4962-8F7A-E73AC1DEE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8" name="Foliennummernplatzhalter 7">
            <a:extLst>
              <a:ext uri="{FF2B5EF4-FFF2-40B4-BE49-F238E27FC236}">
                <a16:creationId xmlns:a16="http://schemas.microsoft.com/office/drawing/2014/main" id="{4E73C8FA-C947-4A34-87C5-61064CF00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9" name="Titel 8">
            <a:extLst>
              <a:ext uri="{FF2B5EF4-FFF2-40B4-BE49-F238E27FC236}">
                <a16:creationId xmlns:a16="http://schemas.microsoft.com/office/drawing/2014/main" id="{A47BDC61-A510-43BF-B972-608927F30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4277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E1E8FB8-778B-4E61-9EE5-9265814F8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9B9FB1-4ED4-4329-A1C2-D5AE6F02AE55}" type="datetime1">
              <a:rPr lang="en-US" smtClean="0"/>
              <a:t>5/28/2025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9457A5DB-9DEF-4E19-9C37-C3CAB252D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B82A12F9-D854-4893-A79B-E73040B06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3671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Hea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 bwMode="gray">
          <a:xfrm>
            <a:off x="334964" y="1592263"/>
            <a:ext cx="11522074" cy="47894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1D39577-2DFA-48AB-97A8-D61597079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E56204F8-A4D5-4368-95D3-D48ACB47F5B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algn="r"/>
            <a:fld id="{9815EBD3-9D06-4892-AEC7-420431A9B9DC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A3BB880-F729-49B3-8A17-865E49C3069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42F5441-9315-426B-B20C-93C85FFA30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8928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7DC1E94E-C9A6-4C8C-9EB4-05957B71C3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 bwMode="gray">
          <a:xfrm>
            <a:off x="-1" y="765175"/>
            <a:ext cx="12192000" cy="6092824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D59663E8-67FA-4939-AF62-5F42DFF82A7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algn="r"/>
            <a:fld id="{E760426A-EE59-4877-8F33-C956E46F7823}" type="datetime1">
              <a:rPr lang="en-US" smtClean="0"/>
              <a:t>5/28/2025</a:t>
            </a:fld>
            <a:endParaRPr lang="de-DE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886DCB3D-8EEF-44E7-898B-6F2B8ABC0B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2940FB5F-EED9-4B17-A2B6-E9B435EE6EB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318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edia Placeholder 6"/>
          <p:cNvSpPr>
            <a:spLocks noGrp="1"/>
          </p:cNvSpPr>
          <p:nvPr>
            <p:ph type="media" sz="quarter" idx="13"/>
          </p:nvPr>
        </p:nvSpPr>
        <p:spPr bwMode="gray">
          <a:xfrm>
            <a:off x="334964" y="765174"/>
            <a:ext cx="11522074" cy="5616575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media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019C69C-30F4-4CAF-898F-2B576BCF11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algn="r"/>
            <a:fld id="{C7BF9D2B-1042-4C7A-91B2-EF359ED7A430}" type="datetime1">
              <a:rPr lang="en-US" smtClean="0"/>
              <a:t>5/28/2025</a:t>
            </a:fld>
            <a:endParaRPr 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3A1473E-6B1F-4659-8E44-51FDD9EFE18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20" name="Foliennummernplatzhalter 19">
            <a:extLst>
              <a:ext uri="{FF2B5EF4-FFF2-40B4-BE49-F238E27FC236}">
                <a16:creationId xmlns:a16="http://schemas.microsoft.com/office/drawing/2014/main" id="{93609FA6-1085-40F3-802D-08209642808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9117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edia_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edia Placeholder 6"/>
          <p:cNvSpPr>
            <a:spLocks noGrp="1"/>
          </p:cNvSpPr>
          <p:nvPr>
            <p:ph type="media" sz="quarter" idx="13"/>
          </p:nvPr>
        </p:nvSpPr>
        <p:spPr bwMode="gray">
          <a:xfrm>
            <a:off x="-1" y="0"/>
            <a:ext cx="12194787" cy="68580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media</a:t>
            </a:r>
          </a:p>
        </p:txBody>
      </p:sp>
    </p:spTree>
    <p:extLst>
      <p:ext uri="{BB962C8B-B14F-4D97-AF65-F5344CB8AC3E}">
        <p14:creationId xmlns:p14="http://schemas.microsoft.com/office/powerpoint/2010/main" val="368569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Bildplatzhalter 27">
            <a:extLst>
              <a:ext uri="{FF2B5EF4-FFF2-40B4-BE49-F238E27FC236}">
                <a16:creationId xmlns:a16="http://schemas.microsoft.com/office/drawing/2014/main" id="{6FE7DCC3-36C3-4864-8FAC-9BD36D98D807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244027" y="1589637"/>
            <a:ext cx="3613011" cy="2159013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4" name="Bildplatzhalter 27">
            <a:extLst>
              <a:ext uri="{FF2B5EF4-FFF2-40B4-BE49-F238E27FC236}">
                <a16:creationId xmlns:a16="http://schemas.microsoft.com/office/drawing/2014/main" id="{DF3C1791-FBD9-4BC3-9322-41B9B0D3C2F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299909" y="1589669"/>
            <a:ext cx="3606454" cy="21563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7" name="Textplatzhalter 29">
            <a:extLst>
              <a:ext uri="{FF2B5EF4-FFF2-40B4-BE49-F238E27FC236}">
                <a16:creationId xmlns:a16="http://schemas.microsoft.com/office/drawing/2014/main" id="{ABBF58A8-1EDF-4AA1-916D-46D91DCF0ED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306260" y="3968750"/>
            <a:ext cx="3588866" cy="2410406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.</a:t>
            </a:r>
          </a:p>
        </p:txBody>
      </p:sp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1592263"/>
            <a:ext cx="3606455" cy="2156387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3756" y="3968750"/>
            <a:ext cx="3588867" cy="2413000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voluptua</a:t>
            </a:r>
            <a:r>
              <a:rPr lang="de-DE"/>
              <a:t>. </a:t>
            </a:r>
          </a:p>
        </p:txBody>
      </p:sp>
      <p:sp>
        <p:nvSpPr>
          <p:cNvPr id="41" name="Textplatzhalter 29">
            <a:extLst>
              <a:ext uri="{FF2B5EF4-FFF2-40B4-BE49-F238E27FC236}">
                <a16:creationId xmlns:a16="http://schemas.microsoft.com/office/drawing/2014/main" id="{D5AA0C8B-C3F2-46D1-82A2-DE2CC24AA68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52821" y="3968750"/>
            <a:ext cx="3595391" cy="2413000"/>
          </a:xfrm>
        </p:spPr>
        <p:txBody>
          <a:bodyPr anchor="t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11" name="Datumsplatzhalter 10">
            <a:extLst>
              <a:ext uri="{FF2B5EF4-FFF2-40B4-BE49-F238E27FC236}">
                <a16:creationId xmlns:a16="http://schemas.microsoft.com/office/drawing/2014/main" id="{8B20DD99-0390-405A-A290-EAB8B2BFD5D0}"/>
              </a:ext>
            </a:extLst>
          </p:cNvPr>
          <p:cNvSpPr>
            <a:spLocks noGrp="1"/>
          </p:cNvSpPr>
          <p:nvPr>
            <p:ph type="dt" sz="half" idx="27"/>
          </p:nvPr>
        </p:nvSpPr>
        <p:spPr/>
        <p:txBody>
          <a:bodyPr/>
          <a:lstStyle/>
          <a:p>
            <a:pPr algn="r"/>
            <a:fld id="{E53CC50E-445E-4140-AFB1-F5913BC420CD}" type="datetime1">
              <a:rPr lang="en-US" smtClean="0"/>
              <a:t>5/28/2025</a:t>
            </a:fld>
            <a:endParaRPr lang="de-DE"/>
          </a:p>
        </p:txBody>
      </p:sp>
      <p:sp>
        <p:nvSpPr>
          <p:cNvPr id="12" name="Fußzeilenplatzhalter 11">
            <a:extLst>
              <a:ext uri="{FF2B5EF4-FFF2-40B4-BE49-F238E27FC236}">
                <a16:creationId xmlns:a16="http://schemas.microsoft.com/office/drawing/2014/main" id="{36545783-B76C-44E6-8F61-6485E286CD0D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15" name="Foliennummernplatzhalter 14">
            <a:extLst>
              <a:ext uri="{FF2B5EF4-FFF2-40B4-BE49-F238E27FC236}">
                <a16:creationId xmlns:a16="http://schemas.microsoft.com/office/drawing/2014/main" id="{4F227043-03C2-4DB7-B4E9-1E27905F3756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23" name="Titel 22">
            <a:extLst>
              <a:ext uri="{FF2B5EF4-FFF2-40B4-BE49-F238E27FC236}">
                <a16:creationId xmlns:a16="http://schemas.microsoft.com/office/drawing/2014/main" id="{77934011-2113-4671-9F8E-4F33CBA3D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8502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1592854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17A9ED2-EBDC-4D99-A798-A8698C224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2" name="Bildplatzhalter 27">
            <a:extLst>
              <a:ext uri="{FF2B5EF4-FFF2-40B4-BE49-F238E27FC236}">
                <a16:creationId xmlns:a16="http://schemas.microsoft.com/office/drawing/2014/main" id="{37D07AB3-9634-4674-9299-B188AFC5D7D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04282" y="1593881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5" name="Bildplatzhalter 27">
            <a:extLst>
              <a:ext uri="{FF2B5EF4-FFF2-40B4-BE49-F238E27FC236}">
                <a16:creationId xmlns:a16="http://schemas.microsoft.com/office/drawing/2014/main" id="{4FA71FB2-3EB1-4384-9506-F4CF1DB98EC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34963" y="397566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8" name="Bildplatzhalter 27">
            <a:extLst>
              <a:ext uri="{FF2B5EF4-FFF2-40B4-BE49-F238E27FC236}">
                <a16:creationId xmlns:a16="http://schemas.microsoft.com/office/drawing/2014/main" id="{6CFCC729-A57A-4E8F-BF1A-CB2ECA37764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04282" y="397566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EE762F50-AA69-4469-A9FA-46561DF72E4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6C1E7CFB-BDEC-4412-8780-BBC768337B1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t>‹Nr.›</a:t>
            </a:fld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BDA709E7-45F0-4447-B4B7-379A8395D08C}"/>
              </a:ext>
            </a:extLst>
          </p:cNvPr>
          <p:cNvSpPr>
            <a:spLocks noGrp="1"/>
          </p:cNvSpPr>
          <p:nvPr>
            <p:ph type="dt" sz="half" idx="28"/>
          </p:nvPr>
        </p:nvSpPr>
        <p:spPr/>
        <p:txBody>
          <a:bodyPr/>
          <a:lstStyle/>
          <a:p>
            <a:pPr algn="r"/>
            <a:fld id="{2B52A13A-F98F-4E14-AB33-B2FB0AE9B2E5}" type="datetime1">
              <a:rPr lang="en-US" smtClean="0"/>
              <a:t>5/28/2025</a:t>
            </a:fld>
            <a:endParaRPr lang="de-DE"/>
          </a:p>
        </p:txBody>
      </p:sp>
      <p:sp>
        <p:nvSpPr>
          <p:cNvPr id="37" name="Textplatzhalter 29">
            <a:extLst>
              <a:ext uri="{FF2B5EF4-FFF2-40B4-BE49-F238E27FC236}">
                <a16:creationId xmlns:a16="http://schemas.microsoft.com/office/drawing/2014/main" id="{005F71B1-14D6-4606-A98D-739068E06EC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213046" y="3975069"/>
            <a:ext cx="3643992" cy="1899773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344110" y="3975069"/>
            <a:ext cx="3643940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1" name="Textplatzhalter 29">
            <a:extLst>
              <a:ext uri="{FF2B5EF4-FFF2-40B4-BE49-F238E27FC236}">
                <a16:creationId xmlns:a16="http://schemas.microsoft.com/office/drawing/2014/main" id="{0D723A5E-00F1-4714-82CC-C1436F3F9E3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13444" y="1593290"/>
            <a:ext cx="3643594" cy="1899773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0" name="Textplatzhalter 29">
            <a:extLst>
              <a:ext uri="{FF2B5EF4-FFF2-40B4-BE49-F238E27FC236}">
                <a16:creationId xmlns:a16="http://schemas.microsoft.com/office/drawing/2014/main" id="{C2DB467A-8A28-436B-8E6C-C992C12F2B9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343410" y="1592263"/>
            <a:ext cx="3644639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16235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_Sub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platzhalter 29">
            <a:extLst>
              <a:ext uri="{FF2B5EF4-FFF2-40B4-BE49-F238E27FC236}">
                <a16:creationId xmlns:a16="http://schemas.microsoft.com/office/drawing/2014/main" id="{C2DB467A-8A28-436B-8E6C-C992C12F2B9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343410" y="2339509"/>
            <a:ext cx="3644639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28" name="Bildplatzhalter 27">
            <a:extLst>
              <a:ext uri="{FF2B5EF4-FFF2-40B4-BE49-F238E27FC236}">
                <a16:creationId xmlns:a16="http://schemas.microsoft.com/office/drawing/2014/main" id="{22BED746-8101-4A71-9697-0A2A446D6A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4963" y="234010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1" name="Textplatzhalter 29">
            <a:extLst>
              <a:ext uri="{FF2B5EF4-FFF2-40B4-BE49-F238E27FC236}">
                <a16:creationId xmlns:a16="http://schemas.microsoft.com/office/drawing/2014/main" id="{0D723A5E-00F1-4714-82CC-C1436F3F9E3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14968" y="2340000"/>
            <a:ext cx="3642070" cy="1900309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2" name="Bildplatzhalter 27">
            <a:extLst>
              <a:ext uri="{FF2B5EF4-FFF2-40B4-BE49-F238E27FC236}">
                <a16:creationId xmlns:a16="http://schemas.microsoft.com/office/drawing/2014/main" id="{37D07AB3-9634-4674-9299-B188AFC5D7D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05806" y="234000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4" name="Textplatzhalter 29">
            <a:extLst>
              <a:ext uri="{FF2B5EF4-FFF2-40B4-BE49-F238E27FC236}">
                <a16:creationId xmlns:a16="http://schemas.microsoft.com/office/drawing/2014/main" id="{097CCB9B-E2C6-4A01-A8CD-E2653CA51C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344110" y="4479604"/>
            <a:ext cx="3643931" cy="1900800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.</a:t>
            </a:r>
          </a:p>
        </p:txBody>
      </p:sp>
      <p:sp>
        <p:nvSpPr>
          <p:cNvPr id="35" name="Bildplatzhalter 27">
            <a:extLst>
              <a:ext uri="{FF2B5EF4-FFF2-40B4-BE49-F238E27FC236}">
                <a16:creationId xmlns:a16="http://schemas.microsoft.com/office/drawing/2014/main" id="{4FA71FB2-3EB1-4384-9506-F4CF1DB98EC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34963" y="4481222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37" name="Textplatzhalter 29">
            <a:extLst>
              <a:ext uri="{FF2B5EF4-FFF2-40B4-BE49-F238E27FC236}">
                <a16:creationId xmlns:a16="http://schemas.microsoft.com/office/drawing/2014/main" id="{005F71B1-14D6-4606-A98D-739068E06EC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213045" y="4480950"/>
            <a:ext cx="3642071" cy="1899454"/>
          </a:xfrm>
        </p:spPr>
        <p:txBody>
          <a:bodyPr anchor="b"/>
          <a:lstStyle>
            <a:lvl1pPr>
              <a:defRPr b="0">
                <a:solidFill>
                  <a:schemeClr val="tx2"/>
                </a:solidFill>
              </a:defRPr>
            </a:lvl1pPr>
            <a:lvl2pPr>
              <a:defRPr/>
            </a:lvl2pPr>
          </a:lstStyle>
          <a:p>
            <a:pPr lvl="0"/>
            <a:r>
              <a:rPr lang="de-DE"/>
              <a:t>Insert </a:t>
            </a:r>
            <a:r>
              <a:rPr lang="de-DE" err="1"/>
              <a:t>text</a:t>
            </a:r>
            <a:r>
              <a:rPr lang="de-DE"/>
              <a:t> </a:t>
            </a:r>
            <a:r>
              <a:rPr lang="de-DE" err="1"/>
              <a:t>here</a:t>
            </a:r>
            <a:r>
              <a:rPr lang="de-DE"/>
              <a:t>. </a:t>
            </a:r>
            <a:r>
              <a:rPr lang="de-DE" err="1"/>
              <a:t>Lorem</a:t>
            </a:r>
            <a:r>
              <a:rPr lang="de-DE"/>
              <a:t> </a:t>
            </a:r>
            <a:r>
              <a:rPr lang="de-DE" err="1"/>
              <a:t>ipsum</a:t>
            </a:r>
            <a:r>
              <a:rPr lang="de-DE"/>
              <a:t> </a:t>
            </a:r>
            <a:r>
              <a:rPr lang="de-DE" err="1"/>
              <a:t>dolor</a:t>
            </a:r>
            <a:r>
              <a:rPr lang="de-DE"/>
              <a:t> </a:t>
            </a:r>
            <a:r>
              <a:rPr lang="de-DE" err="1"/>
              <a:t>sit</a:t>
            </a:r>
            <a:r>
              <a:rPr lang="de-DE"/>
              <a:t> </a:t>
            </a:r>
            <a:r>
              <a:rPr lang="de-DE" err="1"/>
              <a:t>amet</a:t>
            </a:r>
            <a:r>
              <a:rPr lang="de-DE"/>
              <a:t>, </a:t>
            </a:r>
            <a:r>
              <a:rPr lang="de-DE" err="1"/>
              <a:t>consetetur</a:t>
            </a:r>
            <a:r>
              <a:rPr lang="de-DE"/>
              <a:t> </a:t>
            </a:r>
            <a:r>
              <a:rPr lang="de-DE" err="1"/>
              <a:t>sadipscing</a:t>
            </a:r>
            <a:r>
              <a:rPr lang="de-DE"/>
              <a:t> </a:t>
            </a:r>
            <a:r>
              <a:rPr lang="de-DE" err="1"/>
              <a:t>elitr</a:t>
            </a:r>
            <a:r>
              <a:rPr lang="de-DE"/>
              <a:t>, sed </a:t>
            </a:r>
            <a:r>
              <a:rPr lang="de-DE" err="1"/>
              <a:t>diam</a:t>
            </a:r>
            <a:r>
              <a:rPr lang="de-DE"/>
              <a:t> </a:t>
            </a:r>
            <a:r>
              <a:rPr lang="de-DE" err="1"/>
              <a:t>nonumy</a:t>
            </a:r>
            <a:r>
              <a:rPr lang="de-DE"/>
              <a:t> </a:t>
            </a:r>
            <a:r>
              <a:rPr lang="de-DE" err="1"/>
              <a:t>eirmod</a:t>
            </a:r>
            <a:r>
              <a:rPr lang="de-DE"/>
              <a:t> </a:t>
            </a:r>
            <a:r>
              <a:rPr lang="de-DE" err="1"/>
              <a:t>tempor</a:t>
            </a:r>
            <a:r>
              <a:rPr lang="de-DE"/>
              <a:t> </a:t>
            </a:r>
            <a:r>
              <a:rPr lang="de-DE" err="1"/>
              <a:t>invidunt</a:t>
            </a:r>
            <a:r>
              <a:rPr lang="de-DE"/>
              <a:t> </a:t>
            </a:r>
            <a:r>
              <a:rPr lang="de-DE" err="1"/>
              <a:t>ut</a:t>
            </a:r>
            <a:r>
              <a:rPr lang="de-DE"/>
              <a:t> </a:t>
            </a:r>
            <a:r>
              <a:rPr lang="de-DE" err="1"/>
              <a:t>labore</a:t>
            </a:r>
            <a:r>
              <a:rPr lang="de-DE"/>
              <a:t> et </a:t>
            </a:r>
            <a:r>
              <a:rPr lang="de-DE" err="1"/>
              <a:t>dolore</a:t>
            </a:r>
            <a:r>
              <a:rPr lang="de-DE"/>
              <a:t> magna </a:t>
            </a:r>
            <a:r>
              <a:rPr lang="de-DE" err="1"/>
              <a:t>aliquyam</a:t>
            </a:r>
            <a:r>
              <a:rPr lang="de-DE"/>
              <a:t> </a:t>
            </a:r>
            <a:r>
              <a:rPr lang="de-DE" err="1"/>
              <a:t>erat</a:t>
            </a:r>
            <a:r>
              <a:rPr lang="de-DE"/>
              <a:t>.  </a:t>
            </a:r>
          </a:p>
        </p:txBody>
      </p:sp>
      <p:sp>
        <p:nvSpPr>
          <p:cNvPr id="38" name="Bildplatzhalter 27">
            <a:extLst>
              <a:ext uri="{FF2B5EF4-FFF2-40B4-BE49-F238E27FC236}">
                <a16:creationId xmlns:a16="http://schemas.microsoft.com/office/drawing/2014/main" id="{6CFCC729-A57A-4E8F-BF1A-CB2ECA37764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04282" y="4480950"/>
            <a:ext cx="1900484" cy="1900800"/>
          </a:xfrm>
          <a:solidFill>
            <a:srgbClr val="BBBCBD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de-DE"/>
          </a:p>
        </p:txBody>
      </p:sp>
      <p:sp>
        <p:nvSpPr>
          <p:cNvPr id="40" name="Text Placeholder 36">
            <a:extLst>
              <a:ext uri="{FF2B5EF4-FFF2-40B4-BE49-F238E27FC236}">
                <a16:creationId xmlns:a16="http://schemas.microsoft.com/office/drawing/2014/main" id="{751C7E5D-1C31-4604-8001-938ABF6444C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 bwMode="gray">
          <a:xfrm>
            <a:off x="334962" y="1592263"/>
            <a:ext cx="11522075" cy="553634"/>
          </a:xfrm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  <a:lvl2pPr marL="0" indent="0">
              <a:buNone/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B4A23D03-4076-42CD-B842-7C9CFDE8A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B8296C5-3D78-439A-99CF-600A36F140F2}"/>
              </a:ext>
            </a:extLst>
          </p:cNvPr>
          <p:cNvSpPr>
            <a:spLocks noGrp="1"/>
          </p:cNvSpPr>
          <p:nvPr>
            <p:ph type="dt" sz="half" idx="27"/>
          </p:nvPr>
        </p:nvSpPr>
        <p:spPr/>
        <p:txBody>
          <a:bodyPr/>
          <a:lstStyle/>
          <a:p>
            <a:pPr algn="r"/>
            <a:fld id="{CAC65E57-0261-466B-993B-3E8D3AD2DC4E}" type="datetime1">
              <a:rPr lang="en-US" smtClean="0"/>
              <a:t>5/28/2025</a:t>
            </a:fld>
            <a:endParaRPr lang="de-DE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57596695-C69C-413D-A38B-A3451961F012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de-DE"/>
              <a:t>Corporate Presentation 2024</a:t>
            </a:r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DFFAB6A7-BDC6-482F-B086-4EC40A880258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2107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_2017_S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9621097"/>
              </p:ext>
            </p:extLst>
          </p:nvPr>
        </p:nvGraphicFramePr>
        <p:xfrm>
          <a:off x="1589" y="1589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92" imgH="595" progId="TCLayout.ActiveDocument.1">
                  <p:embed/>
                </p:oleObj>
              </mc:Choice>
              <mc:Fallback>
                <p:oleObj name="think-cell Slide" r:id="rId3" imgW="592" imgH="595" progId="TCLayout.ActiveDocument.1">
                  <p:embed/>
                  <p:pic>
                    <p:nvPicPr>
                      <p:cNvPr id="3" name="Object 2" hidden="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9" y="1589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/>
        <p:txBody>
          <a:bodyPr vert="horz"/>
          <a:lstStyle>
            <a:lvl1pPr rtl="0">
              <a:defRPr cap="none"/>
            </a:lvl1pPr>
          </a:lstStyle>
          <a:p>
            <a:r>
              <a:rPr lang="en-US"/>
              <a:t>Click to edit action title</a:t>
            </a:r>
          </a:p>
        </p:txBody>
      </p:sp>
    </p:spTree>
    <p:extLst>
      <p:ext uri="{BB962C8B-B14F-4D97-AF65-F5344CB8AC3E}">
        <p14:creationId xmlns:p14="http://schemas.microsoft.com/office/powerpoint/2010/main" val="19161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image" Target="../media/image1.png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54.xml"/><Relationship Id="rId18" Type="http://schemas.openxmlformats.org/officeDocument/2006/relationships/slideLayout" Target="../slideLayouts/slideLayout59.xml"/><Relationship Id="rId26" Type="http://schemas.openxmlformats.org/officeDocument/2006/relationships/slideLayout" Target="../slideLayouts/slideLayout67.xml"/><Relationship Id="rId39" Type="http://schemas.openxmlformats.org/officeDocument/2006/relationships/slideLayout" Target="../slideLayouts/slideLayout80.xml"/><Relationship Id="rId21" Type="http://schemas.openxmlformats.org/officeDocument/2006/relationships/slideLayout" Target="../slideLayouts/slideLayout62.xml"/><Relationship Id="rId34" Type="http://schemas.openxmlformats.org/officeDocument/2006/relationships/slideLayout" Target="../slideLayouts/slideLayout75.xml"/><Relationship Id="rId42" Type="http://schemas.openxmlformats.org/officeDocument/2006/relationships/slideLayout" Target="../slideLayouts/slideLayout83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29" Type="http://schemas.openxmlformats.org/officeDocument/2006/relationships/slideLayout" Target="../slideLayouts/slideLayout70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24" Type="http://schemas.openxmlformats.org/officeDocument/2006/relationships/slideLayout" Target="../slideLayouts/slideLayout65.xml"/><Relationship Id="rId32" Type="http://schemas.openxmlformats.org/officeDocument/2006/relationships/slideLayout" Target="../slideLayouts/slideLayout73.xml"/><Relationship Id="rId37" Type="http://schemas.openxmlformats.org/officeDocument/2006/relationships/slideLayout" Target="../slideLayouts/slideLayout78.xml"/><Relationship Id="rId40" Type="http://schemas.openxmlformats.org/officeDocument/2006/relationships/slideLayout" Target="../slideLayouts/slideLayout81.xml"/><Relationship Id="rId45" Type="http://schemas.openxmlformats.org/officeDocument/2006/relationships/theme" Target="../theme/theme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23" Type="http://schemas.openxmlformats.org/officeDocument/2006/relationships/slideLayout" Target="../slideLayouts/slideLayout64.xml"/><Relationship Id="rId28" Type="http://schemas.openxmlformats.org/officeDocument/2006/relationships/slideLayout" Target="../slideLayouts/slideLayout69.xml"/><Relationship Id="rId36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51.xml"/><Relationship Id="rId19" Type="http://schemas.openxmlformats.org/officeDocument/2006/relationships/slideLayout" Target="../slideLayouts/slideLayout60.xml"/><Relationship Id="rId31" Type="http://schemas.openxmlformats.org/officeDocument/2006/relationships/slideLayout" Target="../slideLayouts/slideLayout72.xml"/><Relationship Id="rId44" Type="http://schemas.openxmlformats.org/officeDocument/2006/relationships/slideLayout" Target="../slideLayouts/slideLayout85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Relationship Id="rId22" Type="http://schemas.openxmlformats.org/officeDocument/2006/relationships/slideLayout" Target="../slideLayouts/slideLayout63.xml"/><Relationship Id="rId27" Type="http://schemas.openxmlformats.org/officeDocument/2006/relationships/slideLayout" Target="../slideLayouts/slideLayout68.xml"/><Relationship Id="rId30" Type="http://schemas.openxmlformats.org/officeDocument/2006/relationships/slideLayout" Target="../slideLayouts/slideLayout71.xml"/><Relationship Id="rId35" Type="http://schemas.openxmlformats.org/officeDocument/2006/relationships/slideLayout" Target="../slideLayouts/slideLayout76.xml"/><Relationship Id="rId43" Type="http://schemas.openxmlformats.org/officeDocument/2006/relationships/slideLayout" Target="../slideLayouts/slideLayout84.xml"/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53.xml"/><Relationship Id="rId17" Type="http://schemas.openxmlformats.org/officeDocument/2006/relationships/slideLayout" Target="../slideLayouts/slideLayout58.xml"/><Relationship Id="rId25" Type="http://schemas.openxmlformats.org/officeDocument/2006/relationships/slideLayout" Target="../slideLayouts/slideLayout66.xml"/><Relationship Id="rId33" Type="http://schemas.openxmlformats.org/officeDocument/2006/relationships/slideLayout" Target="../slideLayouts/slideLayout74.xml"/><Relationship Id="rId38" Type="http://schemas.openxmlformats.org/officeDocument/2006/relationships/slideLayout" Target="../slideLayouts/slideLayout79.xml"/><Relationship Id="rId46" Type="http://schemas.openxmlformats.org/officeDocument/2006/relationships/image" Target="../media/image6.png"/><Relationship Id="rId20" Type="http://schemas.openxmlformats.org/officeDocument/2006/relationships/slideLayout" Target="../slideLayouts/slideLayout61.xml"/><Relationship Id="rId41" Type="http://schemas.openxmlformats.org/officeDocument/2006/relationships/slideLayout" Target="../slideLayouts/slideLayout82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98.xml"/><Relationship Id="rId18" Type="http://schemas.openxmlformats.org/officeDocument/2006/relationships/slideLayout" Target="../slideLayouts/slideLayout103.xml"/><Relationship Id="rId26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88.xml"/><Relationship Id="rId21" Type="http://schemas.openxmlformats.org/officeDocument/2006/relationships/slideLayout" Target="../slideLayouts/slideLayout106.xml"/><Relationship Id="rId34" Type="http://schemas.openxmlformats.org/officeDocument/2006/relationships/theme" Target="../theme/theme3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5" Type="http://schemas.openxmlformats.org/officeDocument/2006/relationships/slideLayout" Target="../slideLayouts/slideLayout110.xml"/><Relationship Id="rId33" Type="http://schemas.openxmlformats.org/officeDocument/2006/relationships/slideLayout" Target="../slideLayouts/slideLayout118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20" Type="http://schemas.openxmlformats.org/officeDocument/2006/relationships/slideLayout" Target="../slideLayouts/slideLayout105.xml"/><Relationship Id="rId29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24" Type="http://schemas.openxmlformats.org/officeDocument/2006/relationships/slideLayout" Target="../slideLayouts/slideLayout109.xml"/><Relationship Id="rId32" Type="http://schemas.openxmlformats.org/officeDocument/2006/relationships/slideLayout" Target="../slideLayouts/slideLayout117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23" Type="http://schemas.openxmlformats.org/officeDocument/2006/relationships/slideLayout" Target="../slideLayouts/slideLayout108.xml"/><Relationship Id="rId28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95.xml"/><Relationship Id="rId19" Type="http://schemas.openxmlformats.org/officeDocument/2006/relationships/slideLayout" Target="../slideLayouts/slideLayout104.xml"/><Relationship Id="rId31" Type="http://schemas.openxmlformats.org/officeDocument/2006/relationships/slideLayout" Target="../slideLayouts/slideLayout116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Relationship Id="rId22" Type="http://schemas.openxmlformats.org/officeDocument/2006/relationships/slideLayout" Target="../slideLayouts/slideLayout107.xml"/><Relationship Id="rId27" Type="http://schemas.openxmlformats.org/officeDocument/2006/relationships/slideLayout" Target="../slideLayouts/slideLayout112.xml"/><Relationship Id="rId30" Type="http://schemas.openxmlformats.org/officeDocument/2006/relationships/slideLayout" Target="../slideLayouts/slideLayout115.xml"/><Relationship Id="rId35" Type="http://schemas.openxmlformats.org/officeDocument/2006/relationships/image" Target="../media/image6.png"/><Relationship Id="rId8" Type="http://schemas.openxmlformats.org/officeDocument/2006/relationships/slideLayout" Target="../slideLayouts/slideLayout93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1.xml"/><Relationship Id="rId18" Type="http://schemas.openxmlformats.org/officeDocument/2006/relationships/slideLayout" Target="../slideLayouts/slideLayout136.xml"/><Relationship Id="rId26" Type="http://schemas.openxmlformats.org/officeDocument/2006/relationships/slideLayout" Target="../slideLayouts/slideLayout144.xml"/><Relationship Id="rId3" Type="http://schemas.openxmlformats.org/officeDocument/2006/relationships/slideLayout" Target="../slideLayouts/slideLayout121.xml"/><Relationship Id="rId21" Type="http://schemas.openxmlformats.org/officeDocument/2006/relationships/slideLayout" Target="../slideLayouts/slideLayout139.xml"/><Relationship Id="rId34" Type="http://schemas.openxmlformats.org/officeDocument/2006/relationships/image" Target="../media/image1.png"/><Relationship Id="rId7" Type="http://schemas.openxmlformats.org/officeDocument/2006/relationships/slideLayout" Target="../slideLayouts/slideLayout125.xml"/><Relationship Id="rId12" Type="http://schemas.openxmlformats.org/officeDocument/2006/relationships/slideLayout" Target="../slideLayouts/slideLayout130.xml"/><Relationship Id="rId17" Type="http://schemas.openxmlformats.org/officeDocument/2006/relationships/slideLayout" Target="../slideLayouts/slideLayout135.xml"/><Relationship Id="rId25" Type="http://schemas.openxmlformats.org/officeDocument/2006/relationships/slideLayout" Target="../slideLayouts/slideLayout143.xml"/><Relationship Id="rId33" Type="http://schemas.openxmlformats.org/officeDocument/2006/relationships/theme" Target="../theme/theme4.xml"/><Relationship Id="rId2" Type="http://schemas.openxmlformats.org/officeDocument/2006/relationships/slideLayout" Target="../slideLayouts/slideLayout120.xml"/><Relationship Id="rId16" Type="http://schemas.openxmlformats.org/officeDocument/2006/relationships/slideLayout" Target="../slideLayouts/slideLayout134.xml"/><Relationship Id="rId20" Type="http://schemas.openxmlformats.org/officeDocument/2006/relationships/slideLayout" Target="../slideLayouts/slideLayout138.xml"/><Relationship Id="rId29" Type="http://schemas.openxmlformats.org/officeDocument/2006/relationships/slideLayout" Target="../slideLayouts/slideLayout147.xml"/><Relationship Id="rId1" Type="http://schemas.openxmlformats.org/officeDocument/2006/relationships/slideLayout" Target="../slideLayouts/slideLayout119.xml"/><Relationship Id="rId6" Type="http://schemas.openxmlformats.org/officeDocument/2006/relationships/slideLayout" Target="../slideLayouts/slideLayout124.xml"/><Relationship Id="rId11" Type="http://schemas.openxmlformats.org/officeDocument/2006/relationships/slideLayout" Target="../slideLayouts/slideLayout129.xml"/><Relationship Id="rId24" Type="http://schemas.openxmlformats.org/officeDocument/2006/relationships/slideLayout" Target="../slideLayouts/slideLayout142.xml"/><Relationship Id="rId32" Type="http://schemas.openxmlformats.org/officeDocument/2006/relationships/slideLayout" Target="../slideLayouts/slideLayout150.xml"/><Relationship Id="rId5" Type="http://schemas.openxmlformats.org/officeDocument/2006/relationships/slideLayout" Target="../slideLayouts/slideLayout123.xml"/><Relationship Id="rId15" Type="http://schemas.openxmlformats.org/officeDocument/2006/relationships/slideLayout" Target="../slideLayouts/slideLayout133.xml"/><Relationship Id="rId23" Type="http://schemas.openxmlformats.org/officeDocument/2006/relationships/slideLayout" Target="../slideLayouts/slideLayout141.xml"/><Relationship Id="rId28" Type="http://schemas.openxmlformats.org/officeDocument/2006/relationships/slideLayout" Target="../slideLayouts/slideLayout146.xml"/><Relationship Id="rId10" Type="http://schemas.openxmlformats.org/officeDocument/2006/relationships/slideLayout" Target="../slideLayouts/slideLayout128.xml"/><Relationship Id="rId19" Type="http://schemas.openxmlformats.org/officeDocument/2006/relationships/slideLayout" Target="../slideLayouts/slideLayout137.xml"/><Relationship Id="rId31" Type="http://schemas.openxmlformats.org/officeDocument/2006/relationships/slideLayout" Target="../slideLayouts/slideLayout149.xml"/><Relationship Id="rId4" Type="http://schemas.openxmlformats.org/officeDocument/2006/relationships/slideLayout" Target="../slideLayouts/slideLayout122.xml"/><Relationship Id="rId9" Type="http://schemas.openxmlformats.org/officeDocument/2006/relationships/slideLayout" Target="../slideLayouts/slideLayout127.xml"/><Relationship Id="rId14" Type="http://schemas.openxmlformats.org/officeDocument/2006/relationships/slideLayout" Target="../slideLayouts/slideLayout132.xml"/><Relationship Id="rId22" Type="http://schemas.openxmlformats.org/officeDocument/2006/relationships/slideLayout" Target="../slideLayouts/slideLayout140.xml"/><Relationship Id="rId27" Type="http://schemas.openxmlformats.org/officeDocument/2006/relationships/slideLayout" Target="../slideLayouts/slideLayout145.xml"/><Relationship Id="rId30" Type="http://schemas.openxmlformats.org/officeDocument/2006/relationships/slideLayout" Target="../slideLayouts/slideLayout148.xml"/><Relationship Id="rId8" Type="http://schemas.openxmlformats.org/officeDocument/2006/relationships/slideLayout" Target="../slideLayouts/slideLayout126.xml"/></Relationships>
</file>

<file path=ppt/slideMasters/_rels/slideMaster5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63.xml"/><Relationship Id="rId18" Type="http://schemas.openxmlformats.org/officeDocument/2006/relationships/slideLayout" Target="../slideLayouts/slideLayout168.xml"/><Relationship Id="rId26" Type="http://schemas.openxmlformats.org/officeDocument/2006/relationships/slideLayout" Target="../slideLayouts/slideLayout176.xml"/><Relationship Id="rId39" Type="http://schemas.openxmlformats.org/officeDocument/2006/relationships/slideLayout" Target="../slideLayouts/slideLayout189.xml"/><Relationship Id="rId21" Type="http://schemas.openxmlformats.org/officeDocument/2006/relationships/slideLayout" Target="../slideLayouts/slideLayout171.xml"/><Relationship Id="rId34" Type="http://schemas.openxmlformats.org/officeDocument/2006/relationships/slideLayout" Target="../slideLayouts/slideLayout184.xml"/><Relationship Id="rId42" Type="http://schemas.openxmlformats.org/officeDocument/2006/relationships/slideLayout" Target="../slideLayouts/slideLayout192.xml"/><Relationship Id="rId7" Type="http://schemas.openxmlformats.org/officeDocument/2006/relationships/slideLayout" Target="../slideLayouts/slideLayout157.xml"/><Relationship Id="rId2" Type="http://schemas.openxmlformats.org/officeDocument/2006/relationships/slideLayout" Target="../slideLayouts/slideLayout152.xml"/><Relationship Id="rId16" Type="http://schemas.openxmlformats.org/officeDocument/2006/relationships/slideLayout" Target="../slideLayouts/slideLayout166.xml"/><Relationship Id="rId20" Type="http://schemas.openxmlformats.org/officeDocument/2006/relationships/slideLayout" Target="../slideLayouts/slideLayout170.xml"/><Relationship Id="rId29" Type="http://schemas.openxmlformats.org/officeDocument/2006/relationships/slideLayout" Target="../slideLayouts/slideLayout179.xml"/><Relationship Id="rId41" Type="http://schemas.openxmlformats.org/officeDocument/2006/relationships/slideLayout" Target="../slideLayouts/slideLayout191.xml"/><Relationship Id="rId1" Type="http://schemas.openxmlformats.org/officeDocument/2006/relationships/slideLayout" Target="../slideLayouts/slideLayout151.xml"/><Relationship Id="rId6" Type="http://schemas.openxmlformats.org/officeDocument/2006/relationships/slideLayout" Target="../slideLayouts/slideLayout156.xml"/><Relationship Id="rId11" Type="http://schemas.openxmlformats.org/officeDocument/2006/relationships/slideLayout" Target="../slideLayouts/slideLayout161.xml"/><Relationship Id="rId24" Type="http://schemas.openxmlformats.org/officeDocument/2006/relationships/slideLayout" Target="../slideLayouts/slideLayout174.xml"/><Relationship Id="rId32" Type="http://schemas.openxmlformats.org/officeDocument/2006/relationships/slideLayout" Target="../slideLayouts/slideLayout182.xml"/><Relationship Id="rId37" Type="http://schemas.openxmlformats.org/officeDocument/2006/relationships/slideLayout" Target="../slideLayouts/slideLayout187.xml"/><Relationship Id="rId40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55.xml"/><Relationship Id="rId15" Type="http://schemas.openxmlformats.org/officeDocument/2006/relationships/slideLayout" Target="../slideLayouts/slideLayout165.xml"/><Relationship Id="rId23" Type="http://schemas.openxmlformats.org/officeDocument/2006/relationships/slideLayout" Target="../slideLayouts/slideLayout173.xml"/><Relationship Id="rId28" Type="http://schemas.openxmlformats.org/officeDocument/2006/relationships/slideLayout" Target="../slideLayouts/slideLayout178.xml"/><Relationship Id="rId36" Type="http://schemas.openxmlformats.org/officeDocument/2006/relationships/slideLayout" Target="../slideLayouts/slideLayout186.xml"/><Relationship Id="rId10" Type="http://schemas.openxmlformats.org/officeDocument/2006/relationships/slideLayout" Target="../slideLayouts/slideLayout160.xml"/><Relationship Id="rId19" Type="http://schemas.openxmlformats.org/officeDocument/2006/relationships/slideLayout" Target="../slideLayouts/slideLayout169.xml"/><Relationship Id="rId31" Type="http://schemas.openxmlformats.org/officeDocument/2006/relationships/slideLayout" Target="../slideLayouts/slideLayout181.xml"/><Relationship Id="rId4" Type="http://schemas.openxmlformats.org/officeDocument/2006/relationships/slideLayout" Target="../slideLayouts/slideLayout154.xml"/><Relationship Id="rId9" Type="http://schemas.openxmlformats.org/officeDocument/2006/relationships/slideLayout" Target="../slideLayouts/slideLayout159.xml"/><Relationship Id="rId14" Type="http://schemas.openxmlformats.org/officeDocument/2006/relationships/slideLayout" Target="../slideLayouts/slideLayout164.xml"/><Relationship Id="rId22" Type="http://schemas.openxmlformats.org/officeDocument/2006/relationships/slideLayout" Target="../slideLayouts/slideLayout172.xml"/><Relationship Id="rId27" Type="http://schemas.openxmlformats.org/officeDocument/2006/relationships/slideLayout" Target="../slideLayouts/slideLayout177.xml"/><Relationship Id="rId30" Type="http://schemas.openxmlformats.org/officeDocument/2006/relationships/slideLayout" Target="../slideLayouts/slideLayout180.xml"/><Relationship Id="rId35" Type="http://schemas.openxmlformats.org/officeDocument/2006/relationships/slideLayout" Target="../slideLayouts/slideLayout185.xml"/><Relationship Id="rId43" Type="http://schemas.openxmlformats.org/officeDocument/2006/relationships/theme" Target="../theme/theme5.xml"/><Relationship Id="rId8" Type="http://schemas.openxmlformats.org/officeDocument/2006/relationships/slideLayout" Target="../slideLayouts/slideLayout158.xml"/><Relationship Id="rId3" Type="http://schemas.openxmlformats.org/officeDocument/2006/relationships/slideLayout" Target="../slideLayouts/slideLayout153.xml"/><Relationship Id="rId12" Type="http://schemas.openxmlformats.org/officeDocument/2006/relationships/slideLayout" Target="../slideLayouts/slideLayout162.xml"/><Relationship Id="rId17" Type="http://schemas.openxmlformats.org/officeDocument/2006/relationships/slideLayout" Target="../slideLayouts/slideLayout167.xml"/><Relationship Id="rId25" Type="http://schemas.openxmlformats.org/officeDocument/2006/relationships/slideLayout" Target="../slideLayouts/slideLayout175.xml"/><Relationship Id="rId33" Type="http://schemas.openxmlformats.org/officeDocument/2006/relationships/slideLayout" Target="../slideLayouts/slideLayout183.xml"/><Relationship Id="rId38" Type="http://schemas.openxmlformats.org/officeDocument/2006/relationships/slideLayout" Target="../slideLayouts/slideLayout18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0.xml"/><Relationship Id="rId13" Type="http://schemas.openxmlformats.org/officeDocument/2006/relationships/slideLayout" Target="../slideLayouts/slideLayout205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195.xml"/><Relationship Id="rId7" Type="http://schemas.openxmlformats.org/officeDocument/2006/relationships/slideLayout" Target="../slideLayouts/slideLayout199.xml"/><Relationship Id="rId12" Type="http://schemas.openxmlformats.org/officeDocument/2006/relationships/slideLayout" Target="../slideLayouts/slideLayout204.xml"/><Relationship Id="rId17" Type="http://schemas.openxmlformats.org/officeDocument/2006/relationships/slideLayout" Target="../slideLayouts/slideLayout209.xml"/><Relationship Id="rId2" Type="http://schemas.openxmlformats.org/officeDocument/2006/relationships/slideLayout" Target="../slideLayouts/slideLayout194.xml"/><Relationship Id="rId16" Type="http://schemas.openxmlformats.org/officeDocument/2006/relationships/slideLayout" Target="../slideLayouts/slideLayout208.xml"/><Relationship Id="rId1" Type="http://schemas.openxmlformats.org/officeDocument/2006/relationships/slideLayout" Target="../slideLayouts/slideLayout193.xml"/><Relationship Id="rId6" Type="http://schemas.openxmlformats.org/officeDocument/2006/relationships/slideLayout" Target="../slideLayouts/slideLayout198.xml"/><Relationship Id="rId11" Type="http://schemas.openxmlformats.org/officeDocument/2006/relationships/slideLayout" Target="../slideLayouts/slideLayout203.xml"/><Relationship Id="rId5" Type="http://schemas.openxmlformats.org/officeDocument/2006/relationships/slideLayout" Target="../slideLayouts/slideLayout197.xml"/><Relationship Id="rId15" Type="http://schemas.openxmlformats.org/officeDocument/2006/relationships/slideLayout" Target="../slideLayouts/slideLayout207.xml"/><Relationship Id="rId10" Type="http://schemas.openxmlformats.org/officeDocument/2006/relationships/slideLayout" Target="../slideLayouts/slideLayout202.xml"/><Relationship Id="rId19" Type="http://schemas.openxmlformats.org/officeDocument/2006/relationships/image" Target="../media/image11.png"/><Relationship Id="rId4" Type="http://schemas.openxmlformats.org/officeDocument/2006/relationships/slideLayout" Target="../slideLayouts/slideLayout196.xml"/><Relationship Id="rId9" Type="http://schemas.openxmlformats.org/officeDocument/2006/relationships/slideLayout" Target="../slideLayouts/slideLayout201.xml"/><Relationship Id="rId14" Type="http://schemas.openxmlformats.org/officeDocument/2006/relationships/slideLayout" Target="../slideLayouts/slideLayout20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7.xml"/><Relationship Id="rId13" Type="http://schemas.openxmlformats.org/officeDocument/2006/relationships/slideLayout" Target="../slideLayouts/slideLayout222.xml"/><Relationship Id="rId18" Type="http://schemas.openxmlformats.org/officeDocument/2006/relationships/slideLayout" Target="../slideLayouts/slideLayout227.xml"/><Relationship Id="rId3" Type="http://schemas.openxmlformats.org/officeDocument/2006/relationships/slideLayout" Target="../slideLayouts/slideLayout212.xml"/><Relationship Id="rId7" Type="http://schemas.openxmlformats.org/officeDocument/2006/relationships/slideLayout" Target="../slideLayouts/slideLayout216.xml"/><Relationship Id="rId12" Type="http://schemas.openxmlformats.org/officeDocument/2006/relationships/slideLayout" Target="../slideLayouts/slideLayout221.xml"/><Relationship Id="rId17" Type="http://schemas.openxmlformats.org/officeDocument/2006/relationships/slideLayout" Target="../slideLayouts/slideLayout226.xml"/><Relationship Id="rId2" Type="http://schemas.openxmlformats.org/officeDocument/2006/relationships/slideLayout" Target="../slideLayouts/slideLayout211.xml"/><Relationship Id="rId16" Type="http://schemas.openxmlformats.org/officeDocument/2006/relationships/slideLayout" Target="../slideLayouts/slideLayout225.xm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210.xml"/><Relationship Id="rId6" Type="http://schemas.openxmlformats.org/officeDocument/2006/relationships/slideLayout" Target="../slideLayouts/slideLayout215.xml"/><Relationship Id="rId11" Type="http://schemas.openxmlformats.org/officeDocument/2006/relationships/slideLayout" Target="../slideLayouts/slideLayout220.xml"/><Relationship Id="rId5" Type="http://schemas.openxmlformats.org/officeDocument/2006/relationships/slideLayout" Target="../slideLayouts/slideLayout214.xml"/><Relationship Id="rId15" Type="http://schemas.openxmlformats.org/officeDocument/2006/relationships/slideLayout" Target="../slideLayouts/slideLayout224.xml"/><Relationship Id="rId10" Type="http://schemas.openxmlformats.org/officeDocument/2006/relationships/slideLayout" Target="../slideLayouts/slideLayout219.xml"/><Relationship Id="rId19" Type="http://schemas.openxmlformats.org/officeDocument/2006/relationships/theme" Target="../theme/theme7.xml"/><Relationship Id="rId4" Type="http://schemas.openxmlformats.org/officeDocument/2006/relationships/slideLayout" Target="../slideLayouts/slideLayout213.xml"/><Relationship Id="rId9" Type="http://schemas.openxmlformats.org/officeDocument/2006/relationships/slideLayout" Target="../slideLayouts/slideLayout218.xml"/><Relationship Id="rId14" Type="http://schemas.openxmlformats.org/officeDocument/2006/relationships/slideLayout" Target="../slideLayouts/slideLayout2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platzhalter 33">
            <a:extLst>
              <a:ext uri="{FF2B5EF4-FFF2-40B4-BE49-F238E27FC236}">
                <a16:creationId xmlns:a16="http://schemas.microsoft.com/office/drawing/2014/main" id="{02D433CA-A4E3-AD47-AFBA-6AEAFCC06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9654" y="2061384"/>
            <a:ext cx="10130345" cy="4058615"/>
          </a:xfrm>
          <a:prstGeom prst="rect">
            <a:avLst/>
          </a:prstGeom>
        </p:spPr>
        <p:txBody>
          <a:bodyPr vert="horz" lIns="0" tIns="0" rIns="0" bIns="0" numCol="1" spcCol="36000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25AA9D3-464E-764E-A8D3-49A2CDC8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54" y="738000"/>
            <a:ext cx="10131695" cy="82799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e-DE" dirty="0"/>
              <a:t>Titel bearbeiten</a:t>
            </a:r>
          </a:p>
        </p:txBody>
      </p:sp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C5B71F1D-F2B3-0741-A434-FEE4E816B4B6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6F64D1F9-6537-4C98-A601-E3946D363C88}"/>
              </a:ext>
            </a:extLst>
          </p:cNvPr>
          <p:cNvPicPr>
            <a:picLocks noChangeAspect="1"/>
          </p:cNvPicPr>
          <p:nvPr userDrawn="1"/>
        </p:nvPicPr>
        <p:blipFill>
          <a:blip r:embed="rId43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5493749B-2CE9-41D4-8804-7ACE6F00E08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59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920" r:id="rId2"/>
    <p:sldLayoutId id="2147483921" r:id="rId3"/>
    <p:sldLayoutId id="2147483668" r:id="rId4"/>
    <p:sldLayoutId id="2147484004" r:id="rId5"/>
    <p:sldLayoutId id="2147483689" r:id="rId6"/>
    <p:sldLayoutId id="2147483675" r:id="rId7"/>
    <p:sldLayoutId id="2147483678" r:id="rId8"/>
    <p:sldLayoutId id="2147483677" r:id="rId9"/>
    <p:sldLayoutId id="2147483672" r:id="rId10"/>
    <p:sldLayoutId id="2147483702" r:id="rId11"/>
    <p:sldLayoutId id="2147483991" r:id="rId12"/>
    <p:sldLayoutId id="2147483992" r:id="rId13"/>
    <p:sldLayoutId id="2147484000" r:id="rId14"/>
    <p:sldLayoutId id="2147483676" r:id="rId15"/>
    <p:sldLayoutId id="2147483673" r:id="rId16"/>
    <p:sldLayoutId id="2147484003" r:id="rId17"/>
    <p:sldLayoutId id="2147483674" r:id="rId18"/>
    <p:sldLayoutId id="2147483679" r:id="rId19"/>
    <p:sldLayoutId id="2147483680" r:id="rId20"/>
    <p:sldLayoutId id="2147483681" r:id="rId21"/>
    <p:sldLayoutId id="2147483684" r:id="rId22"/>
    <p:sldLayoutId id="2147483682" r:id="rId23"/>
    <p:sldLayoutId id="2147483685" r:id="rId24"/>
    <p:sldLayoutId id="2147483686" r:id="rId25"/>
    <p:sldLayoutId id="2147483687" r:id="rId26"/>
    <p:sldLayoutId id="2147483660" r:id="rId27"/>
    <p:sldLayoutId id="2147483688" r:id="rId28"/>
    <p:sldLayoutId id="2147483696" r:id="rId29"/>
    <p:sldLayoutId id="2147483692" r:id="rId30"/>
    <p:sldLayoutId id="2147483693" r:id="rId31"/>
    <p:sldLayoutId id="2147483694" r:id="rId32"/>
    <p:sldLayoutId id="2147483695" r:id="rId33"/>
    <p:sldLayoutId id="2147483999" r:id="rId34"/>
    <p:sldLayoutId id="2147483697" r:id="rId35"/>
    <p:sldLayoutId id="2147483699" r:id="rId36"/>
    <p:sldLayoutId id="2147483812" r:id="rId37"/>
    <p:sldLayoutId id="2147483820" r:id="rId38"/>
    <p:sldLayoutId id="2147483698" r:id="rId39"/>
    <p:sldLayoutId id="2147483808" r:id="rId40"/>
    <p:sldLayoutId id="2147484005" r:id="rId41"/>
  </p:sldLayoutIdLst>
  <p:hf sldNum="0"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400" b="1" i="0" kern="1200" cap="all" baseline="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85750" indent="-28575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8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8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3" pos="211" userDrawn="1">
          <p15:clr>
            <a:srgbClr val="F26B43"/>
          </p15:clr>
        </p15:guide>
        <p15:guide id="4" pos="7469" userDrawn="1">
          <p15:clr>
            <a:srgbClr val="F26B43"/>
          </p15:clr>
        </p15:guide>
        <p15:guide id="5" orient="horz" pos="210" userDrawn="1">
          <p15:clr>
            <a:srgbClr val="F26B43"/>
          </p15:clr>
        </p15:guide>
        <p15:guide id="6" orient="horz" pos="4133" userDrawn="1">
          <p15:clr>
            <a:srgbClr val="F26B43"/>
          </p15:clr>
        </p15:guide>
        <p15:guide id="7" orient="horz" pos="3861" userDrawn="1">
          <p15:clr>
            <a:srgbClr val="F26B43"/>
          </p15:clr>
        </p15:guide>
        <p15:guide id="8" pos="7242" userDrawn="1">
          <p15:clr>
            <a:srgbClr val="F26B43"/>
          </p15:clr>
        </p15:guide>
        <p15:guide id="9" pos="7038" userDrawn="1">
          <p15:clr>
            <a:srgbClr val="F26B43"/>
          </p15:clr>
        </p15:guide>
        <p15:guide id="10" pos="483" userDrawn="1">
          <p15:clr>
            <a:srgbClr val="F26B43"/>
          </p15:clr>
        </p15:guide>
        <p15:guide id="11" orient="horz" pos="527" userDrawn="1">
          <p15:clr>
            <a:srgbClr val="F26B43"/>
          </p15:clr>
        </p15:guide>
        <p15:guide id="12" orient="horz" pos="1049" userDrawn="1">
          <p15:clr>
            <a:srgbClr val="F26B43"/>
          </p15:clr>
        </p15:guide>
        <p15:guide id="13" orient="horz" pos="1344" userDrawn="1">
          <p15:clr>
            <a:srgbClr val="F26B43"/>
          </p15:clr>
        </p15:guide>
        <p15:guide id="15" orient="horz" pos="436" userDrawn="1">
          <p15:clr>
            <a:srgbClr val="F26B43"/>
          </p15:clr>
        </p15:guide>
        <p15:guide id="16" orient="horz" pos="1389" userDrawn="1">
          <p15:clr>
            <a:srgbClr val="F26B43"/>
          </p15:clr>
        </p15:guide>
        <p15:guide id="17" orient="horz" pos="3521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platzhalter 33">
            <a:extLst>
              <a:ext uri="{FF2B5EF4-FFF2-40B4-BE49-F238E27FC236}">
                <a16:creationId xmlns:a16="http://schemas.microsoft.com/office/drawing/2014/main" id="{02D433CA-A4E3-AD47-AFBA-6AEAFCC06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9654" y="2061384"/>
            <a:ext cx="10130345" cy="4058615"/>
          </a:xfrm>
          <a:prstGeom prst="rect">
            <a:avLst/>
          </a:prstGeom>
        </p:spPr>
        <p:txBody>
          <a:bodyPr vert="horz" lIns="0" tIns="0" rIns="0" bIns="0" numCol="1" spcCol="36000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25AA9D3-464E-764E-A8D3-49A2CDC8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54" y="738000"/>
            <a:ext cx="10131695" cy="82799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e-DE" dirty="0"/>
              <a:t>Titel bearbeiten</a:t>
            </a:r>
          </a:p>
        </p:txBody>
      </p:sp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C5B71F1D-F2B3-0741-A434-FEE4E816B4B6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5493749B-2CE9-41D4-8804-7ACE6F00E08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E19CC37B-4725-44ED-B5B1-6FF26906A8E4}"/>
              </a:ext>
            </a:extLst>
          </p:cNvPr>
          <p:cNvPicPr>
            <a:picLocks noChangeAspect="1"/>
          </p:cNvPicPr>
          <p:nvPr userDrawn="1"/>
        </p:nvPicPr>
        <p:blipFill>
          <a:blip r:embed="rId46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49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993" r:id="rId9"/>
    <p:sldLayoutId id="2147484001" r:id="rId10"/>
    <p:sldLayoutId id="2147483995" r:id="rId11"/>
    <p:sldLayoutId id="2147483830" r:id="rId12"/>
    <p:sldLayoutId id="2147483994" r:id="rId13"/>
    <p:sldLayoutId id="2147483831" r:id="rId14"/>
    <p:sldLayoutId id="2147483832" r:id="rId15"/>
    <p:sldLayoutId id="2147484002" r:id="rId16"/>
    <p:sldLayoutId id="2147484008" r:id="rId17"/>
    <p:sldLayoutId id="2147484052" r:id="rId18"/>
    <p:sldLayoutId id="2147483833" r:id="rId19"/>
    <p:sldLayoutId id="2147483834" r:id="rId20"/>
    <p:sldLayoutId id="2147483835" r:id="rId21"/>
    <p:sldLayoutId id="2147483836" r:id="rId22"/>
    <p:sldLayoutId id="2147483837" r:id="rId23"/>
    <p:sldLayoutId id="2147483838" r:id="rId24"/>
    <p:sldLayoutId id="2147483839" r:id="rId25"/>
    <p:sldLayoutId id="2147483840" r:id="rId26"/>
    <p:sldLayoutId id="2147483841" r:id="rId27"/>
    <p:sldLayoutId id="2147483842" r:id="rId28"/>
    <p:sldLayoutId id="2147483843" r:id="rId29"/>
    <p:sldLayoutId id="2147483844" r:id="rId30"/>
    <p:sldLayoutId id="2147483845" r:id="rId31"/>
    <p:sldLayoutId id="2147483846" r:id="rId32"/>
    <p:sldLayoutId id="2147483847" r:id="rId33"/>
    <p:sldLayoutId id="2147483848" r:id="rId34"/>
    <p:sldLayoutId id="2147483849" r:id="rId35"/>
    <p:sldLayoutId id="2147483850" r:id="rId36"/>
    <p:sldLayoutId id="2147483998" r:id="rId37"/>
    <p:sldLayoutId id="2147483996" r:id="rId38"/>
    <p:sldLayoutId id="2147484007" r:id="rId39"/>
    <p:sldLayoutId id="2147483851" r:id="rId40"/>
    <p:sldLayoutId id="2147483852" r:id="rId41"/>
    <p:sldLayoutId id="2147483853" r:id="rId42"/>
    <p:sldLayoutId id="2147483923" r:id="rId43"/>
    <p:sldLayoutId id="2147484054" r:id="rId44"/>
  </p:sldLayoutIdLst>
  <p:hf sldNum="0"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400" b="1" i="0" kern="1200" cap="all" baseline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85750" indent="-28575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11">
          <p15:clr>
            <a:srgbClr val="F26B43"/>
          </p15:clr>
        </p15:guide>
        <p15:guide id="4" pos="7469">
          <p15:clr>
            <a:srgbClr val="F26B43"/>
          </p15:clr>
        </p15:guide>
        <p15:guide id="5" orient="horz" pos="210">
          <p15:clr>
            <a:srgbClr val="F26B43"/>
          </p15:clr>
        </p15:guide>
        <p15:guide id="6" orient="horz" pos="4133">
          <p15:clr>
            <a:srgbClr val="F26B43"/>
          </p15:clr>
        </p15:guide>
        <p15:guide id="7" orient="horz" pos="3861">
          <p15:clr>
            <a:srgbClr val="F26B43"/>
          </p15:clr>
        </p15:guide>
        <p15:guide id="8" pos="7242">
          <p15:clr>
            <a:srgbClr val="F26B43"/>
          </p15:clr>
        </p15:guide>
        <p15:guide id="9" pos="7038">
          <p15:clr>
            <a:srgbClr val="F26B43"/>
          </p15:clr>
        </p15:guide>
        <p15:guide id="10" pos="483">
          <p15:clr>
            <a:srgbClr val="F26B43"/>
          </p15:clr>
        </p15:guide>
        <p15:guide id="11" orient="horz" pos="527">
          <p15:clr>
            <a:srgbClr val="F26B43"/>
          </p15:clr>
        </p15:guide>
        <p15:guide id="12" orient="horz" pos="1049">
          <p15:clr>
            <a:srgbClr val="F26B43"/>
          </p15:clr>
        </p15:guide>
        <p15:guide id="13" orient="horz" pos="1344">
          <p15:clr>
            <a:srgbClr val="F26B43"/>
          </p15:clr>
        </p15:guide>
        <p15:guide id="15" orient="horz" pos="436">
          <p15:clr>
            <a:srgbClr val="F26B43"/>
          </p15:clr>
        </p15:guide>
        <p15:guide id="16" orient="horz" pos="1389">
          <p15:clr>
            <a:srgbClr val="F26B43"/>
          </p15:clr>
        </p15:guide>
        <p15:guide id="17" orient="horz" pos="352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platzhalter 33">
            <a:extLst>
              <a:ext uri="{FF2B5EF4-FFF2-40B4-BE49-F238E27FC236}">
                <a16:creationId xmlns:a16="http://schemas.microsoft.com/office/drawing/2014/main" id="{02D433CA-A4E3-AD47-AFBA-6AEAFCC06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9654" y="2061384"/>
            <a:ext cx="10130345" cy="4058615"/>
          </a:xfrm>
          <a:prstGeom prst="rect">
            <a:avLst/>
          </a:prstGeom>
        </p:spPr>
        <p:txBody>
          <a:bodyPr vert="horz" lIns="0" tIns="0" rIns="0" bIns="0" numCol="1" spcCol="36000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25AA9D3-464E-764E-A8D3-49A2CDC8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54" y="738000"/>
            <a:ext cx="10131695" cy="82799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e-DE" dirty="0"/>
              <a:t>Titel bearbeiten</a:t>
            </a:r>
          </a:p>
        </p:txBody>
      </p:sp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C5B71F1D-F2B3-0741-A434-FEE4E816B4B6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5493749B-2CE9-41D4-8804-7ACE6F00E08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fik 6">
            <a:extLst>
              <a:ext uri="{FF2B5EF4-FFF2-40B4-BE49-F238E27FC236}">
                <a16:creationId xmlns:a16="http://schemas.microsoft.com/office/drawing/2014/main" id="{E19CC37B-4725-44ED-B5B1-6FF26906A8E4}"/>
              </a:ext>
            </a:extLst>
          </p:cNvPr>
          <p:cNvPicPr>
            <a:picLocks noChangeAspect="1"/>
          </p:cNvPicPr>
          <p:nvPr userDrawn="1"/>
        </p:nvPicPr>
        <p:blipFill>
          <a:blip r:embed="rId35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450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  <p:sldLayoutId id="2147483871" r:id="rId17"/>
    <p:sldLayoutId id="2147483872" r:id="rId18"/>
    <p:sldLayoutId id="2147483873" r:id="rId19"/>
    <p:sldLayoutId id="2147483874" r:id="rId20"/>
    <p:sldLayoutId id="2147483875" r:id="rId21"/>
    <p:sldLayoutId id="2147483876" r:id="rId22"/>
    <p:sldLayoutId id="2147483877" r:id="rId23"/>
    <p:sldLayoutId id="2147483878" r:id="rId24"/>
    <p:sldLayoutId id="2147483879" r:id="rId25"/>
    <p:sldLayoutId id="2147483880" r:id="rId26"/>
    <p:sldLayoutId id="2147483881" r:id="rId27"/>
    <p:sldLayoutId id="2147483882" r:id="rId28"/>
    <p:sldLayoutId id="2147483883" r:id="rId29"/>
    <p:sldLayoutId id="2147483884" r:id="rId30"/>
    <p:sldLayoutId id="2147483885" r:id="rId31"/>
    <p:sldLayoutId id="2147483886" r:id="rId32"/>
    <p:sldLayoutId id="2147484006" r:id="rId33"/>
  </p:sldLayoutIdLst>
  <p:hf sldNum="0"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400" b="1" i="0" kern="1200" cap="all" baseline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85750" indent="-28575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tx1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11">
          <p15:clr>
            <a:srgbClr val="F26B43"/>
          </p15:clr>
        </p15:guide>
        <p15:guide id="4" pos="7469">
          <p15:clr>
            <a:srgbClr val="F26B43"/>
          </p15:clr>
        </p15:guide>
        <p15:guide id="5" orient="horz" pos="210">
          <p15:clr>
            <a:srgbClr val="F26B43"/>
          </p15:clr>
        </p15:guide>
        <p15:guide id="6" orient="horz" pos="4133">
          <p15:clr>
            <a:srgbClr val="F26B43"/>
          </p15:clr>
        </p15:guide>
        <p15:guide id="7" orient="horz" pos="3861">
          <p15:clr>
            <a:srgbClr val="F26B43"/>
          </p15:clr>
        </p15:guide>
        <p15:guide id="8" pos="7242">
          <p15:clr>
            <a:srgbClr val="F26B43"/>
          </p15:clr>
        </p15:guide>
        <p15:guide id="9" pos="7038">
          <p15:clr>
            <a:srgbClr val="F26B43"/>
          </p15:clr>
        </p15:guide>
        <p15:guide id="10" pos="483">
          <p15:clr>
            <a:srgbClr val="F26B43"/>
          </p15:clr>
        </p15:guide>
        <p15:guide id="11" orient="horz" pos="527">
          <p15:clr>
            <a:srgbClr val="F26B43"/>
          </p15:clr>
        </p15:guide>
        <p15:guide id="12" orient="horz" pos="1049">
          <p15:clr>
            <a:srgbClr val="F26B43"/>
          </p15:clr>
        </p15:guide>
        <p15:guide id="13" orient="horz" pos="1344">
          <p15:clr>
            <a:srgbClr val="F26B43"/>
          </p15:clr>
        </p15:guide>
        <p15:guide id="15" orient="horz" pos="436">
          <p15:clr>
            <a:srgbClr val="F26B43"/>
          </p15:clr>
        </p15:guide>
        <p15:guide id="16" orient="horz" pos="1389">
          <p15:clr>
            <a:srgbClr val="F26B43"/>
          </p15:clr>
        </p15:guide>
        <p15:guide id="17" orient="horz" pos="352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platzhalter 33">
            <a:extLst>
              <a:ext uri="{FF2B5EF4-FFF2-40B4-BE49-F238E27FC236}">
                <a16:creationId xmlns:a16="http://schemas.microsoft.com/office/drawing/2014/main" id="{02D433CA-A4E3-AD47-AFBA-6AEAFCC06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9654" y="2061384"/>
            <a:ext cx="10130345" cy="4058615"/>
          </a:xfrm>
          <a:prstGeom prst="rect">
            <a:avLst/>
          </a:prstGeom>
        </p:spPr>
        <p:txBody>
          <a:bodyPr vert="horz" lIns="0" tIns="0" rIns="0" bIns="0" numCol="1" spcCol="36000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25AA9D3-464E-764E-A8D3-49A2CDC8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54" y="738000"/>
            <a:ext cx="10131695" cy="82799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e-DE" dirty="0"/>
              <a:t>Titel bearbeiten</a:t>
            </a:r>
          </a:p>
        </p:txBody>
      </p:sp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C5B71F1D-F2B3-0741-A434-FEE4E816B4B6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accent1"/>
                </a:solidFill>
              </a:rPr>
              <a:pPr/>
              <a:t>‹Nr.›</a:t>
            </a:fld>
            <a:endParaRPr lang="de-DE" dirty="0">
              <a:solidFill>
                <a:schemeClr val="accent1"/>
              </a:solidFill>
            </a:endParaRP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6F64D1F9-6537-4C98-A601-E3946D363C88}"/>
              </a:ext>
            </a:extLst>
          </p:cNvPr>
          <p:cNvPicPr>
            <a:picLocks noChangeAspect="1"/>
          </p:cNvPicPr>
          <p:nvPr userDrawn="1"/>
        </p:nvPicPr>
        <p:blipFill>
          <a:blip r:embed="rId34"/>
          <a:stretch>
            <a:fillRect/>
          </a:stretch>
        </p:blipFill>
        <p:spPr>
          <a:xfrm>
            <a:off x="11521430" y="333075"/>
            <a:ext cx="361431" cy="532800"/>
          </a:xfrm>
          <a:prstGeom prst="rect">
            <a:avLst/>
          </a:prstGeom>
        </p:spPr>
      </p:pic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5493749B-2CE9-41D4-8804-7ACE6F00E08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1898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  <p:sldLayoutId id="2147483899" r:id="rId12"/>
    <p:sldLayoutId id="2147483900" r:id="rId13"/>
    <p:sldLayoutId id="2147483901" r:id="rId14"/>
    <p:sldLayoutId id="2147483902" r:id="rId15"/>
    <p:sldLayoutId id="2147483903" r:id="rId16"/>
    <p:sldLayoutId id="2147483904" r:id="rId17"/>
    <p:sldLayoutId id="2147483905" r:id="rId18"/>
    <p:sldLayoutId id="2147483906" r:id="rId19"/>
    <p:sldLayoutId id="2147483907" r:id="rId20"/>
    <p:sldLayoutId id="2147483908" r:id="rId21"/>
    <p:sldLayoutId id="2147483909" r:id="rId22"/>
    <p:sldLayoutId id="2147483910" r:id="rId23"/>
    <p:sldLayoutId id="2147483911" r:id="rId24"/>
    <p:sldLayoutId id="2147483912" r:id="rId25"/>
    <p:sldLayoutId id="2147483913" r:id="rId26"/>
    <p:sldLayoutId id="2147483914" r:id="rId27"/>
    <p:sldLayoutId id="2147483915" r:id="rId28"/>
    <p:sldLayoutId id="2147483916" r:id="rId29"/>
    <p:sldLayoutId id="2147483917" r:id="rId30"/>
    <p:sldLayoutId id="2147483918" r:id="rId31"/>
    <p:sldLayoutId id="2147483919" r:id="rId32"/>
  </p:sldLayoutIdLst>
  <p:hf sldNum="0"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400" b="1" i="0" kern="1200" cap="all" baseline="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85750" indent="-28575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accent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11">
          <p15:clr>
            <a:srgbClr val="F26B43"/>
          </p15:clr>
        </p15:guide>
        <p15:guide id="4" pos="7469">
          <p15:clr>
            <a:srgbClr val="F26B43"/>
          </p15:clr>
        </p15:guide>
        <p15:guide id="5" orient="horz" pos="210">
          <p15:clr>
            <a:srgbClr val="F26B43"/>
          </p15:clr>
        </p15:guide>
        <p15:guide id="6" orient="horz" pos="4133">
          <p15:clr>
            <a:srgbClr val="F26B43"/>
          </p15:clr>
        </p15:guide>
        <p15:guide id="7" orient="horz" pos="3861">
          <p15:clr>
            <a:srgbClr val="F26B43"/>
          </p15:clr>
        </p15:guide>
        <p15:guide id="8" pos="7242">
          <p15:clr>
            <a:srgbClr val="F26B43"/>
          </p15:clr>
        </p15:guide>
        <p15:guide id="9" pos="7038">
          <p15:clr>
            <a:srgbClr val="F26B43"/>
          </p15:clr>
        </p15:guide>
        <p15:guide id="10" pos="483">
          <p15:clr>
            <a:srgbClr val="F26B43"/>
          </p15:clr>
        </p15:guide>
        <p15:guide id="11" orient="horz" pos="527">
          <p15:clr>
            <a:srgbClr val="F26B43"/>
          </p15:clr>
        </p15:guide>
        <p15:guide id="12" orient="horz" pos="1049">
          <p15:clr>
            <a:srgbClr val="F26B43"/>
          </p15:clr>
        </p15:guide>
        <p15:guide id="13" orient="horz" pos="1344">
          <p15:clr>
            <a:srgbClr val="F26B43"/>
          </p15:clr>
        </p15:guide>
        <p15:guide id="15" orient="horz" pos="436">
          <p15:clr>
            <a:srgbClr val="F26B43"/>
          </p15:clr>
        </p15:guide>
        <p15:guide id="16" orient="horz" pos="1389">
          <p15:clr>
            <a:srgbClr val="F26B43"/>
          </p15:clr>
        </p15:guide>
        <p15:guide id="17" orient="horz" pos="3521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platzhalter 33">
            <a:extLst>
              <a:ext uri="{FF2B5EF4-FFF2-40B4-BE49-F238E27FC236}">
                <a16:creationId xmlns:a16="http://schemas.microsoft.com/office/drawing/2014/main" id="{02D433CA-A4E3-AD47-AFBA-6AEAFCC06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9654" y="2061384"/>
            <a:ext cx="10130345" cy="4058615"/>
          </a:xfrm>
          <a:prstGeom prst="rect">
            <a:avLst/>
          </a:prstGeom>
        </p:spPr>
        <p:txBody>
          <a:bodyPr vert="horz" lIns="0" tIns="0" rIns="0" bIns="0" numCol="1" spcCol="36000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725AA9D3-464E-764E-A8D3-49A2CDC8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54" y="738000"/>
            <a:ext cx="10131695" cy="82799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de-DE" dirty="0"/>
              <a:t>Titel bearbeiten</a:t>
            </a:r>
          </a:p>
        </p:txBody>
      </p:sp>
      <p:sp>
        <p:nvSpPr>
          <p:cNvPr id="13" name="Foliennummernplatzhalter 7">
            <a:extLst>
              <a:ext uri="{FF2B5EF4-FFF2-40B4-BE49-F238E27FC236}">
                <a16:creationId xmlns:a16="http://schemas.microsoft.com/office/drawing/2014/main" id="{C5B71F1D-F2B3-0741-A434-FEE4E816B4B6}"/>
              </a:ext>
            </a:extLst>
          </p:cNvPr>
          <p:cNvSpPr txBox="1">
            <a:spLocks/>
          </p:cNvSpPr>
          <p:nvPr userDrawn="1"/>
        </p:nvSpPr>
        <p:spPr>
          <a:xfrm>
            <a:off x="9124973" y="6435967"/>
            <a:ext cx="2743200" cy="12240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de-D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A481E8-C56E-FA42-942A-C9CC64668257}" type="slidenum">
              <a:rPr lang="de-DE" smtClean="0">
                <a:solidFill>
                  <a:schemeClr val="bg1"/>
                </a:solidFill>
              </a:rPr>
              <a:pPr/>
              <a:t>‹Nr.›</a:t>
            </a:fld>
            <a:endParaRPr lang="de-DE" dirty="0">
              <a:solidFill>
                <a:schemeClr val="bg1"/>
              </a:solidFill>
            </a:endParaRPr>
          </a:p>
        </p:txBody>
      </p:sp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5493749B-2CE9-41D4-8804-7ACE6F00E085}"/>
              </a:ext>
            </a:extLst>
          </p:cNvPr>
          <p:cNvCxnSpPr>
            <a:cxnSpLocks/>
          </p:cNvCxnSpPr>
          <p:nvPr userDrawn="1"/>
        </p:nvCxnSpPr>
        <p:spPr>
          <a:xfrm rot="3000000">
            <a:off x="11674257" y="610898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1123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  <p:sldLayoutId id="2147484013" r:id="rId4"/>
    <p:sldLayoutId id="2147484014" r:id="rId5"/>
    <p:sldLayoutId id="2147484015" r:id="rId6"/>
    <p:sldLayoutId id="2147484016" r:id="rId7"/>
    <p:sldLayoutId id="2147484017" r:id="rId8"/>
    <p:sldLayoutId id="2147484018" r:id="rId9"/>
    <p:sldLayoutId id="2147484019" r:id="rId10"/>
    <p:sldLayoutId id="2147484020" r:id="rId11"/>
    <p:sldLayoutId id="2147484021" r:id="rId12"/>
    <p:sldLayoutId id="2147484022" r:id="rId13"/>
    <p:sldLayoutId id="2147484023" r:id="rId14"/>
    <p:sldLayoutId id="2147484024" r:id="rId15"/>
    <p:sldLayoutId id="2147484025" r:id="rId16"/>
    <p:sldLayoutId id="2147484026" r:id="rId17"/>
    <p:sldLayoutId id="2147484027" r:id="rId18"/>
    <p:sldLayoutId id="2147484028" r:id="rId19"/>
    <p:sldLayoutId id="2147484029" r:id="rId20"/>
    <p:sldLayoutId id="2147484030" r:id="rId21"/>
    <p:sldLayoutId id="2147484031" r:id="rId22"/>
    <p:sldLayoutId id="2147484032" r:id="rId23"/>
    <p:sldLayoutId id="2147484033" r:id="rId24"/>
    <p:sldLayoutId id="2147484034" r:id="rId25"/>
    <p:sldLayoutId id="2147484035" r:id="rId26"/>
    <p:sldLayoutId id="2147484036" r:id="rId27"/>
    <p:sldLayoutId id="2147484037" r:id="rId28"/>
    <p:sldLayoutId id="2147484038" r:id="rId29"/>
    <p:sldLayoutId id="2147484039" r:id="rId30"/>
    <p:sldLayoutId id="2147484040" r:id="rId31"/>
    <p:sldLayoutId id="2147484041" r:id="rId32"/>
    <p:sldLayoutId id="2147484042" r:id="rId33"/>
    <p:sldLayoutId id="2147484043" r:id="rId34"/>
    <p:sldLayoutId id="2147484044" r:id="rId35"/>
    <p:sldLayoutId id="2147484045" r:id="rId36"/>
    <p:sldLayoutId id="2147484046" r:id="rId37"/>
    <p:sldLayoutId id="2147484047" r:id="rId38"/>
    <p:sldLayoutId id="2147484048" r:id="rId39"/>
    <p:sldLayoutId id="2147484049" r:id="rId40"/>
    <p:sldLayoutId id="2147484050" r:id="rId41"/>
    <p:sldLayoutId id="2147484051" r:id="rId4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400" b="1" i="0" kern="1200" cap="all" baseline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85750" indent="-28575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22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>
          <p15:clr>
            <a:srgbClr val="F26B43"/>
          </p15:clr>
        </p15:guide>
        <p15:guide id="3" pos="211">
          <p15:clr>
            <a:srgbClr val="F26B43"/>
          </p15:clr>
        </p15:guide>
        <p15:guide id="4" pos="7469">
          <p15:clr>
            <a:srgbClr val="F26B43"/>
          </p15:clr>
        </p15:guide>
        <p15:guide id="5" orient="horz" pos="210">
          <p15:clr>
            <a:srgbClr val="F26B43"/>
          </p15:clr>
        </p15:guide>
        <p15:guide id="6" orient="horz" pos="4133">
          <p15:clr>
            <a:srgbClr val="F26B43"/>
          </p15:clr>
        </p15:guide>
        <p15:guide id="7" orient="horz" pos="3861">
          <p15:clr>
            <a:srgbClr val="F26B43"/>
          </p15:clr>
        </p15:guide>
        <p15:guide id="8" pos="7242">
          <p15:clr>
            <a:srgbClr val="F26B43"/>
          </p15:clr>
        </p15:guide>
        <p15:guide id="9" pos="7038">
          <p15:clr>
            <a:srgbClr val="F26B43"/>
          </p15:clr>
        </p15:guide>
        <p15:guide id="10" pos="483">
          <p15:clr>
            <a:srgbClr val="F26B43"/>
          </p15:clr>
        </p15:guide>
        <p15:guide id="11" orient="horz" pos="527">
          <p15:clr>
            <a:srgbClr val="F26B43"/>
          </p15:clr>
        </p15:guide>
        <p15:guide id="12" orient="horz" pos="1049">
          <p15:clr>
            <a:srgbClr val="F26B43"/>
          </p15:clr>
        </p15:guide>
        <p15:guide id="13" orient="horz" pos="1344">
          <p15:clr>
            <a:srgbClr val="F26B43"/>
          </p15:clr>
        </p15:guide>
        <p15:guide id="15" orient="horz" pos="436">
          <p15:clr>
            <a:srgbClr val="F26B43"/>
          </p15:clr>
        </p15:guide>
        <p15:guide id="16" orient="horz" pos="1389">
          <p15:clr>
            <a:srgbClr val="F26B43"/>
          </p15:clr>
        </p15:guide>
        <p15:guide id="17" orient="horz" pos="3521">
          <p15:clr>
            <a:srgbClr val="F26B43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334963" y="873125"/>
            <a:ext cx="11522075" cy="539750"/>
          </a:xfrm>
          <a:prstGeom prst="rect">
            <a:avLst/>
          </a:prstGeom>
          <a:noFill/>
        </p:spPr>
        <p:txBody>
          <a:bodyPr vert="horz" lIns="0" tIns="0" rIns="0" bIns="0" rtlCol="0" anchor="t">
            <a:noAutofit/>
          </a:bodyPr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334964" y="1592263"/>
            <a:ext cx="11522074" cy="4789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334963" y="6524985"/>
            <a:ext cx="10211293" cy="143099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 algn="l">
              <a:defRPr sz="900">
                <a:solidFill>
                  <a:schemeClr val="tx2"/>
                </a:solidFill>
              </a:defRPr>
            </a:lvl1pPr>
            <a:lvl2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2pPr>
            <a:lvl3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3pPr>
            <a:lvl4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4pPr>
            <a:lvl5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5pPr>
            <a:lvl6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6pPr>
            <a:lvl7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7pPr>
            <a:lvl8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8pPr>
            <a:lvl9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9pPr>
          </a:lstStyle>
          <a:p>
            <a:r>
              <a:rPr lang="en-US"/>
              <a:t>Procurement Summit Masterclass 2023 - Das effiziente Management externer Ressourcen mit einem digitalen Ökosystem: Die Kombination aus VMS &amp; MSP-Expertise.</a:t>
            </a: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1467678" y="6524985"/>
            <a:ext cx="389359" cy="143098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 algn="r">
              <a:defRPr sz="900">
                <a:solidFill>
                  <a:schemeClr val="tx2"/>
                </a:solidFill>
              </a:defRPr>
            </a:lvl1pPr>
            <a:lvl2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2pPr>
            <a:lvl3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3pPr>
            <a:lvl4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4pPr>
            <a:lvl5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5pPr>
            <a:lvl6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6pPr>
            <a:lvl7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7pPr>
            <a:lvl8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8pPr>
            <a:lvl9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9pPr>
          </a:lstStyle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C0C8E03-F117-4A5C-A126-D3D18DB0519D}"/>
              </a:ext>
            </a:extLst>
          </p:cNvPr>
          <p:cNvSpPr>
            <a:spLocks noGrp="1"/>
          </p:cNvSpPr>
          <p:nvPr>
            <p:ph type="dt" sz="half" idx="2"/>
          </p:nvPr>
        </p:nvSpPr>
        <p:spPr bwMode="gray">
          <a:xfrm>
            <a:off x="10662445" y="6524985"/>
            <a:ext cx="689044" cy="143098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>
              <a:defRPr lang="en-US" sz="900" smtClean="0">
                <a:solidFill>
                  <a:schemeClr val="tx2"/>
                </a:solidFill>
              </a:defRPr>
            </a:lvl1pPr>
          </a:lstStyle>
          <a:p>
            <a:pPr algn="r"/>
            <a:endParaRPr lang="de-DE"/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080DFF3A-A270-4DA9-845C-CEC2C8D3A27C}"/>
              </a:ext>
            </a:extLst>
          </p:cNvPr>
          <p:cNvCxnSpPr/>
          <p:nvPr userDrawn="1"/>
        </p:nvCxnSpPr>
        <p:spPr bwMode="gray">
          <a:xfrm>
            <a:off x="-1019175" y="765175"/>
            <a:ext cx="995111" cy="0"/>
          </a:xfrm>
          <a:prstGeom prst="line">
            <a:avLst/>
          </a:prstGeom>
          <a:ln w="635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feld 10">
            <a:extLst>
              <a:ext uri="{FF2B5EF4-FFF2-40B4-BE49-F238E27FC236}">
                <a16:creationId xmlns:a16="http://schemas.microsoft.com/office/drawing/2014/main" id="{4AE6FF62-D5FC-4572-8E36-147D97C13AD5}"/>
              </a:ext>
            </a:extLst>
          </p:cNvPr>
          <p:cNvSpPr txBox="1"/>
          <p:nvPr userDrawn="1"/>
        </p:nvSpPr>
        <p:spPr bwMode="gray">
          <a:xfrm>
            <a:off x="-1019175" y="250814"/>
            <a:ext cx="995111" cy="4349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endParaRPr lang="de-DE" err="1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2" name="Gerader Verbinder 11">
            <a:extLst>
              <a:ext uri="{FF2B5EF4-FFF2-40B4-BE49-F238E27FC236}">
                <a16:creationId xmlns:a16="http://schemas.microsoft.com/office/drawing/2014/main" id="{A272A78F-E52E-4AA1-BE7F-1BB50E165594}"/>
              </a:ext>
            </a:extLst>
          </p:cNvPr>
          <p:cNvCxnSpPr/>
          <p:nvPr userDrawn="1"/>
        </p:nvCxnSpPr>
        <p:spPr bwMode="gray">
          <a:xfrm>
            <a:off x="-1019175" y="0"/>
            <a:ext cx="995111" cy="0"/>
          </a:xfrm>
          <a:prstGeom prst="line">
            <a:avLst/>
          </a:prstGeom>
          <a:ln w="635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4B470433-6221-41BD-91AD-CE215515AF67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-257175" y="0"/>
            <a:ext cx="0" cy="756000"/>
          </a:xfrm>
          <a:prstGeom prst="straightConnector1">
            <a:avLst/>
          </a:prstGeom>
          <a:ln w="63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feld 15">
            <a:extLst>
              <a:ext uri="{FF2B5EF4-FFF2-40B4-BE49-F238E27FC236}">
                <a16:creationId xmlns:a16="http://schemas.microsoft.com/office/drawing/2014/main" id="{74DA686A-2B4B-45CD-9952-5DF06A5A3A55}"/>
              </a:ext>
            </a:extLst>
          </p:cNvPr>
          <p:cNvSpPr txBox="1"/>
          <p:nvPr userDrawn="1"/>
        </p:nvSpPr>
        <p:spPr bwMode="gray">
          <a:xfrm>
            <a:off x="-1421239" y="0"/>
            <a:ext cx="1087852" cy="756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r"/>
            <a:r>
              <a:rPr lang="en-US" sz="1200" noProof="0">
                <a:solidFill>
                  <a:srgbClr val="FF0000"/>
                </a:solidFill>
              </a:rPr>
              <a:t>Don‘t place </a:t>
            </a:r>
            <a:br>
              <a:rPr lang="en-US" sz="1200" noProof="0">
                <a:solidFill>
                  <a:srgbClr val="FF0000"/>
                </a:solidFill>
              </a:rPr>
            </a:br>
            <a:r>
              <a:rPr lang="en-US" sz="1200" noProof="0">
                <a:solidFill>
                  <a:srgbClr val="FF0000"/>
                </a:solidFill>
              </a:rPr>
              <a:t>any elements in </a:t>
            </a:r>
            <a:br>
              <a:rPr lang="en-US" sz="1200" noProof="0">
                <a:solidFill>
                  <a:srgbClr val="FF0000"/>
                </a:solidFill>
              </a:rPr>
            </a:br>
            <a:r>
              <a:rPr lang="en-US" sz="1200" noProof="0">
                <a:solidFill>
                  <a:srgbClr val="FF0000"/>
                </a:solidFill>
              </a:rPr>
              <a:t>the brand zone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A66BCEF-2CE5-41AF-8724-F8E6C00C50D7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963" y="252000"/>
            <a:ext cx="1511527" cy="2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2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  <p:sldLayoutId id="2147484067" r:id="rId12"/>
    <p:sldLayoutId id="2147484068" r:id="rId13"/>
    <p:sldLayoutId id="2147484069" r:id="rId14"/>
    <p:sldLayoutId id="2147484070" r:id="rId15"/>
    <p:sldLayoutId id="2147484071" r:id="rId16"/>
    <p:sldLayoutId id="2147484072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4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buFont typeface="Arial Black" panose="020B0A04020102020204" pitchFamily="34" charset="0"/>
        <a:buNone/>
        <a:defRPr sz="1800" b="1" kern="1200">
          <a:solidFill>
            <a:schemeClr val="tx2"/>
          </a:solidFill>
          <a:latin typeface="+mn-lt"/>
          <a:ea typeface="+mn-ea"/>
          <a:cs typeface="+mn-cs"/>
        </a:defRPr>
      </a:lvl1pPr>
      <a:lvl2pPr marL="162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324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486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648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5pPr>
      <a:lvl6pPr marL="810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6pPr>
      <a:lvl7pPr marL="972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7pPr>
      <a:lvl8pPr marL="1134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8pPr>
      <a:lvl9pPr marL="1296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4020">
          <p15:clr>
            <a:srgbClr val="F26B43"/>
          </p15:clr>
        </p15:guide>
        <p15:guide id="1" pos="211">
          <p15:clr>
            <a:srgbClr val="F26B43"/>
          </p15:clr>
        </p15:guide>
        <p15:guide id="2" pos="7469">
          <p15:clr>
            <a:srgbClr val="F26B43"/>
          </p15:clr>
        </p15:guide>
        <p15:guide id="3" orient="horz" pos="1003">
          <p15:clr>
            <a:srgbClr val="547EBF"/>
          </p15:clr>
        </p15:guide>
        <p15:guide id="4" orient="horz" pos="482">
          <p15:clr>
            <a:srgbClr val="F26B43"/>
          </p15:clr>
        </p15:guide>
        <p15:guide id="5" orient="horz" pos="550">
          <p15:clr>
            <a:srgbClr val="547EBF"/>
          </p15:clr>
        </p15:guide>
        <p15:guide id="7" orient="horz" pos="2500">
          <p15:clr>
            <a:srgbClr val="547EBF"/>
          </p15:clr>
        </p15:guide>
        <p15:guide id="9" pos="3908">
          <p15:clr>
            <a:srgbClr val="547EBF"/>
          </p15:clr>
        </p15:guide>
        <p15:guide id="10" pos="3772">
          <p15:clr>
            <a:srgbClr val="547EBF"/>
          </p15:clr>
        </p15:guide>
        <p15:guide id="11" pos="3840">
          <p15:clr>
            <a:srgbClr val="F26B43"/>
          </p15:clr>
        </p15:guide>
        <p15:guide id="12" orient="horz" pos="4201">
          <p15:clr>
            <a:srgbClr val="F26B43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334963" y="873125"/>
            <a:ext cx="11522075" cy="539750"/>
          </a:xfrm>
          <a:prstGeom prst="rect">
            <a:avLst/>
          </a:prstGeom>
          <a:noFill/>
        </p:spPr>
        <p:txBody>
          <a:bodyPr vert="horz" lIns="0" tIns="0" rIns="0" bIns="0" rtlCol="0" anchor="t">
            <a:noAutofit/>
          </a:bodyPr>
          <a:lstStyle/>
          <a:p>
            <a:r>
              <a:rPr lang="de-DE"/>
              <a:t>Mastertitelformat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334964" y="1592263"/>
            <a:ext cx="11522074" cy="478948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  <a:p>
            <a:pPr lvl="7"/>
            <a:r>
              <a:rPr lang="de-DE"/>
              <a:t>Achte Ebene</a:t>
            </a:r>
          </a:p>
          <a:p>
            <a:pPr lvl="8"/>
            <a:r>
              <a:rPr lang="de-DE"/>
              <a:t>Neunte Ebene</a:t>
            </a:r>
          </a:p>
          <a:p>
            <a:pPr lvl="8"/>
            <a:r>
              <a:rPr lang="de-DE"/>
              <a:t>Zehnte Ebene</a:t>
            </a:r>
          </a:p>
          <a:p>
            <a:pPr lvl="8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334963" y="6524985"/>
            <a:ext cx="10211293" cy="143099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 algn="l">
              <a:defRPr sz="900">
                <a:solidFill>
                  <a:schemeClr val="tx2"/>
                </a:solidFill>
              </a:defRPr>
            </a:lvl1pPr>
            <a:lvl2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2pPr>
            <a:lvl3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3pPr>
            <a:lvl4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4pPr>
            <a:lvl5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5pPr>
            <a:lvl6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6pPr>
            <a:lvl7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7pPr>
            <a:lvl8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8pPr>
            <a:lvl9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9pPr>
          </a:lstStyle>
          <a:p>
            <a:r>
              <a:rPr lang="de-DE"/>
              <a:t>Corporate Presentation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1467678" y="6524985"/>
            <a:ext cx="389359" cy="143098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 algn="r">
              <a:defRPr sz="900">
                <a:solidFill>
                  <a:schemeClr val="tx2"/>
                </a:solidFill>
              </a:defRPr>
            </a:lvl1pPr>
            <a:lvl2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2pPr>
            <a:lvl3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3pPr>
            <a:lvl4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4pPr>
            <a:lvl5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5pPr>
            <a:lvl6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6pPr>
            <a:lvl7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7pPr>
            <a:lvl8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8pPr>
            <a:lvl9pPr marL="0" indent="0">
              <a:defRPr sz="900">
                <a:solidFill>
                  <a:schemeClr val="tx2">
                    <a:lumMod val="75000"/>
                  </a:schemeClr>
                </a:solidFill>
              </a:defRPr>
            </a:lvl9pPr>
          </a:lstStyle>
          <a:p>
            <a:fld id="{94176041-F611-405A-BB9C-F44B4516A572}" type="slidenum">
              <a:rPr lang="de-DE" smtClean="0"/>
              <a:pPr/>
              <a:t>‹Nr.›</a:t>
            </a:fld>
            <a:endParaRPr lang="de-DE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C0C8E03-F117-4A5C-A126-D3D18DB0519D}"/>
              </a:ext>
            </a:extLst>
          </p:cNvPr>
          <p:cNvSpPr>
            <a:spLocks noGrp="1"/>
          </p:cNvSpPr>
          <p:nvPr>
            <p:ph type="dt" sz="half" idx="2"/>
          </p:nvPr>
        </p:nvSpPr>
        <p:spPr bwMode="gray">
          <a:xfrm>
            <a:off x="10662445" y="6524985"/>
            <a:ext cx="689044" cy="143098"/>
          </a:xfrm>
          <a:prstGeom prst="rect">
            <a:avLst/>
          </a:prstGeom>
          <a:noFill/>
        </p:spPr>
        <p:txBody>
          <a:bodyPr vert="horz" lIns="0" tIns="0" rIns="0" bIns="0" rtlCol="0" anchor="ctr">
            <a:noAutofit/>
          </a:bodyPr>
          <a:lstStyle>
            <a:lvl1pPr>
              <a:defRPr lang="en-US" sz="900" smtClean="0">
                <a:solidFill>
                  <a:schemeClr val="tx2"/>
                </a:solidFill>
              </a:defRPr>
            </a:lvl1pPr>
          </a:lstStyle>
          <a:p>
            <a:pPr algn="r"/>
            <a:fld id="{362D6037-D474-4A04-A50C-CAC3A95D9C79}" type="datetime1">
              <a:rPr lang="en-US" smtClean="0"/>
              <a:t>5/28/2025</a:t>
            </a:fld>
            <a:endParaRPr lang="de-DE"/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080DFF3A-A270-4DA9-845C-CEC2C8D3A27C}"/>
              </a:ext>
            </a:extLst>
          </p:cNvPr>
          <p:cNvCxnSpPr/>
          <p:nvPr userDrawn="1"/>
        </p:nvCxnSpPr>
        <p:spPr bwMode="gray">
          <a:xfrm>
            <a:off x="-1019175" y="765175"/>
            <a:ext cx="995111" cy="0"/>
          </a:xfrm>
          <a:prstGeom prst="line">
            <a:avLst/>
          </a:prstGeom>
          <a:ln w="635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feld 10">
            <a:extLst>
              <a:ext uri="{FF2B5EF4-FFF2-40B4-BE49-F238E27FC236}">
                <a16:creationId xmlns:a16="http://schemas.microsoft.com/office/drawing/2014/main" id="{4AE6FF62-D5FC-4572-8E36-147D97C13AD5}"/>
              </a:ext>
            </a:extLst>
          </p:cNvPr>
          <p:cNvSpPr txBox="1"/>
          <p:nvPr userDrawn="1"/>
        </p:nvSpPr>
        <p:spPr bwMode="gray">
          <a:xfrm>
            <a:off x="-1019175" y="250814"/>
            <a:ext cx="995111" cy="43498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endParaRPr lang="de-DE" err="1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2" name="Gerader Verbinder 11">
            <a:extLst>
              <a:ext uri="{FF2B5EF4-FFF2-40B4-BE49-F238E27FC236}">
                <a16:creationId xmlns:a16="http://schemas.microsoft.com/office/drawing/2014/main" id="{A272A78F-E52E-4AA1-BE7F-1BB50E165594}"/>
              </a:ext>
            </a:extLst>
          </p:cNvPr>
          <p:cNvCxnSpPr/>
          <p:nvPr userDrawn="1"/>
        </p:nvCxnSpPr>
        <p:spPr bwMode="gray">
          <a:xfrm>
            <a:off x="-1019175" y="0"/>
            <a:ext cx="995111" cy="0"/>
          </a:xfrm>
          <a:prstGeom prst="line">
            <a:avLst/>
          </a:prstGeom>
          <a:ln w="635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4B470433-6221-41BD-91AD-CE215515AF67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-257175" y="0"/>
            <a:ext cx="0" cy="756000"/>
          </a:xfrm>
          <a:prstGeom prst="straightConnector1">
            <a:avLst/>
          </a:prstGeom>
          <a:ln w="63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feld 15">
            <a:extLst>
              <a:ext uri="{FF2B5EF4-FFF2-40B4-BE49-F238E27FC236}">
                <a16:creationId xmlns:a16="http://schemas.microsoft.com/office/drawing/2014/main" id="{74DA686A-2B4B-45CD-9952-5DF06A5A3A55}"/>
              </a:ext>
            </a:extLst>
          </p:cNvPr>
          <p:cNvSpPr txBox="1"/>
          <p:nvPr userDrawn="1"/>
        </p:nvSpPr>
        <p:spPr bwMode="gray">
          <a:xfrm>
            <a:off x="-1421239" y="0"/>
            <a:ext cx="1087852" cy="756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r"/>
            <a:r>
              <a:rPr lang="en-US" sz="1200" noProof="0">
                <a:solidFill>
                  <a:srgbClr val="FF0000"/>
                </a:solidFill>
              </a:rPr>
              <a:t>Don‘t place </a:t>
            </a:r>
            <a:br>
              <a:rPr lang="en-US" sz="1200" noProof="0">
                <a:solidFill>
                  <a:srgbClr val="FF0000"/>
                </a:solidFill>
              </a:rPr>
            </a:br>
            <a:r>
              <a:rPr lang="en-US" sz="1200" noProof="0">
                <a:solidFill>
                  <a:srgbClr val="FF0000"/>
                </a:solidFill>
              </a:rPr>
              <a:t>any elements in </a:t>
            </a:r>
            <a:br>
              <a:rPr lang="en-US" sz="1200" noProof="0">
                <a:solidFill>
                  <a:srgbClr val="FF0000"/>
                </a:solidFill>
              </a:rPr>
            </a:br>
            <a:r>
              <a:rPr lang="en-US" sz="1200" noProof="0">
                <a:solidFill>
                  <a:srgbClr val="FF0000"/>
                </a:solidFill>
              </a:rPr>
              <a:t>the brand zone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6A02AB-E67B-D73A-D277-65224B47A86E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963" y="252000"/>
            <a:ext cx="1511527" cy="2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73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75" r:id="rId2"/>
    <p:sldLayoutId id="2147484076" r:id="rId3"/>
    <p:sldLayoutId id="2147484077" r:id="rId4"/>
    <p:sldLayoutId id="2147484078" r:id="rId5"/>
    <p:sldLayoutId id="2147484079" r:id="rId6"/>
    <p:sldLayoutId id="2147484080" r:id="rId7"/>
    <p:sldLayoutId id="2147484081" r:id="rId8"/>
    <p:sldLayoutId id="2147484082" r:id="rId9"/>
    <p:sldLayoutId id="2147484083" r:id="rId10"/>
    <p:sldLayoutId id="2147484084" r:id="rId11"/>
    <p:sldLayoutId id="2147484085" r:id="rId12"/>
    <p:sldLayoutId id="2147484086" r:id="rId13"/>
    <p:sldLayoutId id="2147484087" r:id="rId14"/>
    <p:sldLayoutId id="2147484088" r:id="rId15"/>
    <p:sldLayoutId id="2147484089" r:id="rId16"/>
    <p:sldLayoutId id="2147484090" r:id="rId17"/>
    <p:sldLayoutId id="2147484091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400" rtl="0" eaLnBrk="1" latinLnBrk="0" hangingPunct="1">
        <a:spcBef>
          <a:spcPct val="0"/>
        </a:spcBef>
        <a:buNone/>
        <a:defRPr sz="24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buFont typeface="Arial Black" panose="020B0A04020102020204" pitchFamily="34" charset="0"/>
        <a:buNone/>
        <a:defRPr sz="1800" b="1" kern="1200">
          <a:solidFill>
            <a:schemeClr val="tx2"/>
          </a:solidFill>
          <a:latin typeface="+mn-lt"/>
          <a:ea typeface="+mn-ea"/>
          <a:cs typeface="+mn-cs"/>
        </a:defRPr>
      </a:lvl1pPr>
      <a:lvl2pPr marL="162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324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486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648000" indent="-162000" algn="l" defTabSz="914400" rtl="0" eaLnBrk="1" latinLnBrk="0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5pPr>
      <a:lvl6pPr marL="810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6pPr>
      <a:lvl7pPr marL="972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7pPr>
      <a:lvl8pPr marL="1134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8pPr>
      <a:lvl9pPr marL="1296000" indent="-162000" algn="l" defTabSz="914400" rtl="0" eaLnBrk="1" latinLnBrk="0" hangingPunct="1">
        <a:spcBef>
          <a:spcPct val="20000"/>
        </a:spcBef>
        <a:buClr>
          <a:schemeClr val="accent1"/>
        </a:buClr>
        <a:buFont typeface="Wingdings" panose="05000000000000000000" pitchFamily="2" charset="2"/>
        <a:buChar char="§"/>
        <a:defRPr lang="de-DE" sz="1200" kern="1200" dirty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4020">
          <p15:clr>
            <a:srgbClr val="F26B43"/>
          </p15:clr>
        </p15:guide>
        <p15:guide id="1" pos="211">
          <p15:clr>
            <a:srgbClr val="F26B43"/>
          </p15:clr>
        </p15:guide>
        <p15:guide id="2" pos="7469">
          <p15:clr>
            <a:srgbClr val="F26B43"/>
          </p15:clr>
        </p15:guide>
        <p15:guide id="3" orient="horz" pos="1003">
          <p15:clr>
            <a:srgbClr val="547EBF"/>
          </p15:clr>
        </p15:guide>
        <p15:guide id="4" orient="horz" pos="482">
          <p15:clr>
            <a:srgbClr val="F26B43"/>
          </p15:clr>
        </p15:guide>
        <p15:guide id="5" orient="horz" pos="550">
          <p15:clr>
            <a:srgbClr val="547EBF"/>
          </p15:clr>
        </p15:guide>
        <p15:guide id="7" orient="horz" pos="2500">
          <p15:clr>
            <a:srgbClr val="547EBF"/>
          </p15:clr>
        </p15:guide>
        <p15:guide id="9" pos="3908">
          <p15:clr>
            <a:srgbClr val="547EBF"/>
          </p15:clr>
        </p15:guide>
        <p15:guide id="10" pos="3772">
          <p15:clr>
            <a:srgbClr val="547EBF"/>
          </p15:clr>
        </p15:guide>
        <p15:guide id="11" pos="3840">
          <p15:clr>
            <a:srgbClr val="F26B43"/>
          </p15:clr>
        </p15:guide>
        <p15:guide id="12" orient="horz" pos="420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sv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tags" Target="../tags/tag5.xml"/><Relationship Id="rId7" Type="http://schemas.openxmlformats.org/officeDocument/2006/relationships/image" Target="../media/image2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slideLayout" Target="../slideLayouts/slideLayout8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1.xml"/><Relationship Id="rId3" Type="http://schemas.openxmlformats.org/officeDocument/2006/relationships/tags" Target="../tags/tag6.xml"/><Relationship Id="rId7" Type="http://schemas.openxmlformats.org/officeDocument/2006/relationships/tags" Target="../tags/tag10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tags" Target="../tags/tag9.xml"/><Relationship Id="rId11" Type="http://schemas.openxmlformats.org/officeDocument/2006/relationships/image" Target="../media/image6.png"/><Relationship Id="rId5" Type="http://schemas.openxmlformats.org/officeDocument/2006/relationships/tags" Target="../tags/tag8.xml"/><Relationship Id="rId10" Type="http://schemas.openxmlformats.org/officeDocument/2006/relationships/image" Target="../media/image30.png"/><Relationship Id="rId4" Type="http://schemas.openxmlformats.org/officeDocument/2006/relationships/tags" Target="../tags/tag7.xml"/><Relationship Id="rId9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19.xml"/><Relationship Id="rId13" Type="http://schemas.openxmlformats.org/officeDocument/2006/relationships/image" Target="../media/image33.png"/><Relationship Id="rId18" Type="http://schemas.openxmlformats.org/officeDocument/2006/relationships/image" Target="../media/image38.svg"/><Relationship Id="rId26" Type="http://schemas.openxmlformats.org/officeDocument/2006/relationships/image" Target="../media/image46.svg"/><Relationship Id="rId3" Type="http://schemas.openxmlformats.org/officeDocument/2006/relationships/tags" Target="../tags/tag14.xml"/><Relationship Id="rId21" Type="http://schemas.openxmlformats.org/officeDocument/2006/relationships/image" Target="../media/image41.png"/><Relationship Id="rId7" Type="http://schemas.openxmlformats.org/officeDocument/2006/relationships/tags" Target="../tags/tag18.xml"/><Relationship Id="rId12" Type="http://schemas.openxmlformats.org/officeDocument/2006/relationships/image" Target="../media/image32.svg"/><Relationship Id="rId17" Type="http://schemas.openxmlformats.org/officeDocument/2006/relationships/image" Target="../media/image37.png"/><Relationship Id="rId25" Type="http://schemas.openxmlformats.org/officeDocument/2006/relationships/image" Target="../media/image45.png"/><Relationship Id="rId2" Type="http://schemas.openxmlformats.org/officeDocument/2006/relationships/tags" Target="../tags/tag13.xml"/><Relationship Id="rId16" Type="http://schemas.openxmlformats.org/officeDocument/2006/relationships/image" Target="../media/image36.svg"/><Relationship Id="rId20" Type="http://schemas.openxmlformats.org/officeDocument/2006/relationships/image" Target="../media/image40.svg"/><Relationship Id="rId29" Type="http://schemas.openxmlformats.org/officeDocument/2006/relationships/image" Target="../media/image49.png"/><Relationship Id="rId1" Type="http://schemas.openxmlformats.org/officeDocument/2006/relationships/tags" Target="../tags/tag12.xml"/><Relationship Id="rId6" Type="http://schemas.openxmlformats.org/officeDocument/2006/relationships/tags" Target="../tags/tag17.xml"/><Relationship Id="rId11" Type="http://schemas.openxmlformats.org/officeDocument/2006/relationships/image" Target="../media/image31.png"/><Relationship Id="rId24" Type="http://schemas.openxmlformats.org/officeDocument/2006/relationships/image" Target="../media/image44.svg"/><Relationship Id="rId5" Type="http://schemas.openxmlformats.org/officeDocument/2006/relationships/tags" Target="../tags/tag16.xml"/><Relationship Id="rId15" Type="http://schemas.openxmlformats.org/officeDocument/2006/relationships/image" Target="../media/image35.png"/><Relationship Id="rId23" Type="http://schemas.openxmlformats.org/officeDocument/2006/relationships/image" Target="../media/image43.png"/><Relationship Id="rId28" Type="http://schemas.openxmlformats.org/officeDocument/2006/relationships/image" Target="../media/image48.svg"/><Relationship Id="rId10" Type="http://schemas.openxmlformats.org/officeDocument/2006/relationships/slideLayout" Target="../slideLayouts/slideLayout16.xml"/><Relationship Id="rId19" Type="http://schemas.openxmlformats.org/officeDocument/2006/relationships/image" Target="../media/image39.png"/><Relationship Id="rId4" Type="http://schemas.openxmlformats.org/officeDocument/2006/relationships/tags" Target="../tags/tag15.xml"/><Relationship Id="rId9" Type="http://schemas.openxmlformats.org/officeDocument/2006/relationships/tags" Target="../tags/tag20.xml"/><Relationship Id="rId14" Type="http://schemas.openxmlformats.org/officeDocument/2006/relationships/image" Target="../media/image34.svg"/><Relationship Id="rId22" Type="http://schemas.openxmlformats.org/officeDocument/2006/relationships/image" Target="../media/image42.svg"/><Relationship Id="rId27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80.xml"/><Relationship Id="rId7" Type="http://schemas.openxmlformats.org/officeDocument/2006/relationships/image" Target="../media/image53.png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2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69.png"/><Relationship Id="rId18" Type="http://schemas.openxmlformats.org/officeDocument/2006/relationships/image" Target="../media/image7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17" Type="http://schemas.openxmlformats.org/officeDocument/2006/relationships/image" Target="../media/image73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72.svg"/><Relationship Id="rId20" Type="http://schemas.openxmlformats.org/officeDocument/2006/relationships/image" Target="../media/image76.svg"/><Relationship Id="rId1" Type="http://schemas.openxmlformats.org/officeDocument/2006/relationships/slideLayout" Target="../slideLayouts/slideLayout212.xml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svg"/><Relationship Id="rId19" Type="http://schemas.openxmlformats.org/officeDocument/2006/relationships/image" Target="../media/image75.png"/><Relationship Id="rId4" Type="http://schemas.openxmlformats.org/officeDocument/2006/relationships/image" Target="../media/image60.svg"/><Relationship Id="rId9" Type="http://schemas.openxmlformats.org/officeDocument/2006/relationships/image" Target="../media/image65.png"/><Relationship Id="rId14" Type="http://schemas.openxmlformats.org/officeDocument/2006/relationships/image" Target="../media/image7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jpeg"/><Relationship Id="rId7" Type="http://schemas.openxmlformats.org/officeDocument/2006/relationships/image" Target="../media/image8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8.xml"/><Relationship Id="rId6" Type="http://schemas.openxmlformats.org/officeDocument/2006/relationships/image" Target="../media/image80.jpeg"/><Relationship Id="rId5" Type="http://schemas.openxmlformats.org/officeDocument/2006/relationships/image" Target="../media/image79.jpeg"/><Relationship Id="rId4" Type="http://schemas.openxmlformats.org/officeDocument/2006/relationships/image" Target="../media/image78.jpeg"/><Relationship Id="rId9" Type="http://schemas.openxmlformats.org/officeDocument/2006/relationships/image" Target="../media/image83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svg"/><Relationship Id="rId7" Type="http://schemas.openxmlformats.org/officeDocument/2006/relationships/image" Target="../media/image89.sv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18.xml"/><Relationship Id="rId6" Type="http://schemas.openxmlformats.org/officeDocument/2006/relationships/image" Target="../media/image88.png"/><Relationship Id="rId5" Type="http://schemas.openxmlformats.org/officeDocument/2006/relationships/image" Target="../media/image87.svg"/><Relationship Id="rId4" Type="http://schemas.openxmlformats.org/officeDocument/2006/relationships/image" Target="../media/image86.png"/><Relationship Id="rId9" Type="http://schemas.openxmlformats.org/officeDocument/2006/relationships/image" Target="../media/image9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95.xml"/><Relationship Id="rId1" Type="http://schemas.openxmlformats.org/officeDocument/2006/relationships/tags" Target="../tags/tag23.xml"/><Relationship Id="rId4" Type="http://schemas.openxmlformats.org/officeDocument/2006/relationships/image" Target="../media/image9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5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5" Type="http://schemas.openxmlformats.org/officeDocument/2006/relationships/image" Target="../media/image92.emf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95.xml"/><Relationship Id="rId1" Type="http://schemas.openxmlformats.org/officeDocument/2006/relationships/tags" Target="../tags/tag26.xml"/><Relationship Id="rId5" Type="http://schemas.openxmlformats.org/officeDocument/2006/relationships/image" Target="../media/image93.png"/><Relationship Id="rId4" Type="http://schemas.openxmlformats.org/officeDocument/2006/relationships/image" Target="../media/image9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95.xml"/><Relationship Id="rId1" Type="http://schemas.openxmlformats.org/officeDocument/2006/relationships/tags" Target="../tags/tag27.xml"/><Relationship Id="rId4" Type="http://schemas.openxmlformats.org/officeDocument/2006/relationships/image" Target="../media/image9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tags" Target="../tags/tag28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6.png"/><Relationship Id="rId5" Type="http://schemas.openxmlformats.org/officeDocument/2006/relationships/image" Target="../media/image94.png"/><Relationship Id="rId4" Type="http://schemas.openxmlformats.org/officeDocument/2006/relationships/slideLayout" Target="../slideLayouts/slideLayout16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svg"/><Relationship Id="rId3" Type="http://schemas.openxmlformats.org/officeDocument/2006/relationships/tags" Target="../tags/tag31.xml"/><Relationship Id="rId7" Type="http://schemas.openxmlformats.org/officeDocument/2006/relationships/image" Target="../media/image101.png"/><Relationship Id="rId2" Type="http://schemas.openxmlformats.org/officeDocument/2006/relationships/tags" Target="../tags/tag30.xml"/><Relationship Id="rId1" Type="http://schemas.openxmlformats.org/officeDocument/2006/relationships/tags" Target="../tags/tag29.xml"/><Relationship Id="rId6" Type="http://schemas.openxmlformats.org/officeDocument/2006/relationships/slideLayout" Target="../slideLayouts/slideLayout28.xml"/><Relationship Id="rId11" Type="http://schemas.openxmlformats.org/officeDocument/2006/relationships/image" Target="../media/image105.jpg"/><Relationship Id="rId5" Type="http://schemas.openxmlformats.org/officeDocument/2006/relationships/tags" Target="../tags/tag33.xml"/><Relationship Id="rId10" Type="http://schemas.openxmlformats.org/officeDocument/2006/relationships/image" Target="../media/image104.png"/><Relationship Id="rId4" Type="http://schemas.openxmlformats.org/officeDocument/2006/relationships/tags" Target="../tags/tag32.xml"/><Relationship Id="rId9" Type="http://schemas.openxmlformats.org/officeDocument/2006/relationships/image" Target="../media/image103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itel 36">
            <a:extLst>
              <a:ext uri="{FF2B5EF4-FFF2-40B4-BE49-F238E27FC236}">
                <a16:creationId xmlns:a16="http://schemas.microsoft.com/office/drawing/2014/main" id="{7E758792-9976-8EF1-343B-B1246EC1B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6168" y="2840741"/>
            <a:ext cx="7452361" cy="1145071"/>
          </a:xfrm>
        </p:spPr>
        <p:txBody>
          <a:bodyPr/>
          <a:lstStyle/>
          <a:p>
            <a:r>
              <a:rPr lang="de-DE" sz="2400" dirty="0"/>
              <a:t>   MSP in der Praxis: Warum es sich lohnt – und was der Einkauf dabei wissen muss</a:t>
            </a:r>
          </a:p>
        </p:txBody>
      </p:sp>
      <p:sp>
        <p:nvSpPr>
          <p:cNvPr id="38" name="Textplatzhalter 37">
            <a:extLst>
              <a:ext uri="{FF2B5EF4-FFF2-40B4-BE49-F238E27FC236}">
                <a16:creationId xmlns:a16="http://schemas.microsoft.com/office/drawing/2014/main" id="{C6C0E4C4-C0DD-E75F-D2FB-0230BF6B5C8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21" y="2083775"/>
            <a:ext cx="7265256" cy="383201"/>
          </a:xfrm>
        </p:spPr>
        <p:txBody>
          <a:bodyPr/>
          <a:lstStyle/>
          <a:p>
            <a:r>
              <a:rPr lang="de-DE" dirty="0"/>
              <a:t>Neutrales, transparentes und leistungsfähiges Personalmanagement </a:t>
            </a:r>
          </a:p>
          <a:p>
            <a:endParaRPr lang="de-DE" dirty="0"/>
          </a:p>
        </p:txBody>
      </p:sp>
      <p:sp>
        <p:nvSpPr>
          <p:cNvPr id="35" name="Textplatzhalter 34">
            <a:extLst>
              <a:ext uri="{FF2B5EF4-FFF2-40B4-BE49-F238E27FC236}">
                <a16:creationId xmlns:a16="http://schemas.microsoft.com/office/drawing/2014/main" id="{4775C13C-0EE9-7117-7524-2DC45037181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2927" y="5504649"/>
            <a:ext cx="7234173" cy="276999"/>
          </a:xfrm>
        </p:spPr>
        <p:txBody>
          <a:bodyPr/>
          <a:lstStyle/>
          <a:p>
            <a:r>
              <a:rPr lang="de-DE" dirty="0"/>
              <a:t>Mittwoch, 25. Juni 2025</a:t>
            </a:r>
          </a:p>
        </p:txBody>
      </p:sp>
    </p:spTree>
    <p:extLst>
      <p:ext uri="{BB962C8B-B14F-4D97-AF65-F5344CB8AC3E}">
        <p14:creationId xmlns:p14="http://schemas.microsoft.com/office/powerpoint/2010/main" val="205923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Prime-</a:t>
            </a:r>
            <a:r>
              <a:rPr lang="de-DE" dirty="0" err="1"/>
              <a:t>ing</a:t>
            </a:r>
            <a:r>
              <a:rPr lang="de-DE" dirty="0"/>
              <a:t> in zahlen</a:t>
            </a:r>
          </a:p>
        </p:txBody>
      </p:sp>
      <p:sp>
        <p:nvSpPr>
          <p:cNvPr id="107" name="Textplatzhalter 4">
            <a:extLst>
              <a:ext uri="{FF2B5EF4-FFF2-40B4-BE49-F238E27FC236}">
                <a16:creationId xmlns:a16="http://schemas.microsoft.com/office/drawing/2014/main" id="{81CDE3AE-A79E-4A2E-B71B-54DCC8BD4FCE}"/>
              </a:ext>
            </a:extLst>
          </p:cNvPr>
          <p:cNvSpPr txBox="1">
            <a:spLocks/>
          </p:cNvSpPr>
          <p:nvPr/>
        </p:nvSpPr>
        <p:spPr>
          <a:xfrm>
            <a:off x="709200" y="5276805"/>
            <a:ext cx="3168000" cy="621190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Mehr als 10.100 Mitarbeitende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der </a:t>
            </a:r>
            <a:r>
              <a:rPr kumimoji="0" lang="de-DE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FERCHAU GROUP</a:t>
            </a:r>
            <a:endParaRPr kumimoji="0" lang="de-DE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08" name="Textplatzhalter 6">
            <a:extLst>
              <a:ext uri="{FF2B5EF4-FFF2-40B4-BE49-F238E27FC236}">
                <a16:creationId xmlns:a16="http://schemas.microsoft.com/office/drawing/2014/main" id="{790955DE-0CC6-4CDE-8EE7-41A80F43D3AC}"/>
              </a:ext>
            </a:extLst>
          </p:cNvPr>
          <p:cNvSpPr txBox="1">
            <a:spLocks/>
          </p:cNvSpPr>
          <p:nvPr/>
        </p:nvSpPr>
        <p:spPr>
          <a:xfrm>
            <a:off x="4552350" y="5276805"/>
            <a:ext cx="2880000" cy="1329514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Über 130 Niederlassungen </a:t>
            </a: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 Standorte</a:t>
            </a:r>
          </a:p>
        </p:txBody>
      </p:sp>
      <p:sp>
        <p:nvSpPr>
          <p:cNvPr id="109" name="Textplatzhalter 7">
            <a:extLst>
              <a:ext uri="{FF2B5EF4-FFF2-40B4-BE49-F238E27FC236}">
                <a16:creationId xmlns:a16="http://schemas.microsoft.com/office/drawing/2014/main" id="{A3215CEB-E168-4CD9-8D68-8A7E4C10D817}"/>
              </a:ext>
            </a:extLst>
          </p:cNvPr>
          <p:cNvSpPr txBox="1">
            <a:spLocks/>
          </p:cNvSpPr>
          <p:nvPr/>
        </p:nvSpPr>
        <p:spPr>
          <a:xfrm>
            <a:off x="8441319" y="2654204"/>
            <a:ext cx="2880000" cy="132951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Zertifiziert nach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DIN 9001, 14001, 45001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 27001</a:t>
            </a:r>
          </a:p>
        </p:txBody>
      </p:sp>
      <p:sp>
        <p:nvSpPr>
          <p:cNvPr id="110" name="Textplatzhalter 8">
            <a:extLst>
              <a:ext uri="{FF2B5EF4-FFF2-40B4-BE49-F238E27FC236}">
                <a16:creationId xmlns:a16="http://schemas.microsoft.com/office/drawing/2014/main" id="{091EAD58-BD67-4D12-B442-0D9D4BD3D799}"/>
              </a:ext>
            </a:extLst>
          </p:cNvPr>
          <p:cNvSpPr txBox="1">
            <a:spLocks/>
          </p:cNvSpPr>
          <p:nvPr/>
        </p:nvSpPr>
        <p:spPr>
          <a:xfrm>
            <a:off x="858814" y="2654205"/>
            <a:ext cx="2880000" cy="1329514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fr-FR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prime-</a:t>
            </a:r>
            <a:r>
              <a:rPr kumimoji="0" lang="fr-FR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ing</a:t>
            </a:r>
            <a:r>
              <a:rPr kumimoji="0" lang="fr-FR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GmbH</a:t>
            </a:r>
            <a:br>
              <a:rPr kumimoji="0" lang="fr-F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Neutral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Managed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Service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Providing</a:t>
            </a:r>
            <a:endParaRPr kumimoji="0" lang="fr-FR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Inhabergeführt</a:t>
            </a:r>
            <a:endParaRPr kumimoji="0" lang="fr-FR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1" name="Textplatzhalter 9">
            <a:extLst>
              <a:ext uri="{FF2B5EF4-FFF2-40B4-BE49-F238E27FC236}">
                <a16:creationId xmlns:a16="http://schemas.microsoft.com/office/drawing/2014/main" id="{7AE179CC-C3C7-48F7-887E-3B09AFE0823B}"/>
              </a:ext>
            </a:extLst>
          </p:cNvPr>
          <p:cNvSpPr txBox="1">
            <a:spLocks/>
          </p:cNvSpPr>
          <p:nvPr/>
        </p:nvSpPr>
        <p:spPr>
          <a:xfrm>
            <a:off x="4632778" y="2660068"/>
            <a:ext cx="2880000" cy="132951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de-DE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FERCHAU GROUP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Mehr als 975 Mio. Umsatz</a:t>
            </a:r>
            <a:b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de-DE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 Jahr 2024 </a:t>
            </a: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851E1194-3960-4948-B39D-0FDDB72F97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0137" y="1841706"/>
            <a:ext cx="622364" cy="73761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90E252CD-281E-47E9-9FDA-3DFB1B9155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22208" y="1841706"/>
            <a:ext cx="553212" cy="737616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DFE22B8A-B0A2-4AE5-A070-93263287E2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52204" y="4650418"/>
            <a:ext cx="881991" cy="479678"/>
          </a:xfrm>
          <a:prstGeom prst="rect">
            <a:avLst/>
          </a:prstGeom>
        </p:spPr>
      </p:pic>
      <p:pic>
        <p:nvPicPr>
          <p:cNvPr id="22" name="Grafik 21">
            <a:extLst>
              <a:ext uri="{FF2B5EF4-FFF2-40B4-BE49-F238E27FC236}">
                <a16:creationId xmlns:a16="http://schemas.microsoft.com/office/drawing/2014/main" id="{CBF26C9A-32FC-4B7A-ACD5-7EF2ABD66F9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19055" y="4386616"/>
            <a:ext cx="546590" cy="743480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B74916CC-6CD0-906F-B9AF-7F1E2D57E6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62001" y="4684663"/>
            <a:ext cx="2038635" cy="571580"/>
          </a:xfrm>
          <a:prstGeom prst="rect">
            <a:avLst/>
          </a:prstGeom>
        </p:spPr>
      </p:pic>
      <p:sp>
        <p:nvSpPr>
          <p:cNvPr id="5" name="Textplatzhalter 6">
            <a:extLst>
              <a:ext uri="{FF2B5EF4-FFF2-40B4-BE49-F238E27FC236}">
                <a16:creationId xmlns:a16="http://schemas.microsoft.com/office/drawing/2014/main" id="{B2437849-7467-CF73-B0B1-64318FA6C660}"/>
              </a:ext>
            </a:extLst>
          </p:cNvPr>
          <p:cNvSpPr txBox="1">
            <a:spLocks/>
          </p:cNvSpPr>
          <p:nvPr/>
        </p:nvSpPr>
        <p:spPr>
          <a:xfrm>
            <a:off x="8362883" y="5429205"/>
            <a:ext cx="2880000" cy="690796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accent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rgbClr val="272F4E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Mitglied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von APSCo </a:t>
            </a: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OutSource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Europe</a:t>
            </a: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(Chair CEO prime-ing)</a:t>
            </a:r>
            <a:endParaRPr kumimoji="0" lang="de-DE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Grafik 8" descr="Ein Bild, das Screenshot, Design enthält.&#10;&#10;KI-generierte Inhalte können fehlerhaft sein.">
            <a:extLst>
              <a:ext uri="{FF2B5EF4-FFF2-40B4-BE49-F238E27FC236}">
                <a16:creationId xmlns:a16="http://schemas.microsoft.com/office/drawing/2014/main" id="{9ABC966E-4347-E9FD-A9FB-E90A60C1D81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381" y="2024733"/>
            <a:ext cx="827368" cy="564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6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0EE3A727-17F8-6F2D-836D-F6D67FDA268F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sz="2200" b="1" dirty="0"/>
              <a:t>Unser Leistungsversprechen</a:t>
            </a:r>
          </a:p>
          <a:p>
            <a:pPr>
              <a:buClr>
                <a:schemeClr val="accent2"/>
              </a:buClr>
            </a:pPr>
            <a:r>
              <a:rPr lang="de-DE" dirty="0"/>
              <a:t>prime-ing ist als Neutral Vendor in der Lage, flexibel an </a:t>
            </a:r>
            <a:r>
              <a:rPr lang="de-DE" b="1" dirty="0"/>
              <a:t>jedem Standort </a:t>
            </a:r>
            <a:r>
              <a:rPr lang="de-DE" dirty="0"/>
              <a:t>effiziente </a:t>
            </a:r>
            <a:r>
              <a:rPr lang="de-DE" b="1" dirty="0"/>
              <a:t>Neutral-</a:t>
            </a:r>
            <a:r>
              <a:rPr lang="de-DE" b="1" dirty="0" err="1"/>
              <a:t>Managed</a:t>
            </a:r>
            <a:r>
              <a:rPr lang="de-DE" b="1" dirty="0"/>
              <a:t>-Service-Providing </a:t>
            </a:r>
            <a:r>
              <a:rPr lang="de-DE" dirty="0"/>
              <a:t>Projekte umzusetzen</a:t>
            </a:r>
          </a:p>
          <a:p>
            <a:pPr>
              <a:buClr>
                <a:schemeClr val="accent2"/>
              </a:buClr>
            </a:pPr>
            <a:r>
              <a:rPr lang="de-DE" dirty="0"/>
              <a:t>Mehr als 130 Niederlassungen und Standorte der FERCHAU GROUP in Deutschland/Österreich/Spanien/</a:t>
            </a:r>
            <a:br>
              <a:rPr lang="de-DE" dirty="0"/>
            </a:br>
            <a:r>
              <a:rPr lang="de-DE" dirty="0"/>
              <a:t>Frankreich/Großbritannien/Polen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3DF6FDD-A57C-5CFD-D436-E2FB144E75D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de-DE" dirty="0"/>
              <a:t>Maßgeschneidert für Ihren Bedarf</a:t>
            </a:r>
          </a:p>
        </p:txBody>
      </p:sp>
      <p:pic>
        <p:nvPicPr>
          <p:cNvPr id="9" name="Bildplatzhalter 8" descr="Ein Bild, das Karte enthält.&#10;&#10;Automatisch generierte Beschreibung">
            <a:extLst>
              <a:ext uri="{FF2B5EF4-FFF2-40B4-BE49-F238E27FC236}">
                <a16:creationId xmlns:a16="http://schemas.microsoft.com/office/drawing/2014/main" id="{4FA11CB5-1DF1-0E13-E382-FA02DD7278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/>
          <a:srcRect l="18909" r="7731"/>
          <a:stretch/>
        </p:blipFill>
        <p:spPr>
          <a:xfrm>
            <a:off x="0" y="0"/>
            <a:ext cx="5835498" cy="6858000"/>
          </a:xfr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31253C28-D286-C7BD-E1A1-2CFD3DCD8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Näher</a:t>
            </a:r>
            <a:r>
              <a:rPr lang="en-US" dirty="0"/>
              <a:t> </a:t>
            </a:r>
            <a:r>
              <a:rPr lang="en-US" dirty="0" err="1"/>
              <a:t>dran</a:t>
            </a:r>
            <a:r>
              <a:rPr lang="en-US" dirty="0"/>
              <a:t> an </a:t>
            </a:r>
            <a:br>
              <a:rPr lang="en-US" dirty="0"/>
            </a:br>
            <a:r>
              <a:rPr lang="en-US" dirty="0"/>
              <a:t>der </a:t>
            </a:r>
            <a:r>
              <a:rPr lang="en-US" dirty="0" err="1"/>
              <a:t>Lösung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5265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rime-ing_sequenz-welt">
            <a:hlinkClick r:id="" action="ppaction://media"/>
            <a:extLst>
              <a:ext uri="{FF2B5EF4-FFF2-40B4-BE49-F238E27FC236}">
                <a16:creationId xmlns:a16="http://schemas.microsoft.com/office/drawing/2014/main" id="{44BB1BF8-BB79-50FF-1997-90A34404EA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6296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6" name="Rechteck 15">
            <a:extLst>
              <a:ext uri="{FF2B5EF4-FFF2-40B4-BE49-F238E27FC236}">
                <a16:creationId xmlns:a16="http://schemas.microsoft.com/office/drawing/2014/main" id="{A20683C0-5136-ABB8-293B-566D33E410F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  <a:alpha val="28000"/>
                </a:schemeClr>
              </a:gs>
              <a:gs pos="97000">
                <a:schemeClr val="accent1">
                  <a:lumMod val="7000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" name="Inhaltsplatzhalter 2">
            <a:extLst>
              <a:ext uri="{FF2B5EF4-FFF2-40B4-BE49-F238E27FC236}">
                <a16:creationId xmlns:a16="http://schemas.microsoft.com/office/drawing/2014/main" id="{6607033F-0C2E-8362-C468-B72F59D96ABF}"/>
              </a:ext>
            </a:extLst>
          </p:cNvPr>
          <p:cNvSpPr txBox="1">
            <a:spLocks/>
          </p:cNvSpPr>
          <p:nvPr/>
        </p:nvSpPr>
        <p:spPr>
          <a:xfrm>
            <a:off x="1025364" y="3175000"/>
            <a:ext cx="4812299" cy="2945000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de-DE" dirty="0"/>
              <a:t>Von prime-ing erhalten Sie deutsche Qualität mit lokalem Know-how und profitieren gleichzeitig von MSP-Dienstleistungen, die sich über die ganze Welt erstrecken können.</a:t>
            </a:r>
          </a:p>
        </p:txBody>
      </p: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A8EA4AEE-300F-80EA-B342-3CA45453F2AE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1475204" y="737999"/>
            <a:ext cx="5164135" cy="28458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dirty="0">
                <a:solidFill>
                  <a:schemeClr val="accent2"/>
                </a:solidFill>
                <a:ea typeface="Calibri" panose="020F0502020204030204" pitchFamily="34" charset="0"/>
              </a:rPr>
              <a:t>Internationale Partnerschaft mit </a:t>
            </a:r>
            <a:r>
              <a:rPr lang="de-DE" dirty="0" err="1">
                <a:solidFill>
                  <a:schemeClr val="accent2"/>
                </a:solidFill>
                <a:ea typeface="Calibri" panose="020F0502020204030204" pitchFamily="34" charset="0"/>
              </a:rPr>
              <a:t>Guidant</a:t>
            </a:r>
            <a:r>
              <a:rPr lang="de-DE" dirty="0">
                <a:solidFill>
                  <a:schemeClr val="accent2"/>
                </a:solidFill>
                <a:ea typeface="Calibri" panose="020F0502020204030204" pitchFamily="34" charset="0"/>
              </a:rPr>
              <a:t> Global</a:t>
            </a:r>
            <a:endParaRPr lang="de-DE" dirty="0">
              <a:solidFill>
                <a:schemeClr val="accent2"/>
              </a:solidFill>
            </a:endParaRPr>
          </a:p>
        </p:txBody>
      </p:sp>
      <p:sp>
        <p:nvSpPr>
          <p:cNvPr id="4" name="Titel 4">
            <a:extLst>
              <a:ext uri="{FF2B5EF4-FFF2-40B4-BE49-F238E27FC236}">
                <a16:creationId xmlns:a16="http://schemas.microsoft.com/office/drawing/2014/main" id="{5C16A63A-79F0-B09C-6F7A-4180B05F0A62}"/>
              </a:ext>
            </a:extLst>
          </p:cNvPr>
          <p:cNvSpPr txBox="1">
            <a:spLocks/>
          </p:cNvSpPr>
          <p:nvPr/>
        </p:nvSpPr>
        <p:spPr>
          <a:xfrm>
            <a:off x="1025365" y="1320800"/>
            <a:ext cx="4812299" cy="7461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b="1" i="0" kern="1200" cap="all" baseline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de-DE" dirty="0"/>
              <a:t>Mehr als 130 </a:t>
            </a:r>
            <a:br>
              <a:rPr lang="de-DE" dirty="0"/>
            </a:br>
            <a:r>
              <a:rPr lang="de-DE" dirty="0"/>
              <a:t>MSP-Programme in über 80 Ländern</a:t>
            </a:r>
          </a:p>
        </p:txBody>
      </p: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F0E094DE-12C3-E376-F27F-3532FD685604}"/>
              </a:ext>
            </a:extLst>
          </p:cNvPr>
          <p:cNvGrpSpPr/>
          <p:nvPr/>
        </p:nvGrpSpPr>
        <p:grpSpPr>
          <a:xfrm>
            <a:off x="1071787" y="4744488"/>
            <a:ext cx="4719452" cy="1446550"/>
            <a:chOff x="1118212" y="5039315"/>
            <a:chExt cx="4719452" cy="1446550"/>
          </a:xfrm>
        </p:grpSpPr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71085904-FA50-45D8-2FEC-DA5847011458}"/>
                </a:ext>
              </a:extLst>
            </p:cNvPr>
            <p:cNvSpPr/>
            <p:nvPr/>
          </p:nvSpPr>
          <p:spPr>
            <a:xfrm>
              <a:off x="1118212" y="5164137"/>
              <a:ext cx="4719452" cy="119690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pic>
          <p:nvPicPr>
            <p:cNvPr id="5" name="Picture 2" descr="Employer branding | remote work">
              <a:extLst>
                <a:ext uri="{FF2B5EF4-FFF2-40B4-BE49-F238E27FC236}">
                  <a16:creationId xmlns:a16="http://schemas.microsoft.com/office/drawing/2014/main" id="{06B395DD-C62D-0C22-066C-0DCE6A5B80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75974" y="5382572"/>
              <a:ext cx="1422451" cy="746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68DBC49C-8454-F5AA-F13C-34BC386E52F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240982" y="5355748"/>
              <a:ext cx="1255387" cy="759381"/>
            </a:xfrm>
            <a:prstGeom prst="rect">
              <a:avLst/>
            </a:prstGeom>
          </p:spPr>
        </p:pic>
        <p:sp>
          <p:nvSpPr>
            <p:cNvPr id="7" name="Textfeld 6">
              <a:extLst>
                <a:ext uri="{FF2B5EF4-FFF2-40B4-BE49-F238E27FC236}">
                  <a16:creationId xmlns:a16="http://schemas.microsoft.com/office/drawing/2014/main" id="{EDB9172B-8307-2208-7DE0-74F555B12C98}"/>
                </a:ext>
              </a:extLst>
            </p:cNvPr>
            <p:cNvSpPr txBox="1"/>
            <p:nvPr/>
          </p:nvSpPr>
          <p:spPr>
            <a:xfrm>
              <a:off x="3098107" y="5039315"/>
              <a:ext cx="843501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8800" dirty="0">
                  <a:solidFill>
                    <a:schemeClr val="accent2"/>
                  </a:solidFill>
                </a:rPr>
                <a:t>+</a:t>
              </a:r>
            </a:p>
          </p:txBody>
        </p:sp>
      </p:grpSp>
      <p:cxnSp>
        <p:nvCxnSpPr>
          <p:cNvPr id="8" name="Gerader Verbinder 7">
            <a:extLst>
              <a:ext uri="{FF2B5EF4-FFF2-40B4-BE49-F238E27FC236}">
                <a16:creationId xmlns:a16="http://schemas.microsoft.com/office/drawing/2014/main" id="{09A7024B-5335-DC17-526C-C10E3D56A026}"/>
              </a:ext>
            </a:extLst>
          </p:cNvPr>
          <p:cNvCxnSpPr>
            <a:cxnSpLocks/>
          </p:cNvCxnSpPr>
          <p:nvPr/>
        </p:nvCxnSpPr>
        <p:spPr>
          <a:xfrm rot="3000000">
            <a:off x="1325043" y="579030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afik 14">
            <a:extLst>
              <a:ext uri="{FF2B5EF4-FFF2-40B4-BE49-F238E27FC236}">
                <a16:creationId xmlns:a16="http://schemas.microsoft.com/office/drawing/2014/main" id="{35647FD8-EEC1-75C7-E4CD-BDD9AAC23A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49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dobeStock_466206207">
            <a:hlinkClick r:id="" action="ppaction://media"/>
            <a:extLst>
              <a:ext uri="{FF2B5EF4-FFF2-40B4-BE49-F238E27FC236}">
                <a16:creationId xmlns:a16="http://schemas.microsoft.com/office/drawing/2014/main" id="{2399CE97-71B6-9B54-DEFF-689E5357E3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-14512"/>
            <a:ext cx="12192000" cy="6858000"/>
          </a:xfrm>
          <a:prstGeom prst="rect">
            <a:avLst/>
          </a:prstGeom>
        </p:spPr>
      </p:pic>
      <p:sp>
        <p:nvSpPr>
          <p:cNvPr id="35" name="Rechteck 34">
            <a:extLst>
              <a:ext uri="{FF2B5EF4-FFF2-40B4-BE49-F238E27FC236}">
                <a16:creationId xmlns:a16="http://schemas.microsoft.com/office/drawing/2014/main" id="{34E2B371-EE67-D13A-C60B-0EF70E70F953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 rot="5400000">
            <a:off x="2667907" y="-2682427"/>
            <a:ext cx="6872514" cy="1220832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  <a:alpha val="28000"/>
                </a:schemeClr>
              </a:gs>
              <a:gs pos="97000">
                <a:schemeClr val="accent1">
                  <a:lumMod val="7000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4A60506-3F3F-8815-D43D-E58B96F47D16}"/>
              </a:ext>
            </a:extLst>
          </p:cNvPr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br>
              <a:rPr lang="de-DE" sz="3600" dirty="0"/>
            </a:br>
            <a:br>
              <a:rPr lang="de-DE" dirty="0"/>
            </a:br>
            <a:endParaRPr lang="de-DE" dirty="0"/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0FAE7550-F7E1-F938-FBC3-DDA737BA868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9D55F08D-5AC9-4167-2FE7-D91ACCA8995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988557" y="1144165"/>
            <a:ext cx="1741262" cy="1652597"/>
          </a:xfrm>
          <a:prstGeom prst="parallelogram">
            <a:avLst>
              <a:gd name="adj" fmla="val 45085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ounded Rectangle 9">
            <a:extLst>
              <a:ext uri="{FF2B5EF4-FFF2-40B4-BE49-F238E27FC236}">
                <a16:creationId xmlns:a16="http://schemas.microsoft.com/office/drawing/2014/main" id="{5528BA74-DDFF-A855-CB05-C6CDC7569426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1444514" y="5219917"/>
            <a:ext cx="1741262" cy="1652597"/>
          </a:xfrm>
          <a:prstGeom prst="parallelogram">
            <a:avLst>
              <a:gd name="adj" fmla="val 45085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C4F23D8A-E096-E1F0-10DA-878BEA669FAD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881359" y="2025741"/>
            <a:ext cx="7424281" cy="1320798"/>
          </a:xfrm>
          <a:prstGeom prst="rect">
            <a:avLst/>
          </a:prstGeom>
        </p:spPr>
        <p:txBody>
          <a:bodyPr vert="horz" lIns="0" tIns="0" rIns="0" bIns="0" numCol="1" rtlCol="0" anchor="t" anchorCtr="0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b="1" i="0" kern="1200" cap="all" baseline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de-DE" sz="9000" dirty="0"/>
              <a:t>MSP &amp; VMS?</a:t>
            </a:r>
          </a:p>
        </p:txBody>
      </p:sp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1E6C9FD3-01FC-913F-0CED-8E767B9016E7}"/>
              </a:ext>
            </a:extLst>
          </p:cNvPr>
          <p:cNvCxnSpPr>
            <a:cxnSpLocks/>
          </p:cNvCxnSpPr>
          <p:nvPr/>
        </p:nvCxnSpPr>
        <p:spPr>
          <a:xfrm rot="3000000">
            <a:off x="1208931" y="535488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platzhalter 3">
            <a:extLst>
              <a:ext uri="{FF2B5EF4-FFF2-40B4-BE49-F238E27FC236}">
                <a16:creationId xmlns:a16="http://schemas.microsoft.com/office/drawing/2014/main" id="{C36F2D7B-4B2D-385F-DC81-E7D458B06272}"/>
              </a:ext>
            </a:extLst>
          </p:cNvPr>
          <p:cNvSpPr txBox="1">
            <a:spLocks/>
          </p:cNvSpPr>
          <p:nvPr>
            <p:custDataLst>
              <p:tags r:id="rId8"/>
            </p:custDataLst>
          </p:nvPr>
        </p:nvSpPr>
        <p:spPr>
          <a:xfrm>
            <a:off x="1475204" y="737999"/>
            <a:ext cx="6323472" cy="28458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dirty="0">
                <a:solidFill>
                  <a:schemeClr val="accent2"/>
                </a:solidFill>
                <a:ea typeface="Calibri" panose="020F0502020204030204" pitchFamily="34" charset="0"/>
              </a:rPr>
              <a:t>Zentrale Steuerung im Einkauf: MSP &amp; VMS im Überblick</a:t>
            </a:r>
            <a:endParaRPr lang="de-DE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9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00">
        <p:fade/>
      </p:transition>
    </mc:Choice>
    <mc:Fallback xmlns="">
      <p:transition spd="med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00DCFB62-0023-4CDB-A9C0-649AE7907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Neutral </a:t>
            </a:r>
            <a:r>
              <a:rPr lang="de-DE" dirty="0" err="1"/>
              <a:t>Managed</a:t>
            </a:r>
            <a:r>
              <a:rPr lang="de-DE" dirty="0"/>
              <a:t> Service Providing</a:t>
            </a:r>
            <a:br>
              <a:rPr lang="de-DE" dirty="0"/>
            </a:br>
            <a:endParaRPr lang="de-DE" dirty="0"/>
          </a:p>
        </p:txBody>
      </p:sp>
      <p:sp>
        <p:nvSpPr>
          <p:cNvPr id="18" name="Inhaltsplatzhalter 17">
            <a:extLst>
              <a:ext uri="{FF2B5EF4-FFF2-40B4-BE49-F238E27FC236}">
                <a16:creationId xmlns:a16="http://schemas.microsoft.com/office/drawing/2014/main" id="{9E84C398-EB8B-1FA0-C5E1-6043D10D6BB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b="1" dirty="0">
                <a:solidFill>
                  <a:schemeClr val="accent2"/>
                </a:solidFill>
              </a:rPr>
              <a:t>Management Ihrer </a:t>
            </a:r>
            <a:r>
              <a:rPr lang="de-DE" b="1" u="sng" dirty="0">
                <a:solidFill>
                  <a:schemeClr val="accent2"/>
                </a:solidFill>
              </a:rPr>
              <a:t>externen </a:t>
            </a:r>
            <a:r>
              <a:rPr lang="de-DE" b="1" u="sng" dirty="0" err="1">
                <a:solidFill>
                  <a:schemeClr val="accent2"/>
                </a:solidFill>
              </a:rPr>
              <a:t>Workforce</a:t>
            </a:r>
            <a:r>
              <a:rPr lang="de-DE" b="1" dirty="0">
                <a:solidFill>
                  <a:schemeClr val="accent2"/>
                </a:solidFill>
              </a:rPr>
              <a:t>:</a:t>
            </a:r>
            <a:endParaRPr lang="de-DE" dirty="0">
              <a:solidFill>
                <a:schemeClr val="accent2"/>
              </a:solidFill>
            </a:endParaRPr>
          </a:p>
          <a:p>
            <a:pPr lvl="1">
              <a:spcAft>
                <a:spcPts val="0"/>
              </a:spcAft>
            </a:pPr>
            <a:r>
              <a:rPr lang="de-DE" dirty="0"/>
              <a:t>Arbeitnehmerüberlassung</a:t>
            </a:r>
          </a:p>
          <a:p>
            <a:pPr lvl="2">
              <a:spcAft>
                <a:spcPts val="600"/>
              </a:spcAft>
            </a:pPr>
            <a:r>
              <a:rPr lang="de-DE" dirty="0"/>
              <a:t>(z.B. Personaldienstleister)</a:t>
            </a:r>
          </a:p>
          <a:p>
            <a:pPr lvl="1">
              <a:spcAft>
                <a:spcPts val="0"/>
              </a:spcAft>
            </a:pPr>
            <a:r>
              <a:rPr lang="de-DE" dirty="0"/>
              <a:t>Dienstverträge</a:t>
            </a:r>
          </a:p>
          <a:p>
            <a:pPr lvl="2">
              <a:spcAft>
                <a:spcPts val="600"/>
              </a:spcAft>
            </a:pPr>
            <a:r>
              <a:rPr lang="de-DE" dirty="0"/>
              <a:t>(z.B. Freelancer-Agenturen oder </a:t>
            </a:r>
            <a:r>
              <a:rPr lang="de-DE" dirty="0" err="1"/>
              <a:t>Solofreelancer</a:t>
            </a:r>
            <a:r>
              <a:rPr lang="de-DE" dirty="0"/>
              <a:t>)</a:t>
            </a:r>
          </a:p>
          <a:p>
            <a:pPr lvl="1">
              <a:spcAft>
                <a:spcPts val="0"/>
              </a:spcAft>
            </a:pPr>
            <a:r>
              <a:rPr lang="de-DE" dirty="0" err="1"/>
              <a:t>SoW</a:t>
            </a:r>
            <a:r>
              <a:rPr lang="de-DE" dirty="0"/>
              <a:t> / Werkverträge</a:t>
            </a:r>
          </a:p>
          <a:p>
            <a:pPr lvl="2">
              <a:spcAft>
                <a:spcPts val="600"/>
              </a:spcAft>
            </a:pPr>
            <a:r>
              <a:rPr lang="de-DE" dirty="0"/>
              <a:t>(z.B. Technologiedienstleister)</a:t>
            </a:r>
            <a:endParaRPr lang="de-DE" b="1" dirty="0"/>
          </a:p>
          <a:p>
            <a:pPr lvl="2">
              <a:spcAft>
                <a:spcPts val="600"/>
              </a:spcAft>
            </a:pPr>
            <a:endParaRPr lang="de-DE" b="1" dirty="0"/>
          </a:p>
          <a:p>
            <a:pPr marL="0" indent="0">
              <a:buNone/>
            </a:pPr>
            <a:r>
              <a:rPr lang="de-DE" dirty="0"/>
              <a:t>Ein </a:t>
            </a:r>
            <a:r>
              <a:rPr lang="de-DE" b="1" dirty="0">
                <a:solidFill>
                  <a:schemeClr val="accent2"/>
                </a:solidFill>
              </a:rPr>
              <a:t>neutraler</a:t>
            </a:r>
            <a:r>
              <a:rPr lang="de-DE" dirty="0"/>
              <a:t> </a:t>
            </a:r>
            <a:r>
              <a:rPr lang="de-DE" dirty="0" err="1"/>
              <a:t>Managed</a:t>
            </a:r>
            <a:r>
              <a:rPr lang="de-DE" dirty="0"/>
              <a:t> Service Provider </a:t>
            </a:r>
            <a:r>
              <a:rPr lang="de-DE" dirty="0">
                <a:solidFill>
                  <a:schemeClr val="tx1"/>
                </a:solidFill>
              </a:rPr>
              <a:t>ist</a:t>
            </a:r>
            <a:r>
              <a:rPr lang="de-DE" dirty="0">
                <a:solidFill>
                  <a:schemeClr val="accent2"/>
                </a:solidFill>
              </a:rPr>
              <a:t> </a:t>
            </a:r>
            <a:r>
              <a:rPr lang="de-DE" b="1" dirty="0">
                <a:solidFill>
                  <a:schemeClr val="accent2"/>
                </a:solidFill>
              </a:rPr>
              <a:t>kein Personaldienstleister</a:t>
            </a:r>
            <a:r>
              <a:rPr lang="de-DE" dirty="0"/>
              <a:t>, sondern </a:t>
            </a:r>
            <a:r>
              <a:rPr lang="de-DE" b="1" dirty="0">
                <a:solidFill>
                  <a:schemeClr val="accent2"/>
                </a:solidFill>
              </a:rPr>
              <a:t>managt</a:t>
            </a:r>
            <a:r>
              <a:rPr lang="de-DE" dirty="0"/>
              <a:t> neutral </a:t>
            </a:r>
            <a:r>
              <a:rPr lang="de-DE" b="1" dirty="0">
                <a:solidFill>
                  <a:schemeClr val="accent2"/>
                </a:solidFill>
              </a:rPr>
              <a:t>Ihr Lieferantennetzwerk im People Business</a:t>
            </a:r>
          </a:p>
        </p:txBody>
      </p:sp>
      <p:cxnSp>
        <p:nvCxnSpPr>
          <p:cNvPr id="6" name="Gerade Verbindung mit Pfeil 5">
            <a:extLst>
              <a:ext uri="{FF2B5EF4-FFF2-40B4-BE49-F238E27FC236}">
                <a16:creationId xmlns:a16="http://schemas.microsoft.com/office/drawing/2014/main" id="{34139448-2914-81BE-CEA0-F5FE0D96E6E1}"/>
              </a:ext>
            </a:extLst>
          </p:cNvPr>
          <p:cNvCxnSpPr>
            <a:cxnSpLocks/>
          </p:cNvCxnSpPr>
          <p:nvPr/>
        </p:nvCxnSpPr>
        <p:spPr>
          <a:xfrm flipH="1">
            <a:off x="6968301" y="3776365"/>
            <a:ext cx="1214229" cy="62932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D9E32B71-2FB5-8432-8AAB-E094A61FF89B}"/>
              </a:ext>
            </a:extLst>
          </p:cNvPr>
          <p:cNvCxnSpPr>
            <a:cxnSpLocks/>
          </p:cNvCxnSpPr>
          <p:nvPr/>
        </p:nvCxnSpPr>
        <p:spPr>
          <a:xfrm flipH="1">
            <a:off x="8196265" y="3961706"/>
            <a:ext cx="157621" cy="42999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Gerade Verbindung mit Pfeil 7">
            <a:extLst>
              <a:ext uri="{FF2B5EF4-FFF2-40B4-BE49-F238E27FC236}">
                <a16:creationId xmlns:a16="http://schemas.microsoft.com/office/drawing/2014/main" id="{0C30B730-F482-C30D-CF42-936E3AD75EEE}"/>
              </a:ext>
            </a:extLst>
          </p:cNvPr>
          <p:cNvCxnSpPr>
            <a:cxnSpLocks/>
          </p:cNvCxnSpPr>
          <p:nvPr/>
        </p:nvCxnSpPr>
        <p:spPr>
          <a:xfrm>
            <a:off x="8808391" y="3904156"/>
            <a:ext cx="254553" cy="48754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0A14B059-0A80-4DC7-8B53-3C009FE9539B}"/>
              </a:ext>
            </a:extLst>
          </p:cNvPr>
          <p:cNvCxnSpPr>
            <a:cxnSpLocks/>
          </p:cNvCxnSpPr>
          <p:nvPr/>
        </p:nvCxnSpPr>
        <p:spPr>
          <a:xfrm>
            <a:off x="8900670" y="3751363"/>
            <a:ext cx="1497527" cy="640339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96285535-9DEA-E2CB-E8F1-8863031F9542}"/>
              </a:ext>
            </a:extLst>
          </p:cNvPr>
          <p:cNvGrpSpPr/>
          <p:nvPr/>
        </p:nvGrpSpPr>
        <p:grpSpPr>
          <a:xfrm>
            <a:off x="8143741" y="2236844"/>
            <a:ext cx="756929" cy="756929"/>
            <a:chOff x="2256639" y="1963024"/>
            <a:chExt cx="756929" cy="756929"/>
          </a:xfrm>
        </p:grpSpPr>
        <p:sp>
          <p:nvSpPr>
            <p:cNvPr id="13" name="Ellipse 12">
              <a:extLst>
                <a:ext uri="{FF2B5EF4-FFF2-40B4-BE49-F238E27FC236}">
                  <a16:creationId xmlns:a16="http://schemas.microsoft.com/office/drawing/2014/main" id="{5965E1A1-2A0A-0F4F-7729-AD8473A8D33F}"/>
                </a:ext>
              </a:extLst>
            </p:cNvPr>
            <p:cNvSpPr/>
            <p:nvPr/>
          </p:nvSpPr>
          <p:spPr>
            <a:xfrm>
              <a:off x="2256639" y="1963024"/>
              <a:ext cx="756929" cy="75692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4" name="Grafik 13" descr="Person Krone männlich mit einfarbiger Füllung">
              <a:extLst>
                <a:ext uri="{FF2B5EF4-FFF2-40B4-BE49-F238E27FC236}">
                  <a16:creationId xmlns:a16="http://schemas.microsoft.com/office/drawing/2014/main" id="{9854DE39-5B73-E703-FD5D-488E2593088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2355386" y="2075649"/>
              <a:ext cx="565903" cy="565903"/>
            </a:xfrm>
            <a:prstGeom prst="rect">
              <a:avLst/>
            </a:prstGeom>
          </p:spPr>
        </p:pic>
      </p:grpSp>
      <p:sp>
        <p:nvSpPr>
          <p:cNvPr id="15" name="Ellipse 14">
            <a:extLst>
              <a:ext uri="{FF2B5EF4-FFF2-40B4-BE49-F238E27FC236}">
                <a16:creationId xmlns:a16="http://schemas.microsoft.com/office/drawing/2014/main" id="{BD1665FB-85B0-CC06-E736-5506151C4959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8153528" y="3244922"/>
            <a:ext cx="756929" cy="75692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51F506EF-EB34-658D-0561-B4FBAFD8ECE7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8522205" y="2993773"/>
            <a:ext cx="1" cy="21029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feld 18">
            <a:extLst>
              <a:ext uri="{FF2B5EF4-FFF2-40B4-BE49-F238E27FC236}">
                <a16:creationId xmlns:a16="http://schemas.microsoft.com/office/drawing/2014/main" id="{42A349C3-74AB-FA3F-7159-FE05C3D6929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8753118" y="4405685"/>
            <a:ext cx="129234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/>
              <a:t>DIENSTLEISTER 3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F13FCA16-8F75-BD67-3646-3C23FBC81948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0132338" y="4405685"/>
            <a:ext cx="129234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/>
              <a:t>DIENSTLEISTER 4</a:t>
            </a:r>
          </a:p>
        </p:txBody>
      </p:sp>
      <p:sp>
        <p:nvSpPr>
          <p:cNvPr id="21" name="Rechteck: diagonal liegende Ecken abgeschnitten 20">
            <a:extLst>
              <a:ext uri="{FF2B5EF4-FFF2-40B4-BE49-F238E27FC236}">
                <a16:creationId xmlns:a16="http://schemas.microsoft.com/office/drawing/2014/main" id="{DA9C4FFD-69AB-C35B-3378-6CC775BA440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8160271" y="2869462"/>
            <a:ext cx="756930" cy="202712"/>
          </a:xfrm>
          <a:prstGeom prst="snip2Diag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900" dirty="0"/>
              <a:t>KUNDE</a:t>
            </a:r>
          </a:p>
        </p:txBody>
      </p:sp>
      <p:sp>
        <p:nvSpPr>
          <p:cNvPr id="22" name="Rechteck: diagonal liegende Ecken abgeschnitten 21">
            <a:extLst>
              <a:ext uri="{FF2B5EF4-FFF2-40B4-BE49-F238E27FC236}">
                <a16:creationId xmlns:a16="http://schemas.microsoft.com/office/drawing/2014/main" id="{B3952711-21A4-2456-3BCF-FC2CE0A6B3F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7261959" y="3873683"/>
            <a:ext cx="2548608" cy="202712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900" dirty="0"/>
              <a:t>NEUTRAL MANAGED SERVICE PROVIDER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78D6CD83-E599-671A-55EC-52360E718B40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6040398" y="4405685"/>
            <a:ext cx="129234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/>
              <a:t>DIENSTLEISTER 1</a:t>
            </a:r>
          </a:p>
        </p:txBody>
      </p:sp>
      <p:sp>
        <p:nvSpPr>
          <p:cNvPr id="24" name="Textfeld 23">
            <a:extLst>
              <a:ext uri="{FF2B5EF4-FFF2-40B4-BE49-F238E27FC236}">
                <a16:creationId xmlns:a16="http://schemas.microsoft.com/office/drawing/2014/main" id="{34A12047-EF31-9191-D12A-AC0BDFCB4E20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7419618" y="4405685"/>
            <a:ext cx="129234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/>
              <a:t>DIENSTLEISTER 2</a:t>
            </a:r>
          </a:p>
        </p:txBody>
      </p: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E2FFBF91-3991-09C9-B090-ECB82B814A61}"/>
              </a:ext>
            </a:extLst>
          </p:cNvPr>
          <p:cNvGrpSpPr/>
          <p:nvPr/>
        </p:nvGrpSpPr>
        <p:grpSpPr>
          <a:xfrm>
            <a:off x="6237101" y="4682373"/>
            <a:ext cx="871538" cy="1203458"/>
            <a:chOff x="6113370" y="4169117"/>
            <a:chExt cx="871538" cy="1203458"/>
          </a:xfrm>
        </p:grpSpPr>
        <p:grpSp>
          <p:nvGrpSpPr>
            <p:cNvPr id="30" name="Gruppieren 29">
              <a:extLst>
                <a:ext uri="{FF2B5EF4-FFF2-40B4-BE49-F238E27FC236}">
                  <a16:creationId xmlns:a16="http://schemas.microsoft.com/office/drawing/2014/main" id="{3AD6D3FD-8728-33F7-1B69-A2C07FCA2D3B}"/>
                </a:ext>
              </a:extLst>
            </p:cNvPr>
            <p:cNvGrpSpPr/>
            <p:nvPr/>
          </p:nvGrpSpPr>
          <p:grpSpPr>
            <a:xfrm>
              <a:off x="6113370" y="4169117"/>
              <a:ext cx="871538" cy="924058"/>
              <a:chOff x="3096929" y="3688099"/>
              <a:chExt cx="1209556" cy="1282445"/>
            </a:xfrm>
          </p:grpSpPr>
          <p:grpSp>
            <p:nvGrpSpPr>
              <p:cNvPr id="33" name="Gruppieren 32">
                <a:extLst>
                  <a:ext uri="{FF2B5EF4-FFF2-40B4-BE49-F238E27FC236}">
                    <a16:creationId xmlns:a16="http://schemas.microsoft.com/office/drawing/2014/main" id="{91354961-E49F-CD22-0AD1-7C7703794B34}"/>
                  </a:ext>
                </a:extLst>
              </p:cNvPr>
              <p:cNvGrpSpPr/>
              <p:nvPr/>
            </p:nvGrpSpPr>
            <p:grpSpPr>
              <a:xfrm>
                <a:off x="3354790" y="3688099"/>
                <a:ext cx="756929" cy="756929"/>
                <a:chOff x="2266426" y="2971102"/>
                <a:chExt cx="756929" cy="756929"/>
              </a:xfrm>
            </p:grpSpPr>
            <p:sp>
              <p:nvSpPr>
                <p:cNvPr id="42" name="Ellipse 41">
                  <a:extLst>
                    <a:ext uri="{FF2B5EF4-FFF2-40B4-BE49-F238E27FC236}">
                      <a16:creationId xmlns:a16="http://schemas.microsoft.com/office/drawing/2014/main" id="{0AA7FF1A-040E-A3F4-4C4F-DDCB2F531176}"/>
                    </a:ext>
                  </a:extLst>
                </p:cNvPr>
                <p:cNvSpPr/>
                <p:nvPr/>
              </p:nvSpPr>
              <p:spPr>
                <a:xfrm>
                  <a:off x="2266426" y="2971102"/>
                  <a:ext cx="756929" cy="75692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43" name="Grafik 42">
                  <a:extLst>
                    <a:ext uri="{FF2B5EF4-FFF2-40B4-BE49-F238E27FC236}">
                      <a16:creationId xmlns:a16="http://schemas.microsoft.com/office/drawing/2014/main" id="{FA1FB6DE-C54F-EAA4-C442-D0450ED850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  <a:srcRect/>
                <a:stretch/>
              </p:blipFill>
              <p:spPr>
                <a:xfrm>
                  <a:off x="2373589" y="3059339"/>
                  <a:ext cx="528508" cy="545032"/>
                </a:xfrm>
                <a:prstGeom prst="rect">
                  <a:avLst/>
                </a:prstGeom>
              </p:spPr>
            </p:pic>
          </p:grpSp>
          <p:grpSp>
            <p:nvGrpSpPr>
              <p:cNvPr id="34" name="Gruppieren 33">
                <a:extLst>
                  <a:ext uri="{FF2B5EF4-FFF2-40B4-BE49-F238E27FC236}">
                    <a16:creationId xmlns:a16="http://schemas.microsoft.com/office/drawing/2014/main" id="{1203BA31-0115-7269-E58B-7A0D67C02F09}"/>
                  </a:ext>
                </a:extLst>
              </p:cNvPr>
              <p:cNvGrpSpPr/>
              <p:nvPr/>
            </p:nvGrpSpPr>
            <p:grpSpPr>
              <a:xfrm>
                <a:off x="3096929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40" name="Ellipse 39">
                  <a:extLst>
                    <a:ext uri="{FF2B5EF4-FFF2-40B4-BE49-F238E27FC236}">
                      <a16:creationId xmlns:a16="http://schemas.microsoft.com/office/drawing/2014/main" id="{38C83A73-3FEE-C81E-F029-F00936EA1F2E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41" name="Grafik 40" descr="Zielgruppe">
                  <a:extLst>
                    <a:ext uri="{FF2B5EF4-FFF2-40B4-BE49-F238E27FC236}">
                      <a16:creationId xmlns:a16="http://schemas.microsoft.com/office/drawing/2014/main" id="{7514584E-6615-61C1-8A77-4E5306934B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>
                  <a:extLst>
                    <a:ext uri="{96DAC541-7B7A-43D3-8B79-37D633B846F1}">
                      <asvg:svgBlip xmlns:asvg="http://schemas.microsoft.com/office/drawing/2016/SVG/main" r:embed="rId1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grpSp>
            <p:nvGrpSpPr>
              <p:cNvPr id="35" name="Gruppieren 34">
                <a:extLst>
                  <a:ext uri="{FF2B5EF4-FFF2-40B4-BE49-F238E27FC236}">
                    <a16:creationId xmlns:a16="http://schemas.microsoft.com/office/drawing/2014/main" id="{C99C6E7A-4E2F-33D1-1DFA-30AF1557E7B9}"/>
                  </a:ext>
                </a:extLst>
              </p:cNvPr>
              <p:cNvGrpSpPr/>
              <p:nvPr/>
            </p:nvGrpSpPr>
            <p:grpSpPr>
              <a:xfrm>
                <a:off x="3892966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38" name="Ellipse 37">
                  <a:extLst>
                    <a:ext uri="{FF2B5EF4-FFF2-40B4-BE49-F238E27FC236}">
                      <a16:creationId xmlns:a16="http://schemas.microsoft.com/office/drawing/2014/main" id="{75FA22CB-DFA3-A63C-580A-2D34F280959F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39" name="Grafik 38" descr="Zielgruppe">
                  <a:extLst>
                    <a:ext uri="{FF2B5EF4-FFF2-40B4-BE49-F238E27FC236}">
                      <a16:creationId xmlns:a16="http://schemas.microsoft.com/office/drawing/2014/main" id="{0EE486A9-56CC-96CA-7CF6-C83591F04AF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>
                  <a:extLst>
                    <a:ext uri="{96DAC541-7B7A-43D3-8B79-37D633B846F1}">
                      <asvg:svgBlip xmlns:asvg="http://schemas.microsoft.com/office/drawing/2016/SVG/main" r:embed="rId1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cxnSp>
            <p:nvCxnSpPr>
              <p:cNvPr id="36" name="Gerade Verbindung mit Pfeil 35">
                <a:extLst>
                  <a:ext uri="{FF2B5EF4-FFF2-40B4-BE49-F238E27FC236}">
                    <a16:creationId xmlns:a16="http://schemas.microsoft.com/office/drawing/2014/main" id="{BB56C391-6986-D3E5-1CA2-F5E2ADB0CC30}"/>
                  </a:ext>
                </a:extLst>
              </p:cNvPr>
              <p:cNvCxnSpPr>
                <a:stCxn id="42" idx="3"/>
              </p:cNvCxnSpPr>
              <p:nvPr/>
            </p:nvCxnSpPr>
            <p:spPr>
              <a:xfrm flipH="1">
                <a:off x="3377452" y="4334178"/>
                <a:ext cx="88188" cy="191663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Gerade Verbindung mit Pfeil 36">
                <a:extLst>
                  <a:ext uri="{FF2B5EF4-FFF2-40B4-BE49-F238E27FC236}">
                    <a16:creationId xmlns:a16="http://schemas.microsoft.com/office/drawing/2014/main" id="{CF8628E7-08A9-3D71-3ED0-4745FDBE42CB}"/>
                  </a:ext>
                </a:extLst>
              </p:cNvPr>
              <p:cNvCxnSpPr>
                <a:stCxn id="42" idx="5"/>
              </p:cNvCxnSpPr>
              <p:nvPr/>
            </p:nvCxnSpPr>
            <p:spPr>
              <a:xfrm>
                <a:off x="4000869" y="4334178"/>
                <a:ext cx="66306" cy="199084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Ellipse 30">
              <a:extLst>
                <a:ext uri="{FF2B5EF4-FFF2-40B4-BE49-F238E27FC236}">
                  <a16:creationId xmlns:a16="http://schemas.microsoft.com/office/drawing/2014/main" id="{FD5C373D-9B02-8728-00B1-EA8F9AB2AA83}"/>
                </a:ext>
              </a:extLst>
            </p:cNvPr>
            <p:cNvSpPr/>
            <p:nvPr/>
          </p:nvSpPr>
          <p:spPr>
            <a:xfrm>
              <a:off x="6401199" y="5074616"/>
              <a:ext cx="297959" cy="29795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32" name="Grafik 31" descr="Zielgruppe">
              <a:extLst>
                <a:ext uri="{FF2B5EF4-FFF2-40B4-BE49-F238E27FC236}">
                  <a16:creationId xmlns:a16="http://schemas.microsoft.com/office/drawing/2014/main" id="{6E27C635-AB39-E772-26E2-0EEF06AF82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6455601" y="5129018"/>
              <a:ext cx="190407" cy="196360"/>
            </a:xfrm>
            <a:prstGeom prst="rect">
              <a:avLst/>
            </a:prstGeom>
          </p:spPr>
        </p:pic>
      </p:grpSp>
      <p:grpSp>
        <p:nvGrpSpPr>
          <p:cNvPr id="44" name="Gruppieren 43">
            <a:extLst>
              <a:ext uri="{FF2B5EF4-FFF2-40B4-BE49-F238E27FC236}">
                <a16:creationId xmlns:a16="http://schemas.microsoft.com/office/drawing/2014/main" id="{6FBE984F-9A3E-E082-03F5-A5DCE1D8FDC2}"/>
              </a:ext>
            </a:extLst>
          </p:cNvPr>
          <p:cNvGrpSpPr/>
          <p:nvPr/>
        </p:nvGrpSpPr>
        <p:grpSpPr>
          <a:xfrm>
            <a:off x="7622686" y="4682373"/>
            <a:ext cx="871538" cy="1298708"/>
            <a:chOff x="7498955" y="4169117"/>
            <a:chExt cx="871538" cy="1298708"/>
          </a:xfrm>
        </p:grpSpPr>
        <p:grpSp>
          <p:nvGrpSpPr>
            <p:cNvPr id="45" name="Gruppieren 44">
              <a:extLst>
                <a:ext uri="{FF2B5EF4-FFF2-40B4-BE49-F238E27FC236}">
                  <a16:creationId xmlns:a16="http://schemas.microsoft.com/office/drawing/2014/main" id="{0D4B55CA-45B0-DF3C-663A-348FFF999BCA}"/>
                </a:ext>
              </a:extLst>
            </p:cNvPr>
            <p:cNvGrpSpPr/>
            <p:nvPr/>
          </p:nvGrpSpPr>
          <p:grpSpPr>
            <a:xfrm>
              <a:off x="7498955" y="4169117"/>
              <a:ext cx="871538" cy="924058"/>
              <a:chOff x="3096929" y="3688099"/>
              <a:chExt cx="1209556" cy="1282445"/>
            </a:xfrm>
          </p:grpSpPr>
          <p:grpSp>
            <p:nvGrpSpPr>
              <p:cNvPr id="50" name="Gruppieren 49">
                <a:extLst>
                  <a:ext uri="{FF2B5EF4-FFF2-40B4-BE49-F238E27FC236}">
                    <a16:creationId xmlns:a16="http://schemas.microsoft.com/office/drawing/2014/main" id="{5091AB21-B4C1-8433-AD64-509E58AB1712}"/>
                  </a:ext>
                </a:extLst>
              </p:cNvPr>
              <p:cNvGrpSpPr/>
              <p:nvPr/>
            </p:nvGrpSpPr>
            <p:grpSpPr>
              <a:xfrm>
                <a:off x="3354790" y="3688099"/>
                <a:ext cx="756929" cy="756929"/>
                <a:chOff x="2266426" y="2971102"/>
                <a:chExt cx="756929" cy="756929"/>
              </a:xfrm>
            </p:grpSpPr>
            <p:sp>
              <p:nvSpPr>
                <p:cNvPr id="59" name="Ellipse 58">
                  <a:extLst>
                    <a:ext uri="{FF2B5EF4-FFF2-40B4-BE49-F238E27FC236}">
                      <a16:creationId xmlns:a16="http://schemas.microsoft.com/office/drawing/2014/main" id="{480562BA-97B5-DBF6-F61A-0C1FE8FB08C4}"/>
                    </a:ext>
                  </a:extLst>
                </p:cNvPr>
                <p:cNvSpPr/>
                <p:nvPr/>
              </p:nvSpPr>
              <p:spPr>
                <a:xfrm>
                  <a:off x="2266426" y="2971102"/>
                  <a:ext cx="756929" cy="75692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60" name="Grafik 59">
                  <a:extLst>
                    <a:ext uri="{FF2B5EF4-FFF2-40B4-BE49-F238E27FC236}">
                      <a16:creationId xmlns:a16="http://schemas.microsoft.com/office/drawing/2014/main" id="{33A05ACB-A68C-5421-A8B2-346888E70DE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7">
                  <a:extLst>
                    <a:ext uri="{96DAC541-7B7A-43D3-8B79-37D633B846F1}">
                      <asvg:svgBlip xmlns:asvg="http://schemas.microsoft.com/office/drawing/2016/SVG/main" r:embed="rId18"/>
                    </a:ext>
                  </a:extLst>
                </a:blip>
                <a:srcRect/>
                <a:stretch/>
              </p:blipFill>
              <p:spPr>
                <a:xfrm>
                  <a:off x="2373589" y="3059339"/>
                  <a:ext cx="528508" cy="545032"/>
                </a:xfrm>
                <a:prstGeom prst="rect">
                  <a:avLst/>
                </a:prstGeom>
              </p:spPr>
            </p:pic>
          </p:grpSp>
          <p:grpSp>
            <p:nvGrpSpPr>
              <p:cNvPr id="51" name="Gruppieren 50">
                <a:extLst>
                  <a:ext uri="{FF2B5EF4-FFF2-40B4-BE49-F238E27FC236}">
                    <a16:creationId xmlns:a16="http://schemas.microsoft.com/office/drawing/2014/main" id="{A75E87AC-943D-DC36-A612-23C2A273A977}"/>
                  </a:ext>
                </a:extLst>
              </p:cNvPr>
              <p:cNvGrpSpPr/>
              <p:nvPr/>
            </p:nvGrpSpPr>
            <p:grpSpPr>
              <a:xfrm>
                <a:off x="3096929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57" name="Ellipse 56">
                  <a:extLst>
                    <a:ext uri="{FF2B5EF4-FFF2-40B4-BE49-F238E27FC236}">
                      <a16:creationId xmlns:a16="http://schemas.microsoft.com/office/drawing/2014/main" id="{E991EAE8-09C9-F76A-932A-96C792152E22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58" name="Grafik 57" descr="Zielgruppe">
                  <a:extLst>
                    <a:ext uri="{FF2B5EF4-FFF2-40B4-BE49-F238E27FC236}">
                      <a16:creationId xmlns:a16="http://schemas.microsoft.com/office/drawing/2014/main" id="{30A1673D-888A-D213-381E-AD452402132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9">
                  <a:extLst>
                    <a:ext uri="{96DAC541-7B7A-43D3-8B79-37D633B846F1}">
                      <asvg:svgBlip xmlns:asvg="http://schemas.microsoft.com/office/drawing/2016/SVG/main" r:embed="rId2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grpSp>
            <p:nvGrpSpPr>
              <p:cNvPr id="52" name="Gruppieren 51">
                <a:extLst>
                  <a:ext uri="{FF2B5EF4-FFF2-40B4-BE49-F238E27FC236}">
                    <a16:creationId xmlns:a16="http://schemas.microsoft.com/office/drawing/2014/main" id="{C4D214A9-FF2A-4E4A-4754-E8C6FF9A1F74}"/>
                  </a:ext>
                </a:extLst>
              </p:cNvPr>
              <p:cNvGrpSpPr/>
              <p:nvPr/>
            </p:nvGrpSpPr>
            <p:grpSpPr>
              <a:xfrm>
                <a:off x="3892966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55" name="Ellipse 54">
                  <a:extLst>
                    <a:ext uri="{FF2B5EF4-FFF2-40B4-BE49-F238E27FC236}">
                      <a16:creationId xmlns:a16="http://schemas.microsoft.com/office/drawing/2014/main" id="{A5C326E5-B360-4086-222C-54C5BAFE0BB0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56" name="Grafik 55" descr="Zielgruppe">
                  <a:extLst>
                    <a:ext uri="{FF2B5EF4-FFF2-40B4-BE49-F238E27FC236}">
                      <a16:creationId xmlns:a16="http://schemas.microsoft.com/office/drawing/2014/main" id="{8DE5F971-2B00-269F-C421-A1BCDDE7067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9">
                  <a:extLst>
                    <a:ext uri="{96DAC541-7B7A-43D3-8B79-37D633B846F1}">
                      <asvg:svgBlip xmlns:asvg="http://schemas.microsoft.com/office/drawing/2016/SVG/main" r:embed="rId2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cxnSp>
            <p:nvCxnSpPr>
              <p:cNvPr id="53" name="Gerade Verbindung mit Pfeil 52">
                <a:extLst>
                  <a:ext uri="{FF2B5EF4-FFF2-40B4-BE49-F238E27FC236}">
                    <a16:creationId xmlns:a16="http://schemas.microsoft.com/office/drawing/2014/main" id="{3946B90A-F760-F69A-0459-20B59AD5444D}"/>
                  </a:ext>
                </a:extLst>
              </p:cNvPr>
              <p:cNvCxnSpPr>
                <a:stCxn id="59" idx="3"/>
              </p:cNvCxnSpPr>
              <p:nvPr/>
            </p:nvCxnSpPr>
            <p:spPr>
              <a:xfrm flipH="1">
                <a:off x="3377452" y="4334178"/>
                <a:ext cx="88188" cy="191663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Gerade Verbindung mit Pfeil 53">
                <a:extLst>
                  <a:ext uri="{FF2B5EF4-FFF2-40B4-BE49-F238E27FC236}">
                    <a16:creationId xmlns:a16="http://schemas.microsoft.com/office/drawing/2014/main" id="{FAC9FE25-523A-D8FC-C8F0-D69B48FD9098}"/>
                  </a:ext>
                </a:extLst>
              </p:cNvPr>
              <p:cNvCxnSpPr>
                <a:stCxn id="59" idx="5"/>
              </p:cNvCxnSpPr>
              <p:nvPr/>
            </p:nvCxnSpPr>
            <p:spPr>
              <a:xfrm>
                <a:off x="4000869" y="4334178"/>
                <a:ext cx="66306" cy="199084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6" name="Ellipse 45">
              <a:extLst>
                <a:ext uri="{FF2B5EF4-FFF2-40B4-BE49-F238E27FC236}">
                  <a16:creationId xmlns:a16="http://schemas.microsoft.com/office/drawing/2014/main" id="{10B88365-24A1-1DE2-C8CA-27F147A16153}"/>
                </a:ext>
              </a:extLst>
            </p:cNvPr>
            <p:cNvSpPr/>
            <p:nvPr/>
          </p:nvSpPr>
          <p:spPr>
            <a:xfrm>
              <a:off x="7498955" y="5169866"/>
              <a:ext cx="297959" cy="29795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7" name="Grafik 46" descr="Zielgruppe">
              <a:extLst>
                <a:ext uri="{FF2B5EF4-FFF2-40B4-BE49-F238E27FC236}">
                  <a16:creationId xmlns:a16="http://schemas.microsoft.com/office/drawing/2014/main" id="{E517A1C6-C863-DA80-8C61-C60D0CBEE563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7553357" y="5224268"/>
              <a:ext cx="190407" cy="196360"/>
            </a:xfrm>
            <a:prstGeom prst="rect">
              <a:avLst/>
            </a:prstGeom>
          </p:spPr>
        </p:pic>
        <p:sp>
          <p:nvSpPr>
            <p:cNvPr id="48" name="Ellipse 47">
              <a:extLst>
                <a:ext uri="{FF2B5EF4-FFF2-40B4-BE49-F238E27FC236}">
                  <a16:creationId xmlns:a16="http://schemas.microsoft.com/office/drawing/2014/main" id="{0D2E6F52-BF05-27BA-D88C-CEA05E9129E7}"/>
                </a:ext>
              </a:extLst>
            </p:cNvPr>
            <p:cNvSpPr/>
            <p:nvPr/>
          </p:nvSpPr>
          <p:spPr>
            <a:xfrm>
              <a:off x="8072534" y="5169866"/>
              <a:ext cx="297959" cy="29795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49" name="Grafik 48" descr="Zielgruppe">
              <a:extLst>
                <a:ext uri="{FF2B5EF4-FFF2-40B4-BE49-F238E27FC236}">
                  <a16:creationId xmlns:a16="http://schemas.microsoft.com/office/drawing/2014/main" id="{06E50326-9C62-1587-052B-F8E22B597C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8126936" y="5224268"/>
              <a:ext cx="190407" cy="196360"/>
            </a:xfrm>
            <a:prstGeom prst="rect">
              <a:avLst/>
            </a:prstGeom>
          </p:spPr>
        </p:pic>
      </p:grpSp>
      <p:grpSp>
        <p:nvGrpSpPr>
          <p:cNvPr id="61" name="Gruppieren 60">
            <a:extLst>
              <a:ext uri="{FF2B5EF4-FFF2-40B4-BE49-F238E27FC236}">
                <a16:creationId xmlns:a16="http://schemas.microsoft.com/office/drawing/2014/main" id="{97288E63-3491-3389-725B-A85E200C38CA}"/>
              </a:ext>
            </a:extLst>
          </p:cNvPr>
          <p:cNvGrpSpPr/>
          <p:nvPr/>
        </p:nvGrpSpPr>
        <p:grpSpPr>
          <a:xfrm>
            <a:off x="8966599" y="4682373"/>
            <a:ext cx="871538" cy="1298708"/>
            <a:chOff x="8842868" y="4169117"/>
            <a:chExt cx="871538" cy="1298708"/>
          </a:xfrm>
        </p:grpSpPr>
        <p:grpSp>
          <p:nvGrpSpPr>
            <p:cNvPr id="62" name="Gruppieren 61">
              <a:extLst>
                <a:ext uri="{FF2B5EF4-FFF2-40B4-BE49-F238E27FC236}">
                  <a16:creationId xmlns:a16="http://schemas.microsoft.com/office/drawing/2014/main" id="{1D878595-2308-C031-7334-A776A1CCD321}"/>
                </a:ext>
              </a:extLst>
            </p:cNvPr>
            <p:cNvGrpSpPr/>
            <p:nvPr/>
          </p:nvGrpSpPr>
          <p:grpSpPr>
            <a:xfrm>
              <a:off x="8842868" y="4169117"/>
              <a:ext cx="871538" cy="924058"/>
              <a:chOff x="3096929" y="3688099"/>
              <a:chExt cx="1209556" cy="1282445"/>
            </a:xfrm>
          </p:grpSpPr>
          <p:grpSp>
            <p:nvGrpSpPr>
              <p:cNvPr id="67" name="Gruppieren 66">
                <a:extLst>
                  <a:ext uri="{FF2B5EF4-FFF2-40B4-BE49-F238E27FC236}">
                    <a16:creationId xmlns:a16="http://schemas.microsoft.com/office/drawing/2014/main" id="{3C94680D-7F79-6174-6E23-8456E5AC9827}"/>
                  </a:ext>
                </a:extLst>
              </p:cNvPr>
              <p:cNvGrpSpPr/>
              <p:nvPr/>
            </p:nvGrpSpPr>
            <p:grpSpPr>
              <a:xfrm>
                <a:off x="3354790" y="3688099"/>
                <a:ext cx="756929" cy="756929"/>
                <a:chOff x="2266426" y="2971102"/>
                <a:chExt cx="756929" cy="756929"/>
              </a:xfrm>
            </p:grpSpPr>
            <p:sp>
              <p:nvSpPr>
                <p:cNvPr id="76" name="Ellipse 75">
                  <a:extLst>
                    <a:ext uri="{FF2B5EF4-FFF2-40B4-BE49-F238E27FC236}">
                      <a16:creationId xmlns:a16="http://schemas.microsoft.com/office/drawing/2014/main" id="{1AD102F0-4A0C-5EAC-C2C6-F8AC57F137F1}"/>
                    </a:ext>
                  </a:extLst>
                </p:cNvPr>
                <p:cNvSpPr/>
                <p:nvPr/>
              </p:nvSpPr>
              <p:spPr>
                <a:xfrm>
                  <a:off x="2266426" y="2971102"/>
                  <a:ext cx="756929" cy="75692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77" name="Grafik 76">
                  <a:extLst>
                    <a:ext uri="{FF2B5EF4-FFF2-40B4-BE49-F238E27FC236}">
                      <a16:creationId xmlns:a16="http://schemas.microsoft.com/office/drawing/2014/main" id="{871027E4-032E-8BB8-EF53-8D940D95D3A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1">
                  <a:extLst>
                    <a:ext uri="{96DAC541-7B7A-43D3-8B79-37D633B846F1}">
                      <asvg:svgBlip xmlns:asvg="http://schemas.microsoft.com/office/drawing/2016/SVG/main" r:embed="rId22"/>
                    </a:ext>
                  </a:extLst>
                </a:blip>
                <a:srcRect/>
                <a:stretch/>
              </p:blipFill>
              <p:spPr>
                <a:xfrm>
                  <a:off x="2373589" y="3059339"/>
                  <a:ext cx="528508" cy="545032"/>
                </a:xfrm>
                <a:prstGeom prst="rect">
                  <a:avLst/>
                </a:prstGeom>
              </p:spPr>
            </p:pic>
          </p:grpSp>
          <p:grpSp>
            <p:nvGrpSpPr>
              <p:cNvPr id="68" name="Gruppieren 67">
                <a:extLst>
                  <a:ext uri="{FF2B5EF4-FFF2-40B4-BE49-F238E27FC236}">
                    <a16:creationId xmlns:a16="http://schemas.microsoft.com/office/drawing/2014/main" id="{DFBA9378-8523-CA83-F090-3D9AE3095BD9}"/>
                  </a:ext>
                </a:extLst>
              </p:cNvPr>
              <p:cNvGrpSpPr/>
              <p:nvPr/>
            </p:nvGrpSpPr>
            <p:grpSpPr>
              <a:xfrm>
                <a:off x="3096929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74" name="Ellipse 73">
                  <a:extLst>
                    <a:ext uri="{FF2B5EF4-FFF2-40B4-BE49-F238E27FC236}">
                      <a16:creationId xmlns:a16="http://schemas.microsoft.com/office/drawing/2014/main" id="{23749CDC-A8A1-FA30-3A7F-1C4699176356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75" name="Grafik 74" descr="Zielgruppe">
                  <a:extLst>
                    <a:ext uri="{FF2B5EF4-FFF2-40B4-BE49-F238E27FC236}">
                      <a16:creationId xmlns:a16="http://schemas.microsoft.com/office/drawing/2014/main" id="{242DC9E4-A4B8-3300-1125-2BA32D77B5C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3">
                  <a:extLst>
                    <a:ext uri="{96DAC541-7B7A-43D3-8B79-37D633B846F1}">
                      <asvg:svgBlip xmlns:asvg="http://schemas.microsoft.com/office/drawing/2016/SVG/main" r:embed="rId2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grpSp>
            <p:nvGrpSpPr>
              <p:cNvPr id="69" name="Gruppieren 68">
                <a:extLst>
                  <a:ext uri="{FF2B5EF4-FFF2-40B4-BE49-F238E27FC236}">
                    <a16:creationId xmlns:a16="http://schemas.microsoft.com/office/drawing/2014/main" id="{ADB6A7B3-DBB7-1681-03D2-674558348B5E}"/>
                  </a:ext>
                </a:extLst>
              </p:cNvPr>
              <p:cNvGrpSpPr/>
              <p:nvPr/>
            </p:nvGrpSpPr>
            <p:grpSpPr>
              <a:xfrm>
                <a:off x="3892966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72" name="Ellipse 71">
                  <a:extLst>
                    <a:ext uri="{FF2B5EF4-FFF2-40B4-BE49-F238E27FC236}">
                      <a16:creationId xmlns:a16="http://schemas.microsoft.com/office/drawing/2014/main" id="{4AFB9D5C-9C4A-7481-3F2A-293BE2DE4DE9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73" name="Grafik 72" descr="Zielgruppe">
                  <a:extLst>
                    <a:ext uri="{FF2B5EF4-FFF2-40B4-BE49-F238E27FC236}">
                      <a16:creationId xmlns:a16="http://schemas.microsoft.com/office/drawing/2014/main" id="{9A7E0EFE-3A56-F486-C207-864F48086EC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3">
                  <a:extLst>
                    <a:ext uri="{96DAC541-7B7A-43D3-8B79-37D633B846F1}">
                      <asvg:svgBlip xmlns:asvg="http://schemas.microsoft.com/office/drawing/2016/SVG/main" r:embed="rId2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cxnSp>
            <p:nvCxnSpPr>
              <p:cNvPr id="70" name="Gerade Verbindung mit Pfeil 69">
                <a:extLst>
                  <a:ext uri="{FF2B5EF4-FFF2-40B4-BE49-F238E27FC236}">
                    <a16:creationId xmlns:a16="http://schemas.microsoft.com/office/drawing/2014/main" id="{F37ABCA5-AB66-128C-C998-269F39893E61}"/>
                  </a:ext>
                </a:extLst>
              </p:cNvPr>
              <p:cNvCxnSpPr>
                <a:stCxn id="76" idx="3"/>
              </p:cNvCxnSpPr>
              <p:nvPr/>
            </p:nvCxnSpPr>
            <p:spPr>
              <a:xfrm flipH="1">
                <a:off x="3377452" y="4334178"/>
                <a:ext cx="88188" cy="191663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Gerade Verbindung mit Pfeil 70">
                <a:extLst>
                  <a:ext uri="{FF2B5EF4-FFF2-40B4-BE49-F238E27FC236}">
                    <a16:creationId xmlns:a16="http://schemas.microsoft.com/office/drawing/2014/main" id="{9420A7F0-EE0C-35F9-D46F-AA4083B541AE}"/>
                  </a:ext>
                </a:extLst>
              </p:cNvPr>
              <p:cNvCxnSpPr>
                <a:stCxn id="76" idx="5"/>
              </p:cNvCxnSpPr>
              <p:nvPr/>
            </p:nvCxnSpPr>
            <p:spPr>
              <a:xfrm>
                <a:off x="4000869" y="4334178"/>
                <a:ext cx="66306" cy="199084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3" name="Ellipse 62">
              <a:extLst>
                <a:ext uri="{FF2B5EF4-FFF2-40B4-BE49-F238E27FC236}">
                  <a16:creationId xmlns:a16="http://schemas.microsoft.com/office/drawing/2014/main" id="{69C89152-B4DD-786F-8647-82632B789495}"/>
                </a:ext>
              </a:extLst>
            </p:cNvPr>
            <p:cNvSpPr/>
            <p:nvPr/>
          </p:nvSpPr>
          <p:spPr>
            <a:xfrm>
              <a:off x="8842868" y="5169866"/>
              <a:ext cx="297959" cy="29795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64" name="Grafik 63" descr="Zielgruppe">
              <a:extLst>
                <a:ext uri="{FF2B5EF4-FFF2-40B4-BE49-F238E27FC236}">
                  <a16:creationId xmlns:a16="http://schemas.microsoft.com/office/drawing/2014/main" id="{AB392624-36E3-7EBC-7BFD-A04EA14A4E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8897270" y="5224268"/>
              <a:ext cx="190407" cy="196360"/>
            </a:xfrm>
            <a:prstGeom prst="rect">
              <a:avLst/>
            </a:prstGeom>
          </p:spPr>
        </p:pic>
        <p:sp>
          <p:nvSpPr>
            <p:cNvPr id="65" name="Ellipse 64">
              <a:extLst>
                <a:ext uri="{FF2B5EF4-FFF2-40B4-BE49-F238E27FC236}">
                  <a16:creationId xmlns:a16="http://schemas.microsoft.com/office/drawing/2014/main" id="{A7706B16-B304-5989-A74E-6053EC28A9DD}"/>
                </a:ext>
              </a:extLst>
            </p:cNvPr>
            <p:cNvSpPr/>
            <p:nvPr/>
          </p:nvSpPr>
          <p:spPr>
            <a:xfrm>
              <a:off x="9416447" y="5169866"/>
              <a:ext cx="297959" cy="29795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66" name="Grafik 65" descr="Zielgruppe">
              <a:extLst>
                <a:ext uri="{FF2B5EF4-FFF2-40B4-BE49-F238E27FC236}">
                  <a16:creationId xmlns:a16="http://schemas.microsoft.com/office/drawing/2014/main" id="{51965D16-305A-FB3F-0E4A-380E91FB81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9470849" y="5224268"/>
              <a:ext cx="190407" cy="196360"/>
            </a:xfrm>
            <a:prstGeom prst="rect">
              <a:avLst/>
            </a:prstGeom>
          </p:spPr>
        </p:pic>
      </p:grpSp>
      <p:sp>
        <p:nvSpPr>
          <p:cNvPr id="78" name="Ellipse 77">
            <a:extLst>
              <a:ext uri="{FF2B5EF4-FFF2-40B4-BE49-F238E27FC236}">
                <a16:creationId xmlns:a16="http://schemas.microsoft.com/office/drawing/2014/main" id="{8A2E07FF-2865-E43B-3AAC-ECBE86F8314F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0631886" y="5544373"/>
            <a:ext cx="297959" cy="29795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36965A71-8832-1AEC-F69C-B89EE2F8FF3A}"/>
              </a:ext>
            </a:extLst>
          </p:cNvPr>
          <p:cNvGrpSpPr/>
          <p:nvPr/>
        </p:nvGrpSpPr>
        <p:grpSpPr>
          <a:xfrm>
            <a:off x="10343795" y="4682373"/>
            <a:ext cx="871538" cy="1065137"/>
            <a:chOff x="10220064" y="4169117"/>
            <a:chExt cx="871538" cy="1065137"/>
          </a:xfrm>
        </p:grpSpPr>
        <p:grpSp>
          <p:nvGrpSpPr>
            <p:cNvPr id="80" name="Gruppieren 79">
              <a:extLst>
                <a:ext uri="{FF2B5EF4-FFF2-40B4-BE49-F238E27FC236}">
                  <a16:creationId xmlns:a16="http://schemas.microsoft.com/office/drawing/2014/main" id="{02C017CE-4DE0-8865-A815-36B1BE69949C}"/>
                </a:ext>
              </a:extLst>
            </p:cNvPr>
            <p:cNvGrpSpPr/>
            <p:nvPr/>
          </p:nvGrpSpPr>
          <p:grpSpPr>
            <a:xfrm>
              <a:off x="10220064" y="4169117"/>
              <a:ext cx="871538" cy="924058"/>
              <a:chOff x="3096929" y="3688099"/>
              <a:chExt cx="1209556" cy="1282445"/>
            </a:xfrm>
          </p:grpSpPr>
          <p:grpSp>
            <p:nvGrpSpPr>
              <p:cNvPr id="82" name="Gruppieren 81">
                <a:extLst>
                  <a:ext uri="{FF2B5EF4-FFF2-40B4-BE49-F238E27FC236}">
                    <a16:creationId xmlns:a16="http://schemas.microsoft.com/office/drawing/2014/main" id="{84DBBFB4-631A-E6F8-7963-9FF6793F7F21}"/>
                  </a:ext>
                </a:extLst>
              </p:cNvPr>
              <p:cNvGrpSpPr/>
              <p:nvPr/>
            </p:nvGrpSpPr>
            <p:grpSpPr>
              <a:xfrm>
                <a:off x="3354790" y="3688099"/>
                <a:ext cx="756929" cy="756929"/>
                <a:chOff x="2266426" y="2971102"/>
                <a:chExt cx="756929" cy="756929"/>
              </a:xfrm>
            </p:grpSpPr>
            <p:sp>
              <p:nvSpPr>
                <p:cNvPr id="91" name="Ellipse 90">
                  <a:extLst>
                    <a:ext uri="{FF2B5EF4-FFF2-40B4-BE49-F238E27FC236}">
                      <a16:creationId xmlns:a16="http://schemas.microsoft.com/office/drawing/2014/main" id="{32154949-B028-ECD3-52BA-F30344795677}"/>
                    </a:ext>
                  </a:extLst>
                </p:cNvPr>
                <p:cNvSpPr/>
                <p:nvPr/>
              </p:nvSpPr>
              <p:spPr>
                <a:xfrm>
                  <a:off x="2266426" y="2971102"/>
                  <a:ext cx="756929" cy="75692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92" name="Grafik 91">
                  <a:extLst>
                    <a:ext uri="{FF2B5EF4-FFF2-40B4-BE49-F238E27FC236}">
                      <a16:creationId xmlns:a16="http://schemas.microsoft.com/office/drawing/2014/main" id="{F3F6F22D-D8D9-9C12-D868-CF039E78C68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5">
                  <a:extLst>
                    <a:ext uri="{96DAC541-7B7A-43D3-8B79-37D633B846F1}">
                      <asvg:svgBlip xmlns:asvg="http://schemas.microsoft.com/office/drawing/2016/SVG/main" r:embed="rId26"/>
                    </a:ext>
                  </a:extLst>
                </a:blip>
                <a:srcRect/>
                <a:stretch/>
              </p:blipFill>
              <p:spPr>
                <a:xfrm>
                  <a:off x="2373589" y="3059339"/>
                  <a:ext cx="528508" cy="545032"/>
                </a:xfrm>
                <a:prstGeom prst="rect">
                  <a:avLst/>
                </a:prstGeom>
              </p:spPr>
            </p:pic>
          </p:grpSp>
          <p:grpSp>
            <p:nvGrpSpPr>
              <p:cNvPr id="83" name="Gruppieren 82">
                <a:extLst>
                  <a:ext uri="{FF2B5EF4-FFF2-40B4-BE49-F238E27FC236}">
                    <a16:creationId xmlns:a16="http://schemas.microsoft.com/office/drawing/2014/main" id="{71E061EB-5077-B720-7496-E1671268D4E1}"/>
                  </a:ext>
                </a:extLst>
              </p:cNvPr>
              <p:cNvGrpSpPr/>
              <p:nvPr/>
            </p:nvGrpSpPr>
            <p:grpSpPr>
              <a:xfrm>
                <a:off x="3096929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89" name="Ellipse 88">
                  <a:extLst>
                    <a:ext uri="{FF2B5EF4-FFF2-40B4-BE49-F238E27FC236}">
                      <a16:creationId xmlns:a16="http://schemas.microsoft.com/office/drawing/2014/main" id="{5A57D91F-C800-FA8F-55EB-8F5091D0AF0C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90" name="Grafik 89" descr="Zielgruppe">
                  <a:extLst>
                    <a:ext uri="{FF2B5EF4-FFF2-40B4-BE49-F238E27FC236}">
                      <a16:creationId xmlns:a16="http://schemas.microsoft.com/office/drawing/2014/main" id="{96A3C7A8-2D0A-236B-89FD-1B2E23A2937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7">
                  <a:extLst>
                    <a:ext uri="{96DAC541-7B7A-43D3-8B79-37D633B846F1}">
                      <asvg:svgBlip xmlns:asvg="http://schemas.microsoft.com/office/drawing/2016/SVG/main" r:embed="rId28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grpSp>
            <p:nvGrpSpPr>
              <p:cNvPr id="84" name="Gruppieren 83">
                <a:extLst>
                  <a:ext uri="{FF2B5EF4-FFF2-40B4-BE49-F238E27FC236}">
                    <a16:creationId xmlns:a16="http://schemas.microsoft.com/office/drawing/2014/main" id="{4F6641B9-E8ED-7F27-C70D-99ED02D90606}"/>
                  </a:ext>
                </a:extLst>
              </p:cNvPr>
              <p:cNvGrpSpPr/>
              <p:nvPr/>
            </p:nvGrpSpPr>
            <p:grpSpPr>
              <a:xfrm>
                <a:off x="3892966" y="4557025"/>
                <a:ext cx="413519" cy="413519"/>
                <a:chOff x="3084690" y="4570864"/>
                <a:chExt cx="413519" cy="413519"/>
              </a:xfrm>
            </p:grpSpPr>
            <p:sp>
              <p:nvSpPr>
                <p:cNvPr id="87" name="Ellipse 86">
                  <a:extLst>
                    <a:ext uri="{FF2B5EF4-FFF2-40B4-BE49-F238E27FC236}">
                      <a16:creationId xmlns:a16="http://schemas.microsoft.com/office/drawing/2014/main" id="{BC56A00F-F72D-98FB-DA0B-5EBFA885850D}"/>
                    </a:ext>
                  </a:extLst>
                </p:cNvPr>
                <p:cNvSpPr/>
                <p:nvPr/>
              </p:nvSpPr>
              <p:spPr>
                <a:xfrm>
                  <a:off x="3084690" y="4570864"/>
                  <a:ext cx="413519" cy="413519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pic>
              <p:nvPicPr>
                <p:cNvPr id="88" name="Grafik 87" descr="Zielgruppe">
                  <a:extLst>
                    <a:ext uri="{FF2B5EF4-FFF2-40B4-BE49-F238E27FC236}">
                      <a16:creationId xmlns:a16="http://schemas.microsoft.com/office/drawing/2014/main" id="{0858122F-E399-A4D1-8738-B3AA164219A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7">
                  <a:extLst>
                    <a:ext uri="{96DAC541-7B7A-43D3-8B79-37D633B846F1}">
                      <asvg:svgBlip xmlns:asvg="http://schemas.microsoft.com/office/drawing/2016/SVG/main" r:embed="rId28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160191" y="4646365"/>
                  <a:ext cx="264254" cy="272516"/>
                </a:xfrm>
                <a:prstGeom prst="rect">
                  <a:avLst/>
                </a:prstGeom>
              </p:spPr>
            </p:pic>
          </p:grpSp>
          <p:cxnSp>
            <p:nvCxnSpPr>
              <p:cNvPr id="85" name="Gerade Verbindung mit Pfeil 84">
                <a:extLst>
                  <a:ext uri="{FF2B5EF4-FFF2-40B4-BE49-F238E27FC236}">
                    <a16:creationId xmlns:a16="http://schemas.microsoft.com/office/drawing/2014/main" id="{C4E5CAA2-240C-2EE2-B3BD-6AD0908B552E}"/>
                  </a:ext>
                </a:extLst>
              </p:cNvPr>
              <p:cNvCxnSpPr>
                <a:stCxn id="91" idx="3"/>
              </p:cNvCxnSpPr>
              <p:nvPr/>
            </p:nvCxnSpPr>
            <p:spPr>
              <a:xfrm flipH="1">
                <a:off x="3377452" y="4334178"/>
                <a:ext cx="88188" cy="191663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Gerade Verbindung mit Pfeil 85">
                <a:extLst>
                  <a:ext uri="{FF2B5EF4-FFF2-40B4-BE49-F238E27FC236}">
                    <a16:creationId xmlns:a16="http://schemas.microsoft.com/office/drawing/2014/main" id="{43179E00-94B4-9909-F18D-E5BB349D78E8}"/>
                  </a:ext>
                </a:extLst>
              </p:cNvPr>
              <p:cNvCxnSpPr>
                <a:stCxn id="91" idx="5"/>
              </p:cNvCxnSpPr>
              <p:nvPr/>
            </p:nvCxnSpPr>
            <p:spPr>
              <a:xfrm>
                <a:off x="4000869" y="4334178"/>
                <a:ext cx="66306" cy="199084"/>
              </a:xfrm>
              <a:prstGeom prst="straightConnector1">
                <a:avLst/>
              </a:prstGeom>
              <a:ln w="1270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81" name="Grafik 80" descr="Zielgruppe">
              <a:extLst>
                <a:ext uri="{FF2B5EF4-FFF2-40B4-BE49-F238E27FC236}">
                  <a16:creationId xmlns:a16="http://schemas.microsoft.com/office/drawing/2014/main" id="{000E1033-2146-8EEF-BFF1-1CD7F241A3CC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p:blipFill>
          <p:spPr>
            <a:xfrm>
              <a:off x="10562557" y="5037894"/>
              <a:ext cx="190407" cy="196360"/>
            </a:xfrm>
            <a:prstGeom prst="rect">
              <a:avLst/>
            </a:prstGeom>
          </p:spPr>
        </p:pic>
      </p:grpSp>
      <p:pic>
        <p:nvPicPr>
          <p:cNvPr id="93" name="Grafik 92">
            <a:extLst>
              <a:ext uri="{FF2B5EF4-FFF2-40B4-BE49-F238E27FC236}">
                <a16:creationId xmlns:a16="http://schemas.microsoft.com/office/drawing/2014/main" id="{8E1FCD71-E040-C9A4-A874-EABF85839245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8238720" y="3423516"/>
            <a:ext cx="589228" cy="356138"/>
          </a:xfrm>
          <a:prstGeom prst="rect">
            <a:avLst/>
          </a:prstGeom>
        </p:spPr>
      </p:pic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A4B44041-7274-EE83-CDF9-569CCF1673EB}"/>
              </a:ext>
            </a:extLst>
          </p:cNvPr>
          <p:cNvSpPr txBox="1">
            <a:spLocks/>
          </p:cNvSpPr>
          <p:nvPr>
            <p:custDataLst>
              <p:tags r:id="rId9"/>
            </p:custDataLst>
          </p:nvPr>
        </p:nvSpPr>
        <p:spPr>
          <a:xfrm>
            <a:off x="1475204" y="737999"/>
            <a:ext cx="6323472" cy="28458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dirty="0">
                <a:solidFill>
                  <a:schemeClr val="accent2"/>
                </a:solidFill>
                <a:ea typeface="Calibri" panose="020F0502020204030204" pitchFamily="34" charset="0"/>
              </a:rPr>
              <a:t>Zentrale Steuerung im Einkauf: MSP &amp; VMS im Überblick</a:t>
            </a:r>
            <a:endParaRPr lang="de-DE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20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828FAEA6-5B50-B1CA-6865-2CA4C53103C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Kosteneinsparungen</a:t>
            </a:r>
          </a:p>
        </p:txBody>
      </p:sp>
      <p:pic>
        <p:nvPicPr>
          <p:cNvPr id="30" name="Bildplatzhalter 29">
            <a:extLst>
              <a:ext uri="{FF2B5EF4-FFF2-40B4-BE49-F238E27FC236}">
                <a16:creationId xmlns:a16="http://schemas.microsoft.com/office/drawing/2014/main" id="{CA81395A-065F-C3AD-0DBD-40AEE58B1F3B}"/>
              </a:ext>
            </a:extLst>
          </p:cNvPr>
          <p:cNvPicPr>
            <a:picLocks noGrp="1" noChangeAspect="1"/>
          </p:cNvPicPr>
          <p:nvPr>
            <p:ph type="pic" sz="quarter" idx="73"/>
          </p:nvPr>
        </p:nvPicPr>
        <p:blipFill>
          <a:blip r:embed="rId4"/>
          <a:srcRect t="4308" b="4308"/>
          <a:stretch>
            <a:fillRect/>
          </a:stretch>
        </p:blipFill>
        <p:spPr>
          <a:xfrm>
            <a:off x="7095317" y="4133577"/>
            <a:ext cx="960000" cy="960000"/>
          </a:xfrm>
        </p:spPr>
      </p:pic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997A419-D0BA-5D52-0116-3CE36DD97AAC}"/>
              </a:ext>
            </a:extLst>
          </p:cNvPr>
          <p:cNvSpPr>
            <a:spLocks noGrp="1"/>
          </p:cNvSpPr>
          <p:nvPr>
            <p:ph type="body" sz="quarter" idx="74"/>
            <p:custDataLst>
              <p:tags r:id="rId1"/>
            </p:custDataLst>
          </p:nvPr>
        </p:nvSpPr>
        <p:spPr>
          <a:xfrm>
            <a:off x="6311734" y="5245680"/>
            <a:ext cx="2527167" cy="213969"/>
          </a:xfrm>
        </p:spPr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Qualitätsverbesserung</a:t>
            </a:r>
          </a:p>
        </p:txBody>
      </p:sp>
      <p:pic>
        <p:nvPicPr>
          <p:cNvPr id="32" name="Bildplatzhalter 31">
            <a:extLst>
              <a:ext uri="{FF2B5EF4-FFF2-40B4-BE49-F238E27FC236}">
                <a16:creationId xmlns:a16="http://schemas.microsoft.com/office/drawing/2014/main" id="{E281E5FE-1449-B7B3-D125-E2B9430ECA47}"/>
              </a:ext>
            </a:extLst>
          </p:cNvPr>
          <p:cNvPicPr>
            <a:picLocks noGrp="1" noChangeAspect="1"/>
          </p:cNvPicPr>
          <p:nvPr>
            <p:ph type="pic" sz="quarter" idx="76"/>
          </p:nvPr>
        </p:nvPicPr>
        <p:blipFill>
          <a:blip r:embed="rId5"/>
          <a:srcRect t="4308" b="4308"/>
          <a:stretch>
            <a:fillRect/>
          </a:stretch>
        </p:blipFill>
        <p:spPr>
          <a:xfrm>
            <a:off x="9737459" y="2107804"/>
            <a:ext cx="960000" cy="960000"/>
          </a:xfrm>
        </p:spPr>
      </p:pic>
      <p:sp>
        <p:nvSpPr>
          <p:cNvPr id="7" name="Textplatzhalter 6">
            <a:extLst>
              <a:ext uri="{FF2B5EF4-FFF2-40B4-BE49-F238E27FC236}">
                <a16:creationId xmlns:a16="http://schemas.microsoft.com/office/drawing/2014/main" id="{D68463DC-67D1-21EA-5735-081050ECACA2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8923207" y="3226034"/>
            <a:ext cx="2527167" cy="213969"/>
          </a:xfrm>
        </p:spPr>
        <p:txBody>
          <a:bodyPr/>
          <a:lstStyle/>
          <a:p>
            <a:r>
              <a:rPr lang="de-DE" dirty="0"/>
              <a:t>Liefersicherheit</a:t>
            </a:r>
          </a:p>
        </p:txBody>
      </p:sp>
      <p:pic>
        <p:nvPicPr>
          <p:cNvPr id="40" name="Bildplatzhalter 39">
            <a:extLst>
              <a:ext uri="{FF2B5EF4-FFF2-40B4-BE49-F238E27FC236}">
                <a16:creationId xmlns:a16="http://schemas.microsoft.com/office/drawing/2014/main" id="{6ACE8A91-6C09-AA78-3A1E-6793BEB896A2}"/>
              </a:ext>
            </a:extLst>
          </p:cNvPr>
          <p:cNvPicPr>
            <a:picLocks noGrp="1" noChangeAspect="1"/>
          </p:cNvPicPr>
          <p:nvPr>
            <p:ph type="pic" sz="quarter" idx="88"/>
          </p:nvPr>
        </p:nvPicPr>
        <p:blipFill>
          <a:blip r:embed="rId6"/>
          <a:srcRect t="4233" b="4233"/>
          <a:stretch>
            <a:fillRect/>
          </a:stretch>
        </p:blipFill>
        <p:spPr>
          <a:xfrm>
            <a:off x="4453175" y="2098006"/>
            <a:ext cx="960000" cy="960000"/>
          </a:xfrm>
        </p:spPr>
      </p:pic>
      <p:sp>
        <p:nvSpPr>
          <p:cNvPr id="9" name="Textplatzhalter 8">
            <a:extLst>
              <a:ext uri="{FF2B5EF4-FFF2-40B4-BE49-F238E27FC236}">
                <a16:creationId xmlns:a16="http://schemas.microsoft.com/office/drawing/2014/main" id="{EE0BF170-0411-45A6-4E36-D37A394A7612}"/>
              </a:ext>
            </a:extLst>
          </p:cNvPr>
          <p:cNvSpPr>
            <a:spLocks noGrp="1"/>
          </p:cNvSpPr>
          <p:nvPr>
            <p:ph type="body" sz="quarter" idx="89"/>
          </p:nvPr>
        </p:nvSpPr>
        <p:spPr>
          <a:xfrm>
            <a:off x="3655341" y="3226034"/>
            <a:ext cx="2439669" cy="213969"/>
          </a:xfrm>
        </p:spPr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Transparenz</a:t>
            </a:r>
            <a:endParaRPr lang="de-DE" dirty="0"/>
          </a:p>
        </p:txBody>
      </p:sp>
      <p:pic>
        <p:nvPicPr>
          <p:cNvPr id="36" name="Bildplatzhalter 35">
            <a:extLst>
              <a:ext uri="{FF2B5EF4-FFF2-40B4-BE49-F238E27FC236}">
                <a16:creationId xmlns:a16="http://schemas.microsoft.com/office/drawing/2014/main" id="{C8BA9908-B156-BD45-2B86-97ABA90C022F}"/>
              </a:ext>
            </a:extLst>
          </p:cNvPr>
          <p:cNvPicPr>
            <a:picLocks noGrp="1" noChangeAspect="1"/>
          </p:cNvPicPr>
          <p:nvPr>
            <p:ph type="pic" sz="quarter" idx="91"/>
          </p:nvPr>
        </p:nvPicPr>
        <p:blipFill>
          <a:blip r:embed="rId7"/>
          <a:srcRect t="4233" b="4233"/>
          <a:stretch>
            <a:fillRect/>
          </a:stretch>
        </p:blipFill>
        <p:spPr>
          <a:xfrm>
            <a:off x="4453175" y="4133577"/>
            <a:ext cx="960000" cy="960000"/>
          </a:xfrm>
        </p:spPr>
      </p:pic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3983A194-757C-A8D1-948B-856DB7D21CEB}"/>
              </a:ext>
            </a:extLst>
          </p:cNvPr>
          <p:cNvSpPr>
            <a:spLocks noGrp="1"/>
          </p:cNvSpPr>
          <p:nvPr>
            <p:ph type="body" sz="quarter" idx="92"/>
          </p:nvPr>
        </p:nvSpPr>
        <p:spPr>
          <a:xfrm>
            <a:off x="3669591" y="5188887"/>
            <a:ext cx="2527167" cy="213969"/>
          </a:xfrm>
        </p:spPr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Verbesserung der Lieferantenstruktur</a:t>
            </a:r>
          </a:p>
        </p:txBody>
      </p:sp>
      <p:pic>
        <p:nvPicPr>
          <p:cNvPr id="46" name="Bildplatzhalter 45" descr="Ein Bild, das Text enthält.&#10;&#10;Automatisch generierte Beschreibung">
            <a:extLst>
              <a:ext uri="{FF2B5EF4-FFF2-40B4-BE49-F238E27FC236}">
                <a16:creationId xmlns:a16="http://schemas.microsoft.com/office/drawing/2014/main" id="{1A5845AF-92DA-1528-2D98-29D77BAA0AE7}"/>
              </a:ext>
            </a:extLst>
          </p:cNvPr>
          <p:cNvPicPr>
            <a:picLocks noGrp="1" noChangeAspect="1"/>
          </p:cNvPicPr>
          <p:nvPr>
            <p:ph type="pic" sz="quarter" idx="94"/>
          </p:nvPr>
        </p:nvPicPr>
        <p:blipFill>
          <a:blip r:embed="rId8"/>
          <a:srcRect t="4233" b="4233"/>
          <a:stretch>
            <a:fillRect/>
          </a:stretch>
        </p:blipFill>
        <p:spPr>
          <a:xfrm>
            <a:off x="7095317" y="2107804"/>
            <a:ext cx="960000" cy="960000"/>
          </a:xfrm>
        </p:spPr>
      </p:pic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DB51922-E58F-6574-746F-D565F17690BF}"/>
              </a:ext>
            </a:extLst>
          </p:cNvPr>
          <p:cNvSpPr>
            <a:spLocks noGrp="1"/>
          </p:cNvSpPr>
          <p:nvPr>
            <p:ph type="body" sz="quarter" idx="95"/>
          </p:nvPr>
        </p:nvSpPr>
        <p:spPr>
          <a:xfrm>
            <a:off x="6311734" y="3219906"/>
            <a:ext cx="2527167" cy="213969"/>
          </a:xfrm>
        </p:spPr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Entlastung</a:t>
            </a:r>
            <a:endParaRPr lang="de-DE" dirty="0"/>
          </a:p>
        </p:txBody>
      </p:sp>
      <p:sp>
        <p:nvSpPr>
          <p:cNvPr id="14" name="Titel 13">
            <a:extLst>
              <a:ext uri="{FF2B5EF4-FFF2-40B4-BE49-F238E27FC236}">
                <a16:creationId xmlns:a16="http://schemas.microsoft.com/office/drawing/2014/main" id="{AFE20246-DB41-D920-899E-989A371DD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3400" dirty="0"/>
              <a:t>MSP – </a:t>
            </a:r>
            <a:r>
              <a:rPr lang="de-DE" sz="3400" dirty="0" err="1"/>
              <a:t>What‘s</a:t>
            </a:r>
            <a:r>
              <a:rPr lang="de-DE" sz="3400" dirty="0"/>
              <a:t> in IT </a:t>
            </a:r>
            <a:r>
              <a:rPr lang="de-DE" sz="3400" dirty="0" err="1"/>
              <a:t>for</a:t>
            </a:r>
            <a:r>
              <a:rPr lang="de-DE" sz="3400" dirty="0"/>
              <a:t> </a:t>
            </a:r>
            <a:r>
              <a:rPr lang="de-DE" sz="3400" dirty="0" err="1"/>
              <a:t>you</a:t>
            </a:r>
            <a:r>
              <a:rPr lang="de-DE" sz="3400" dirty="0"/>
              <a:t>?</a:t>
            </a:r>
            <a:endParaRPr lang="de-DE" dirty="0"/>
          </a:p>
        </p:txBody>
      </p:sp>
      <p:pic>
        <p:nvPicPr>
          <p:cNvPr id="34" name="Bildplatzhalter 33">
            <a:extLst>
              <a:ext uri="{FF2B5EF4-FFF2-40B4-BE49-F238E27FC236}">
                <a16:creationId xmlns:a16="http://schemas.microsoft.com/office/drawing/2014/main" id="{BC766972-A687-0371-CF38-96BE0012F3B6}"/>
              </a:ext>
            </a:extLst>
          </p:cNvPr>
          <p:cNvPicPr>
            <a:picLocks noGrp="1" noChangeAspect="1"/>
          </p:cNvPicPr>
          <p:nvPr>
            <p:ph type="pic" sz="quarter" idx="96"/>
          </p:nvPr>
        </p:nvPicPr>
        <p:blipFill>
          <a:blip r:embed="rId9"/>
          <a:srcRect t="4308" b="4308"/>
          <a:stretch>
            <a:fillRect/>
          </a:stretch>
        </p:blipFill>
        <p:spPr>
          <a:xfrm>
            <a:off x="1805433" y="4133578"/>
            <a:ext cx="960000" cy="960000"/>
          </a:xfrm>
        </p:spPr>
      </p:pic>
      <p:sp>
        <p:nvSpPr>
          <p:cNvPr id="24" name="Textplatzhalter 23">
            <a:extLst>
              <a:ext uri="{FF2B5EF4-FFF2-40B4-BE49-F238E27FC236}">
                <a16:creationId xmlns:a16="http://schemas.microsoft.com/office/drawing/2014/main" id="{2FE3B5EE-C1FC-843C-2140-87BD6FB13D1B}"/>
              </a:ext>
            </a:extLst>
          </p:cNvPr>
          <p:cNvSpPr>
            <a:spLocks noGrp="1"/>
          </p:cNvSpPr>
          <p:nvPr>
            <p:ph type="body" sz="quarter" idx="97"/>
          </p:nvPr>
        </p:nvSpPr>
        <p:spPr>
          <a:xfrm>
            <a:off x="1011906" y="5267228"/>
            <a:ext cx="2527167" cy="213969"/>
          </a:xfrm>
        </p:spPr>
        <p:txBody>
          <a:bodyPr/>
          <a:lstStyle/>
          <a:p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Risikominimierung</a:t>
            </a:r>
            <a:endParaRPr lang="de-DE" dirty="0"/>
          </a:p>
        </p:txBody>
      </p:sp>
      <p:pic>
        <p:nvPicPr>
          <p:cNvPr id="38" name="Bildplatzhalter 37">
            <a:extLst>
              <a:ext uri="{FF2B5EF4-FFF2-40B4-BE49-F238E27FC236}">
                <a16:creationId xmlns:a16="http://schemas.microsoft.com/office/drawing/2014/main" id="{5AE06008-FD14-F504-25FE-1807168F41C6}"/>
              </a:ext>
            </a:extLst>
          </p:cNvPr>
          <p:cNvPicPr>
            <a:picLocks noGrp="1" noChangeAspect="1"/>
          </p:cNvPicPr>
          <p:nvPr>
            <p:ph type="pic" sz="quarter" idx="98"/>
          </p:nvPr>
        </p:nvPicPr>
        <p:blipFill>
          <a:blip r:embed="rId10"/>
          <a:srcRect t="4157" b="4157"/>
          <a:stretch>
            <a:fillRect/>
          </a:stretch>
        </p:blipFill>
        <p:spPr>
          <a:xfrm>
            <a:off x="9706790" y="4133578"/>
            <a:ext cx="960000" cy="960000"/>
          </a:xfrm>
        </p:spPr>
      </p:pic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54AA938C-7A0A-FA3B-6BF3-A4B4D432CBDC}"/>
              </a:ext>
            </a:extLst>
          </p:cNvPr>
          <p:cNvSpPr>
            <a:spLocks noGrp="1"/>
          </p:cNvSpPr>
          <p:nvPr>
            <p:ph type="body" sz="quarter" idx="99"/>
          </p:nvPr>
        </p:nvSpPr>
        <p:spPr>
          <a:xfrm>
            <a:off x="8923208" y="5221483"/>
            <a:ext cx="2527167" cy="573042"/>
          </a:xfrm>
        </p:spPr>
        <p:txBody>
          <a:bodyPr/>
          <a:lstStyle/>
          <a:p>
            <a:pPr algn="ctr"/>
            <a:r>
              <a:rPr lang="de-DE" sz="14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Markterfahrung</a:t>
            </a:r>
          </a:p>
          <a:p>
            <a:endParaRPr lang="de-DE" dirty="0"/>
          </a:p>
        </p:txBody>
      </p:sp>
      <p:pic>
        <p:nvPicPr>
          <p:cNvPr id="44" name="Bildplatzhalter 43">
            <a:extLst>
              <a:ext uri="{FF2B5EF4-FFF2-40B4-BE49-F238E27FC236}">
                <a16:creationId xmlns:a16="http://schemas.microsoft.com/office/drawing/2014/main" id="{A02E65BB-0F03-ABF1-2B8E-3CA684F393DF}"/>
              </a:ext>
            </a:extLst>
          </p:cNvPr>
          <p:cNvPicPr>
            <a:picLocks noGrp="1" noChangeAspect="1"/>
          </p:cNvPicPr>
          <p:nvPr>
            <p:ph type="pic" sz="quarter" idx="59"/>
          </p:nvPr>
        </p:nvPicPr>
        <p:blipFill>
          <a:blip r:embed="rId11"/>
          <a:srcRect t="4308" b="4308"/>
          <a:stretch>
            <a:fillRect/>
          </a:stretch>
        </p:blipFill>
        <p:spPr/>
      </p:pic>
      <p:sp>
        <p:nvSpPr>
          <p:cNvPr id="6" name="Textplatzhalter 3">
            <a:extLst>
              <a:ext uri="{FF2B5EF4-FFF2-40B4-BE49-F238E27FC236}">
                <a16:creationId xmlns:a16="http://schemas.microsoft.com/office/drawing/2014/main" id="{15B97477-3C3B-CB3C-E80F-3B4FA79994C7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475204" y="737999"/>
            <a:ext cx="6323472" cy="284585"/>
          </a:xfrm>
          <a:prstGeom prst="rect">
            <a:avLst/>
          </a:prstGeom>
        </p:spPr>
        <p:txBody>
          <a:bodyPr/>
          <a:lstStyle>
            <a:lvl1pPr marL="285750" indent="-28575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22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de-DE" dirty="0">
                <a:solidFill>
                  <a:schemeClr val="accent2"/>
                </a:solidFill>
                <a:ea typeface="Calibri" panose="020F0502020204030204" pitchFamily="34" charset="0"/>
              </a:rPr>
              <a:t>Zentrale Steuerung im Einkauf: MSP &amp; VMS im Überblick</a:t>
            </a:r>
            <a:endParaRPr lang="de-DE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12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ildplatzhalter 6">
            <a:extLst>
              <a:ext uri="{FF2B5EF4-FFF2-40B4-BE49-F238E27FC236}">
                <a16:creationId xmlns:a16="http://schemas.microsoft.com/office/drawing/2014/main" id="{D30DE151-45F2-AD4E-63DD-ABE08661FFCB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765174"/>
            <a:ext cx="12191187" cy="6092825"/>
          </a:xfrm>
          <a:prstGeom prst="rect">
            <a:avLst/>
          </a:prstGeom>
        </p:spPr>
      </p:pic>
      <p:sp>
        <p:nvSpPr>
          <p:cNvPr id="15" name="Rectangle 4">
            <a:extLst>
              <a:ext uri="{FF2B5EF4-FFF2-40B4-BE49-F238E27FC236}">
                <a16:creationId xmlns:a16="http://schemas.microsoft.com/office/drawing/2014/main" id="{AE218A17-50A1-E0C6-034E-E99ADD99E27D}"/>
              </a:ext>
            </a:extLst>
          </p:cNvPr>
          <p:cNvSpPr/>
          <p:nvPr/>
        </p:nvSpPr>
        <p:spPr bwMode="gray">
          <a:xfrm>
            <a:off x="0" y="765174"/>
            <a:ext cx="12192000" cy="6092825"/>
          </a:xfrm>
          <a:prstGeom prst="rect">
            <a:avLst/>
          </a:prstGeom>
          <a:gradFill flip="none" rotWithShape="1">
            <a:gsLst>
              <a:gs pos="1400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2AA626-F3B4-14B1-EE24-1084744B9626}"/>
              </a:ext>
            </a:extLst>
          </p:cNvPr>
          <p:cNvSpPr txBox="1"/>
          <p:nvPr/>
        </p:nvSpPr>
        <p:spPr bwMode="gray">
          <a:xfrm>
            <a:off x="334963" y="3600158"/>
            <a:ext cx="7197951" cy="22352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6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DIE UNTERNEHMENS-GRUPPE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535E9E-5742-C041-F634-B27A2284A37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Konzernpräsentation 2024</a:t>
            </a:r>
            <a:endParaRPr kumimoji="0" lang="de-DE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70C80-AB2D-CEFD-C4AC-E22B5602F87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176041-F611-405A-BB9C-F44B4516A572}" type="slidenum">
              <a:rPr kumimoji="0" lang="de-DE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de-DE" sz="9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514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AA2192B9-1652-419B-9722-83A0E0F67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noProof="0" dirty="0"/>
              <a:t>Die Heraeus Gruppe – Ein Technologie- und Familienunternehmen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9E9A8C5-69D0-410D-916C-C302289B631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Konzernpräsentation 2024 </a:t>
            </a: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403E837C-6481-4CD5-8552-C8AECB2DEE7D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176041-F611-405A-BB9C-F44B4516A572}" type="slidenum">
              <a:rPr kumimoji="0" lang="de-DE" sz="900" b="0" i="0" u="none" strike="noStrike" kern="1200" cap="none" spc="0" normalizeH="0" baseline="0" noProof="0" smtClean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de-DE" sz="9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08003861-E50D-1C7D-DDC9-5782A2ED3405}"/>
              </a:ext>
            </a:extLst>
          </p:cNvPr>
          <p:cNvSpPr/>
          <p:nvPr/>
        </p:nvSpPr>
        <p:spPr>
          <a:xfrm>
            <a:off x="3192012" y="1324621"/>
            <a:ext cx="8665025" cy="3876625"/>
          </a:xfrm>
          <a:custGeom>
            <a:avLst/>
            <a:gdLst>
              <a:gd name="connsiteX0" fmla="*/ 0 w 8644545"/>
              <a:gd name="connsiteY0" fmla="*/ 0 h 3876625"/>
              <a:gd name="connsiteX1" fmla="*/ 8644546 w 8644545"/>
              <a:gd name="connsiteY1" fmla="*/ 0 h 3876625"/>
              <a:gd name="connsiteX2" fmla="*/ 8644546 w 8644545"/>
              <a:gd name="connsiteY2" fmla="*/ 3876626 h 3876625"/>
              <a:gd name="connsiteX3" fmla="*/ 0 w 8644545"/>
              <a:gd name="connsiteY3" fmla="*/ 3876626 h 3876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44545" h="3876625">
                <a:moveTo>
                  <a:pt x="0" y="0"/>
                </a:moveTo>
                <a:lnTo>
                  <a:pt x="8644546" y="0"/>
                </a:lnTo>
                <a:lnTo>
                  <a:pt x="8644546" y="3876626"/>
                </a:lnTo>
                <a:lnTo>
                  <a:pt x="0" y="3876626"/>
                </a:lnTo>
                <a:close/>
              </a:path>
            </a:pathLst>
          </a:custGeom>
          <a:solidFill>
            <a:schemeClr val="accent4">
              <a:alpha val="24000"/>
            </a:schemeClr>
          </a:solidFill>
          <a:ln w="1266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grpSp>
        <p:nvGrpSpPr>
          <p:cNvPr id="246" name="Graphic 6">
            <a:extLst>
              <a:ext uri="{FF2B5EF4-FFF2-40B4-BE49-F238E27FC236}">
                <a16:creationId xmlns:a16="http://schemas.microsoft.com/office/drawing/2014/main" id="{5970E4EE-82E8-BB8C-B7D3-05E461233DBB}"/>
              </a:ext>
            </a:extLst>
          </p:cNvPr>
          <p:cNvGrpSpPr/>
          <p:nvPr/>
        </p:nvGrpSpPr>
        <p:grpSpPr>
          <a:xfrm>
            <a:off x="3900997" y="1387923"/>
            <a:ext cx="7611243" cy="3753819"/>
            <a:chOff x="3927267" y="1387923"/>
            <a:chExt cx="7611243" cy="3753819"/>
          </a:xfrm>
          <a:solidFill>
            <a:schemeClr val="accent4"/>
          </a:solidFill>
        </p:grpSpPr>
        <p:sp>
          <p:nvSpPr>
            <p:cNvPr id="247" name="Freeform: Shape 12">
              <a:extLst>
                <a:ext uri="{FF2B5EF4-FFF2-40B4-BE49-F238E27FC236}">
                  <a16:creationId xmlns:a16="http://schemas.microsoft.com/office/drawing/2014/main" id="{A745EC8F-4A2C-6A28-DE6E-42DCBC78CE5D}"/>
                </a:ext>
              </a:extLst>
            </p:cNvPr>
            <p:cNvSpPr/>
            <p:nvPr/>
          </p:nvSpPr>
          <p:spPr>
            <a:xfrm>
              <a:off x="7353042" y="2375437"/>
              <a:ext cx="160926" cy="258272"/>
            </a:xfrm>
            <a:custGeom>
              <a:avLst/>
              <a:gdLst>
                <a:gd name="connsiteX0" fmla="*/ 15331 w 160926"/>
                <a:gd name="connsiteY0" fmla="*/ 96219 h 258272"/>
                <a:gd name="connsiteX1" fmla="*/ 21661 w 160926"/>
                <a:gd name="connsiteY1" fmla="*/ 102550 h 258272"/>
                <a:gd name="connsiteX2" fmla="*/ 21661 w 160926"/>
                <a:gd name="connsiteY2" fmla="*/ 124072 h 258272"/>
                <a:gd name="connsiteX3" fmla="*/ 36854 w 160926"/>
                <a:gd name="connsiteY3" fmla="*/ 139265 h 258272"/>
                <a:gd name="connsiteX4" fmla="*/ 58377 w 160926"/>
                <a:gd name="connsiteY4" fmla="*/ 139265 h 258272"/>
                <a:gd name="connsiteX5" fmla="*/ 64707 w 160926"/>
                <a:gd name="connsiteY5" fmla="*/ 145595 h 258272"/>
                <a:gd name="connsiteX6" fmla="*/ 64707 w 160926"/>
                <a:gd name="connsiteY6" fmla="*/ 167118 h 258272"/>
                <a:gd name="connsiteX7" fmla="*/ 58377 w 160926"/>
                <a:gd name="connsiteY7" fmla="*/ 182310 h 258272"/>
                <a:gd name="connsiteX8" fmla="*/ 30524 w 160926"/>
                <a:gd name="connsiteY8" fmla="*/ 210163 h 258272"/>
                <a:gd name="connsiteX9" fmla="*/ 21661 w 160926"/>
                <a:gd name="connsiteY9" fmla="*/ 231686 h 258272"/>
                <a:gd name="connsiteX10" fmla="*/ 31790 w 160926"/>
                <a:gd name="connsiteY10" fmla="*/ 246878 h 258272"/>
                <a:gd name="connsiteX11" fmla="*/ 33056 w 160926"/>
                <a:gd name="connsiteY11" fmla="*/ 248145 h 258272"/>
                <a:gd name="connsiteX12" fmla="*/ 48248 w 160926"/>
                <a:gd name="connsiteY12" fmla="*/ 258273 h 258272"/>
                <a:gd name="connsiteX13" fmla="*/ 59643 w 160926"/>
                <a:gd name="connsiteY13" fmla="*/ 258273 h 258272"/>
                <a:gd name="connsiteX14" fmla="*/ 78633 w 160926"/>
                <a:gd name="connsiteY14" fmla="*/ 251943 h 258272"/>
                <a:gd name="connsiteX15" fmla="*/ 91294 w 160926"/>
                <a:gd name="connsiteY15" fmla="*/ 248145 h 258272"/>
                <a:gd name="connsiteX16" fmla="*/ 145734 w 160926"/>
                <a:gd name="connsiteY16" fmla="*/ 248145 h 258272"/>
                <a:gd name="connsiteX17" fmla="*/ 160926 w 160926"/>
                <a:gd name="connsiteY17" fmla="*/ 232952 h 258272"/>
                <a:gd name="connsiteX18" fmla="*/ 160926 w 160926"/>
                <a:gd name="connsiteY18" fmla="*/ 200035 h 258272"/>
                <a:gd name="connsiteX19" fmla="*/ 145734 w 160926"/>
                <a:gd name="connsiteY19" fmla="*/ 184842 h 258272"/>
                <a:gd name="connsiteX20" fmla="*/ 139403 w 160926"/>
                <a:gd name="connsiteY20" fmla="*/ 178512 h 258272"/>
                <a:gd name="connsiteX21" fmla="*/ 130541 w 160926"/>
                <a:gd name="connsiteY21" fmla="*/ 156989 h 258272"/>
                <a:gd name="connsiteX22" fmla="*/ 112817 w 160926"/>
                <a:gd name="connsiteY22" fmla="*/ 139265 h 258272"/>
                <a:gd name="connsiteX23" fmla="*/ 106486 w 160926"/>
                <a:gd name="connsiteY23" fmla="*/ 124072 h 258272"/>
                <a:gd name="connsiteX24" fmla="*/ 106486 w 160926"/>
                <a:gd name="connsiteY24" fmla="*/ 91155 h 258272"/>
                <a:gd name="connsiteX25" fmla="*/ 97624 w 160926"/>
                <a:gd name="connsiteY25" fmla="*/ 69632 h 258272"/>
                <a:gd name="connsiteX26" fmla="*/ 69771 w 160926"/>
                <a:gd name="connsiteY26" fmla="*/ 41779 h 258272"/>
                <a:gd name="connsiteX27" fmla="*/ 63441 w 160926"/>
                <a:gd name="connsiteY27" fmla="*/ 26587 h 258272"/>
                <a:gd name="connsiteX28" fmla="*/ 63441 w 160926"/>
                <a:gd name="connsiteY28" fmla="*/ 15192 h 258272"/>
                <a:gd name="connsiteX29" fmla="*/ 48248 w 160926"/>
                <a:gd name="connsiteY29" fmla="*/ 0 h 258272"/>
                <a:gd name="connsiteX30" fmla="*/ 36854 w 160926"/>
                <a:gd name="connsiteY30" fmla="*/ 0 h 258272"/>
                <a:gd name="connsiteX31" fmla="*/ 15331 w 160926"/>
                <a:gd name="connsiteY31" fmla="*/ 8862 h 258272"/>
                <a:gd name="connsiteX32" fmla="*/ 9001 w 160926"/>
                <a:gd name="connsiteY32" fmla="*/ 15192 h 258272"/>
                <a:gd name="connsiteX33" fmla="*/ 138 w 160926"/>
                <a:gd name="connsiteY33" fmla="*/ 36715 h 258272"/>
                <a:gd name="connsiteX34" fmla="*/ 138 w 160926"/>
                <a:gd name="connsiteY34" fmla="*/ 79761 h 258272"/>
                <a:gd name="connsiteX35" fmla="*/ 15331 w 160926"/>
                <a:gd name="connsiteY35" fmla="*/ 96219 h 258272"/>
                <a:gd name="connsiteX36" fmla="*/ 15331 w 160926"/>
                <a:gd name="connsiteY36" fmla="*/ 96219 h 258272"/>
                <a:gd name="connsiteX37" fmla="*/ 15331 w 160926"/>
                <a:gd name="connsiteY37" fmla="*/ 96219 h 258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60926" h="258272">
                  <a:moveTo>
                    <a:pt x="15331" y="96219"/>
                  </a:moveTo>
                  <a:cubicBezTo>
                    <a:pt x="19129" y="96219"/>
                    <a:pt x="21661" y="98751"/>
                    <a:pt x="21661" y="102550"/>
                  </a:cubicBezTo>
                  <a:lnTo>
                    <a:pt x="21661" y="124072"/>
                  </a:lnTo>
                  <a:cubicBezTo>
                    <a:pt x="21661" y="132935"/>
                    <a:pt x="27992" y="139265"/>
                    <a:pt x="36854" y="139265"/>
                  </a:cubicBezTo>
                  <a:lnTo>
                    <a:pt x="58377" y="139265"/>
                  </a:lnTo>
                  <a:cubicBezTo>
                    <a:pt x="62175" y="139265"/>
                    <a:pt x="64707" y="141797"/>
                    <a:pt x="64707" y="145595"/>
                  </a:cubicBezTo>
                  <a:lnTo>
                    <a:pt x="64707" y="167118"/>
                  </a:lnTo>
                  <a:cubicBezTo>
                    <a:pt x="64707" y="172182"/>
                    <a:pt x="62175" y="178512"/>
                    <a:pt x="58377" y="182310"/>
                  </a:cubicBezTo>
                  <a:lnTo>
                    <a:pt x="30524" y="210163"/>
                  </a:lnTo>
                  <a:cubicBezTo>
                    <a:pt x="25459" y="216494"/>
                    <a:pt x="21661" y="224090"/>
                    <a:pt x="21661" y="231686"/>
                  </a:cubicBezTo>
                  <a:cubicBezTo>
                    <a:pt x="21661" y="240548"/>
                    <a:pt x="25459" y="246878"/>
                    <a:pt x="31790" y="246878"/>
                  </a:cubicBezTo>
                  <a:cubicBezTo>
                    <a:pt x="31790" y="246878"/>
                    <a:pt x="33056" y="246878"/>
                    <a:pt x="33056" y="248145"/>
                  </a:cubicBezTo>
                  <a:cubicBezTo>
                    <a:pt x="33056" y="253209"/>
                    <a:pt x="39386" y="258273"/>
                    <a:pt x="48248" y="258273"/>
                  </a:cubicBezTo>
                  <a:lnTo>
                    <a:pt x="59643" y="258273"/>
                  </a:lnTo>
                  <a:cubicBezTo>
                    <a:pt x="67239" y="258273"/>
                    <a:pt x="73569" y="255741"/>
                    <a:pt x="78633" y="251943"/>
                  </a:cubicBezTo>
                  <a:cubicBezTo>
                    <a:pt x="82431" y="249411"/>
                    <a:pt x="87496" y="248145"/>
                    <a:pt x="91294" y="248145"/>
                  </a:cubicBezTo>
                  <a:lnTo>
                    <a:pt x="145734" y="248145"/>
                  </a:lnTo>
                  <a:cubicBezTo>
                    <a:pt x="154596" y="248145"/>
                    <a:pt x="160926" y="241814"/>
                    <a:pt x="160926" y="232952"/>
                  </a:cubicBezTo>
                  <a:lnTo>
                    <a:pt x="160926" y="200035"/>
                  </a:lnTo>
                  <a:cubicBezTo>
                    <a:pt x="160926" y="191173"/>
                    <a:pt x="154596" y="184842"/>
                    <a:pt x="145734" y="184842"/>
                  </a:cubicBezTo>
                  <a:cubicBezTo>
                    <a:pt x="141936" y="184842"/>
                    <a:pt x="139403" y="182310"/>
                    <a:pt x="139403" y="178512"/>
                  </a:cubicBezTo>
                  <a:cubicBezTo>
                    <a:pt x="139403" y="170916"/>
                    <a:pt x="135605" y="163320"/>
                    <a:pt x="130541" y="156989"/>
                  </a:cubicBezTo>
                  <a:lnTo>
                    <a:pt x="112817" y="139265"/>
                  </a:lnTo>
                  <a:cubicBezTo>
                    <a:pt x="109019" y="135467"/>
                    <a:pt x="106486" y="129136"/>
                    <a:pt x="106486" y="124072"/>
                  </a:cubicBezTo>
                  <a:lnTo>
                    <a:pt x="106486" y="91155"/>
                  </a:lnTo>
                  <a:cubicBezTo>
                    <a:pt x="106486" y="83559"/>
                    <a:pt x="102688" y="75963"/>
                    <a:pt x="97624" y="69632"/>
                  </a:cubicBezTo>
                  <a:lnTo>
                    <a:pt x="69771" y="41779"/>
                  </a:lnTo>
                  <a:cubicBezTo>
                    <a:pt x="65973" y="37981"/>
                    <a:pt x="63441" y="31651"/>
                    <a:pt x="63441" y="26587"/>
                  </a:cubicBezTo>
                  <a:lnTo>
                    <a:pt x="63441" y="15192"/>
                  </a:lnTo>
                  <a:cubicBezTo>
                    <a:pt x="63441" y="6330"/>
                    <a:pt x="57110" y="0"/>
                    <a:pt x="48248" y="0"/>
                  </a:cubicBezTo>
                  <a:lnTo>
                    <a:pt x="36854" y="0"/>
                  </a:lnTo>
                  <a:cubicBezTo>
                    <a:pt x="29257" y="0"/>
                    <a:pt x="21661" y="3798"/>
                    <a:pt x="15331" y="8862"/>
                  </a:cubicBezTo>
                  <a:lnTo>
                    <a:pt x="9001" y="15192"/>
                  </a:lnTo>
                  <a:cubicBezTo>
                    <a:pt x="3936" y="21523"/>
                    <a:pt x="138" y="29119"/>
                    <a:pt x="138" y="36715"/>
                  </a:cubicBezTo>
                  <a:lnTo>
                    <a:pt x="138" y="79761"/>
                  </a:lnTo>
                  <a:cubicBezTo>
                    <a:pt x="-1127" y="89889"/>
                    <a:pt x="6469" y="96219"/>
                    <a:pt x="15331" y="96219"/>
                  </a:cubicBezTo>
                  <a:cubicBezTo>
                    <a:pt x="14065" y="96219"/>
                    <a:pt x="15331" y="96219"/>
                    <a:pt x="15331" y="96219"/>
                  </a:cubicBezTo>
                  <a:lnTo>
                    <a:pt x="15331" y="9621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48" name="Freeform: Shape 13">
              <a:extLst>
                <a:ext uri="{FF2B5EF4-FFF2-40B4-BE49-F238E27FC236}">
                  <a16:creationId xmlns:a16="http://schemas.microsoft.com/office/drawing/2014/main" id="{904B9C5B-CD18-64C5-653F-3FF7DEC0F2A2}"/>
                </a:ext>
              </a:extLst>
            </p:cNvPr>
            <p:cNvSpPr/>
            <p:nvPr/>
          </p:nvSpPr>
          <p:spPr>
            <a:xfrm>
              <a:off x="7264558" y="2494445"/>
              <a:ext cx="84825" cy="116476"/>
            </a:xfrm>
            <a:custGeom>
              <a:avLst/>
              <a:gdLst>
                <a:gd name="connsiteX0" fmla="*/ 26587 w 84825"/>
                <a:gd name="connsiteY0" fmla="*/ 116476 h 116476"/>
                <a:gd name="connsiteX1" fmla="*/ 48110 w 84825"/>
                <a:gd name="connsiteY1" fmla="*/ 116476 h 116476"/>
                <a:gd name="connsiteX2" fmla="*/ 69632 w 84825"/>
                <a:gd name="connsiteY2" fmla="*/ 107614 h 116476"/>
                <a:gd name="connsiteX3" fmla="*/ 75963 w 84825"/>
                <a:gd name="connsiteY3" fmla="*/ 101283 h 116476"/>
                <a:gd name="connsiteX4" fmla="*/ 84825 w 84825"/>
                <a:gd name="connsiteY4" fmla="*/ 79761 h 116476"/>
                <a:gd name="connsiteX5" fmla="*/ 84825 w 84825"/>
                <a:gd name="connsiteY5" fmla="*/ 15193 h 116476"/>
                <a:gd name="connsiteX6" fmla="*/ 69632 w 84825"/>
                <a:gd name="connsiteY6" fmla="*/ 0 h 116476"/>
                <a:gd name="connsiteX7" fmla="*/ 48110 w 84825"/>
                <a:gd name="connsiteY7" fmla="*/ 0 h 116476"/>
                <a:gd name="connsiteX8" fmla="*/ 26587 w 84825"/>
                <a:gd name="connsiteY8" fmla="*/ 8862 h 116476"/>
                <a:gd name="connsiteX9" fmla="*/ 8862 w 84825"/>
                <a:gd name="connsiteY9" fmla="*/ 25321 h 116476"/>
                <a:gd name="connsiteX10" fmla="*/ 0 w 84825"/>
                <a:gd name="connsiteY10" fmla="*/ 46844 h 116476"/>
                <a:gd name="connsiteX11" fmla="*/ 0 w 84825"/>
                <a:gd name="connsiteY11" fmla="*/ 89889 h 116476"/>
                <a:gd name="connsiteX12" fmla="*/ 6330 w 84825"/>
                <a:gd name="connsiteY12" fmla="*/ 108880 h 116476"/>
                <a:gd name="connsiteX13" fmla="*/ 26587 w 84825"/>
                <a:gd name="connsiteY13" fmla="*/ 116476 h 116476"/>
                <a:gd name="connsiteX14" fmla="*/ 26587 w 84825"/>
                <a:gd name="connsiteY14" fmla="*/ 116476 h 1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825" h="116476">
                  <a:moveTo>
                    <a:pt x="26587" y="116476"/>
                  </a:moveTo>
                  <a:lnTo>
                    <a:pt x="48110" y="116476"/>
                  </a:lnTo>
                  <a:cubicBezTo>
                    <a:pt x="55706" y="116476"/>
                    <a:pt x="64569" y="112678"/>
                    <a:pt x="69632" y="107614"/>
                  </a:cubicBezTo>
                  <a:lnTo>
                    <a:pt x="75963" y="101283"/>
                  </a:lnTo>
                  <a:cubicBezTo>
                    <a:pt x="81027" y="94953"/>
                    <a:pt x="84825" y="87357"/>
                    <a:pt x="84825" y="79761"/>
                  </a:cubicBezTo>
                  <a:lnTo>
                    <a:pt x="84825" y="15193"/>
                  </a:lnTo>
                  <a:cubicBezTo>
                    <a:pt x="84825" y="6330"/>
                    <a:pt x="78495" y="0"/>
                    <a:pt x="69632" y="0"/>
                  </a:cubicBezTo>
                  <a:lnTo>
                    <a:pt x="48110" y="0"/>
                  </a:lnTo>
                  <a:cubicBezTo>
                    <a:pt x="40514" y="0"/>
                    <a:pt x="32918" y="3798"/>
                    <a:pt x="26587" y="8862"/>
                  </a:cubicBezTo>
                  <a:lnTo>
                    <a:pt x="8862" y="25321"/>
                  </a:lnTo>
                  <a:cubicBezTo>
                    <a:pt x="3798" y="31651"/>
                    <a:pt x="0" y="39247"/>
                    <a:pt x="0" y="46844"/>
                  </a:cubicBezTo>
                  <a:lnTo>
                    <a:pt x="0" y="89889"/>
                  </a:lnTo>
                  <a:cubicBezTo>
                    <a:pt x="0" y="97486"/>
                    <a:pt x="2532" y="103816"/>
                    <a:pt x="6330" y="108880"/>
                  </a:cubicBezTo>
                  <a:cubicBezTo>
                    <a:pt x="12660" y="115210"/>
                    <a:pt x="20257" y="116476"/>
                    <a:pt x="26587" y="116476"/>
                  </a:cubicBezTo>
                  <a:lnTo>
                    <a:pt x="26587" y="116476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49" name="Freeform: Shape 14">
              <a:extLst>
                <a:ext uri="{FF2B5EF4-FFF2-40B4-BE49-F238E27FC236}">
                  <a16:creationId xmlns:a16="http://schemas.microsoft.com/office/drawing/2014/main" id="{3EE1F150-E6EC-2738-E627-8BDF116B13A5}"/>
                </a:ext>
              </a:extLst>
            </p:cNvPr>
            <p:cNvSpPr/>
            <p:nvPr/>
          </p:nvSpPr>
          <p:spPr>
            <a:xfrm>
              <a:off x="3927267" y="1863955"/>
              <a:ext cx="2809912" cy="3277786"/>
            </a:xfrm>
            <a:custGeom>
              <a:avLst/>
              <a:gdLst>
                <a:gd name="connsiteX0" fmla="*/ 2796690 w 2809912"/>
                <a:gd name="connsiteY0" fmla="*/ 2057321 h 3277786"/>
                <a:gd name="connsiteX1" fmla="*/ 2771369 w 2809912"/>
                <a:gd name="connsiteY1" fmla="*/ 2057321 h 3277786"/>
                <a:gd name="connsiteX2" fmla="*/ 2756177 w 2809912"/>
                <a:gd name="connsiteY2" fmla="*/ 2050991 h 3277786"/>
                <a:gd name="connsiteX3" fmla="*/ 2720727 w 2809912"/>
                <a:gd name="connsiteY3" fmla="*/ 2015541 h 3277786"/>
                <a:gd name="connsiteX4" fmla="*/ 2699205 w 2809912"/>
                <a:gd name="connsiteY4" fmla="*/ 2006679 h 3277786"/>
                <a:gd name="connsiteX5" fmla="*/ 2639701 w 2809912"/>
                <a:gd name="connsiteY5" fmla="*/ 2005413 h 3277786"/>
                <a:gd name="connsiteX6" fmla="*/ 2624508 w 2809912"/>
                <a:gd name="connsiteY6" fmla="*/ 1999083 h 3277786"/>
                <a:gd name="connsiteX7" fmla="*/ 2570069 w 2809912"/>
                <a:gd name="connsiteY7" fmla="*/ 1944643 h 3277786"/>
                <a:gd name="connsiteX8" fmla="*/ 2548546 w 2809912"/>
                <a:gd name="connsiteY8" fmla="*/ 1935781 h 3277786"/>
                <a:gd name="connsiteX9" fmla="*/ 2505500 w 2809912"/>
                <a:gd name="connsiteY9" fmla="*/ 1935781 h 3277786"/>
                <a:gd name="connsiteX10" fmla="*/ 2499170 w 2809912"/>
                <a:gd name="connsiteY10" fmla="*/ 1934515 h 3277786"/>
                <a:gd name="connsiteX11" fmla="*/ 2490308 w 2809912"/>
                <a:gd name="connsiteY11" fmla="*/ 1918056 h 3277786"/>
                <a:gd name="connsiteX12" fmla="*/ 2483977 w 2809912"/>
                <a:gd name="connsiteY12" fmla="*/ 1911726 h 3277786"/>
                <a:gd name="connsiteX13" fmla="*/ 2477647 w 2809912"/>
                <a:gd name="connsiteY13" fmla="*/ 1896533 h 3277786"/>
                <a:gd name="connsiteX14" fmla="*/ 2477647 w 2809912"/>
                <a:gd name="connsiteY14" fmla="*/ 1873745 h 3277786"/>
                <a:gd name="connsiteX15" fmla="*/ 2468785 w 2809912"/>
                <a:gd name="connsiteY15" fmla="*/ 1852222 h 3277786"/>
                <a:gd name="connsiteX16" fmla="*/ 2440932 w 2809912"/>
                <a:gd name="connsiteY16" fmla="*/ 1824369 h 3277786"/>
                <a:gd name="connsiteX17" fmla="*/ 2419409 w 2809912"/>
                <a:gd name="connsiteY17" fmla="*/ 1815507 h 3277786"/>
                <a:gd name="connsiteX18" fmla="*/ 2354841 w 2809912"/>
                <a:gd name="connsiteY18" fmla="*/ 1815507 h 3277786"/>
                <a:gd name="connsiteX19" fmla="*/ 2339649 w 2809912"/>
                <a:gd name="connsiteY19" fmla="*/ 1809176 h 3277786"/>
                <a:gd name="connsiteX20" fmla="*/ 2300401 w 2809912"/>
                <a:gd name="connsiteY20" fmla="*/ 1769929 h 3277786"/>
                <a:gd name="connsiteX21" fmla="*/ 2278879 w 2809912"/>
                <a:gd name="connsiteY21" fmla="*/ 1761067 h 3277786"/>
                <a:gd name="connsiteX22" fmla="*/ 2263686 w 2809912"/>
                <a:gd name="connsiteY22" fmla="*/ 1754736 h 3277786"/>
                <a:gd name="connsiteX23" fmla="*/ 2235833 w 2809912"/>
                <a:gd name="connsiteY23" fmla="*/ 1726883 h 3277786"/>
                <a:gd name="connsiteX24" fmla="*/ 2214310 w 2809912"/>
                <a:gd name="connsiteY24" fmla="*/ 1718021 h 3277786"/>
                <a:gd name="connsiteX25" fmla="*/ 2116825 w 2809912"/>
                <a:gd name="connsiteY25" fmla="*/ 1718021 h 3277786"/>
                <a:gd name="connsiteX26" fmla="*/ 2101633 w 2809912"/>
                <a:gd name="connsiteY26" fmla="*/ 1711691 h 3277786"/>
                <a:gd name="connsiteX27" fmla="*/ 2083908 w 2809912"/>
                <a:gd name="connsiteY27" fmla="*/ 1693966 h 3277786"/>
                <a:gd name="connsiteX28" fmla="*/ 2062385 w 2809912"/>
                <a:gd name="connsiteY28" fmla="*/ 1693966 h 3277786"/>
                <a:gd name="connsiteX29" fmla="*/ 2045926 w 2809912"/>
                <a:gd name="connsiteY29" fmla="*/ 1711691 h 3277786"/>
                <a:gd name="connsiteX30" fmla="*/ 2037064 w 2809912"/>
                <a:gd name="connsiteY30" fmla="*/ 1711691 h 3277786"/>
                <a:gd name="connsiteX31" fmla="*/ 2035798 w 2809912"/>
                <a:gd name="connsiteY31" fmla="*/ 1710425 h 3277786"/>
                <a:gd name="connsiteX32" fmla="*/ 2035798 w 2809912"/>
                <a:gd name="connsiteY32" fmla="*/ 1701563 h 3277786"/>
                <a:gd name="connsiteX33" fmla="*/ 2037064 w 2809912"/>
                <a:gd name="connsiteY33" fmla="*/ 1700296 h 3277786"/>
                <a:gd name="connsiteX34" fmla="*/ 2042128 w 2809912"/>
                <a:gd name="connsiteY34" fmla="*/ 1690168 h 3277786"/>
                <a:gd name="connsiteX35" fmla="*/ 2038330 w 2809912"/>
                <a:gd name="connsiteY35" fmla="*/ 1680040 h 3277786"/>
                <a:gd name="connsiteX36" fmla="*/ 2018074 w 2809912"/>
                <a:gd name="connsiteY36" fmla="*/ 1681306 h 3277786"/>
                <a:gd name="connsiteX37" fmla="*/ 2004147 w 2809912"/>
                <a:gd name="connsiteY37" fmla="*/ 1695232 h 3277786"/>
                <a:gd name="connsiteX38" fmla="*/ 1988954 w 2809912"/>
                <a:gd name="connsiteY38" fmla="*/ 1701563 h 3277786"/>
                <a:gd name="connsiteX39" fmla="*/ 1972496 w 2809912"/>
                <a:gd name="connsiteY39" fmla="*/ 1701563 h 3277786"/>
                <a:gd name="connsiteX40" fmla="*/ 1950973 w 2809912"/>
                <a:gd name="connsiteY40" fmla="*/ 1710425 h 3277786"/>
                <a:gd name="connsiteX41" fmla="*/ 1949707 w 2809912"/>
                <a:gd name="connsiteY41" fmla="*/ 1711691 h 3277786"/>
                <a:gd name="connsiteX42" fmla="*/ 1940845 w 2809912"/>
                <a:gd name="connsiteY42" fmla="*/ 1733214 h 3277786"/>
                <a:gd name="connsiteX43" fmla="*/ 1934515 w 2809912"/>
                <a:gd name="connsiteY43" fmla="*/ 1748406 h 3277786"/>
                <a:gd name="connsiteX44" fmla="*/ 1930717 w 2809912"/>
                <a:gd name="connsiteY44" fmla="*/ 1752204 h 3277786"/>
                <a:gd name="connsiteX45" fmla="*/ 1921854 w 2809912"/>
                <a:gd name="connsiteY45" fmla="*/ 1752204 h 3277786"/>
                <a:gd name="connsiteX46" fmla="*/ 1912992 w 2809912"/>
                <a:gd name="connsiteY46" fmla="*/ 1743342 h 3277786"/>
                <a:gd name="connsiteX47" fmla="*/ 1891469 w 2809912"/>
                <a:gd name="connsiteY47" fmla="*/ 1734480 h 3277786"/>
                <a:gd name="connsiteX48" fmla="*/ 1871212 w 2809912"/>
                <a:gd name="connsiteY48" fmla="*/ 1734480 h 3277786"/>
                <a:gd name="connsiteX49" fmla="*/ 1852222 w 2809912"/>
                <a:gd name="connsiteY49" fmla="*/ 1743342 h 3277786"/>
                <a:gd name="connsiteX50" fmla="*/ 1849689 w 2809912"/>
                <a:gd name="connsiteY50" fmla="*/ 1745874 h 3277786"/>
                <a:gd name="connsiteX51" fmla="*/ 1834497 w 2809912"/>
                <a:gd name="connsiteY51" fmla="*/ 1752204 h 3277786"/>
                <a:gd name="connsiteX52" fmla="*/ 1833231 w 2809912"/>
                <a:gd name="connsiteY52" fmla="*/ 1752204 h 3277786"/>
                <a:gd name="connsiteX53" fmla="*/ 1818038 w 2809912"/>
                <a:gd name="connsiteY53" fmla="*/ 1745874 h 3277786"/>
                <a:gd name="connsiteX54" fmla="*/ 1787653 w 2809912"/>
                <a:gd name="connsiteY54" fmla="*/ 1715489 h 3277786"/>
                <a:gd name="connsiteX55" fmla="*/ 1781323 w 2809912"/>
                <a:gd name="connsiteY55" fmla="*/ 1700296 h 3277786"/>
                <a:gd name="connsiteX56" fmla="*/ 1781323 w 2809912"/>
                <a:gd name="connsiteY56" fmla="*/ 1696499 h 3277786"/>
                <a:gd name="connsiteX57" fmla="*/ 1787653 w 2809912"/>
                <a:gd name="connsiteY57" fmla="*/ 1681306 h 3277786"/>
                <a:gd name="connsiteX58" fmla="*/ 1790186 w 2809912"/>
                <a:gd name="connsiteY58" fmla="*/ 1678774 h 3277786"/>
                <a:gd name="connsiteX59" fmla="*/ 1799048 w 2809912"/>
                <a:gd name="connsiteY59" fmla="*/ 1657251 h 3277786"/>
                <a:gd name="connsiteX60" fmla="*/ 1799048 w 2809912"/>
                <a:gd name="connsiteY60" fmla="*/ 1633196 h 3277786"/>
                <a:gd name="connsiteX61" fmla="*/ 1790186 w 2809912"/>
                <a:gd name="connsiteY61" fmla="*/ 1611673 h 3277786"/>
                <a:gd name="connsiteX62" fmla="*/ 1781323 w 2809912"/>
                <a:gd name="connsiteY62" fmla="*/ 1602811 h 3277786"/>
                <a:gd name="connsiteX63" fmla="*/ 1759801 w 2809912"/>
                <a:gd name="connsiteY63" fmla="*/ 1593949 h 3277786"/>
                <a:gd name="connsiteX64" fmla="*/ 1678774 w 2809912"/>
                <a:gd name="connsiteY64" fmla="*/ 1593949 h 3277786"/>
                <a:gd name="connsiteX65" fmla="*/ 1680040 w 2809912"/>
                <a:gd name="connsiteY65" fmla="*/ 1592683 h 3277786"/>
                <a:gd name="connsiteX66" fmla="*/ 1688902 w 2809912"/>
                <a:gd name="connsiteY66" fmla="*/ 1571160 h 3277786"/>
                <a:gd name="connsiteX67" fmla="*/ 1688902 w 2809912"/>
                <a:gd name="connsiteY67" fmla="*/ 1559766 h 3277786"/>
                <a:gd name="connsiteX68" fmla="*/ 1695232 w 2809912"/>
                <a:gd name="connsiteY68" fmla="*/ 1544573 h 3277786"/>
                <a:gd name="connsiteX69" fmla="*/ 1701563 w 2809912"/>
                <a:gd name="connsiteY69" fmla="*/ 1538243 h 3277786"/>
                <a:gd name="connsiteX70" fmla="*/ 1710425 w 2809912"/>
                <a:gd name="connsiteY70" fmla="*/ 1516720 h 3277786"/>
                <a:gd name="connsiteX71" fmla="*/ 1710425 w 2809912"/>
                <a:gd name="connsiteY71" fmla="*/ 1488867 h 3277786"/>
                <a:gd name="connsiteX72" fmla="*/ 1695232 w 2809912"/>
                <a:gd name="connsiteY72" fmla="*/ 1473675 h 3277786"/>
                <a:gd name="connsiteX73" fmla="*/ 1667379 w 2809912"/>
                <a:gd name="connsiteY73" fmla="*/ 1473675 h 3277786"/>
                <a:gd name="connsiteX74" fmla="*/ 1645857 w 2809912"/>
                <a:gd name="connsiteY74" fmla="*/ 1482537 h 3277786"/>
                <a:gd name="connsiteX75" fmla="*/ 1644591 w 2809912"/>
                <a:gd name="connsiteY75" fmla="*/ 1483803 h 3277786"/>
                <a:gd name="connsiteX76" fmla="*/ 1635728 w 2809912"/>
                <a:gd name="connsiteY76" fmla="*/ 1505326 h 3277786"/>
                <a:gd name="connsiteX77" fmla="*/ 1635728 w 2809912"/>
                <a:gd name="connsiteY77" fmla="*/ 1515454 h 3277786"/>
                <a:gd name="connsiteX78" fmla="*/ 1629398 w 2809912"/>
                <a:gd name="connsiteY78" fmla="*/ 1530647 h 3277786"/>
                <a:gd name="connsiteX79" fmla="*/ 1624334 w 2809912"/>
                <a:gd name="connsiteY79" fmla="*/ 1535711 h 3277786"/>
                <a:gd name="connsiteX80" fmla="*/ 1609141 w 2809912"/>
                <a:gd name="connsiteY80" fmla="*/ 1542041 h 3277786"/>
                <a:gd name="connsiteX81" fmla="*/ 1557234 w 2809912"/>
                <a:gd name="connsiteY81" fmla="*/ 1542041 h 3277786"/>
                <a:gd name="connsiteX82" fmla="*/ 1542041 w 2809912"/>
                <a:gd name="connsiteY82" fmla="*/ 1535711 h 3277786"/>
                <a:gd name="connsiteX83" fmla="*/ 1483803 w 2809912"/>
                <a:gd name="connsiteY83" fmla="*/ 1477473 h 3277786"/>
                <a:gd name="connsiteX84" fmla="*/ 1477473 w 2809912"/>
                <a:gd name="connsiteY84" fmla="*/ 1462280 h 3277786"/>
                <a:gd name="connsiteX85" fmla="*/ 1477473 w 2809912"/>
                <a:gd name="connsiteY85" fmla="*/ 1423033 h 3277786"/>
                <a:gd name="connsiteX86" fmla="*/ 1483803 w 2809912"/>
                <a:gd name="connsiteY86" fmla="*/ 1407841 h 3277786"/>
                <a:gd name="connsiteX87" fmla="*/ 1493932 w 2809912"/>
                <a:gd name="connsiteY87" fmla="*/ 1397712 h 3277786"/>
                <a:gd name="connsiteX88" fmla="*/ 1502794 w 2809912"/>
                <a:gd name="connsiteY88" fmla="*/ 1376189 h 3277786"/>
                <a:gd name="connsiteX89" fmla="*/ 1502794 w 2809912"/>
                <a:gd name="connsiteY89" fmla="*/ 1362263 h 3277786"/>
                <a:gd name="connsiteX90" fmla="*/ 1509124 w 2809912"/>
                <a:gd name="connsiteY90" fmla="*/ 1347070 h 3277786"/>
                <a:gd name="connsiteX91" fmla="*/ 1550903 w 2809912"/>
                <a:gd name="connsiteY91" fmla="*/ 1305291 h 3277786"/>
                <a:gd name="connsiteX92" fmla="*/ 1566096 w 2809912"/>
                <a:gd name="connsiteY92" fmla="*/ 1298961 h 3277786"/>
                <a:gd name="connsiteX93" fmla="*/ 1593949 w 2809912"/>
                <a:gd name="connsiteY93" fmla="*/ 1298961 h 3277786"/>
                <a:gd name="connsiteX94" fmla="*/ 1609141 w 2809912"/>
                <a:gd name="connsiteY94" fmla="*/ 1305291 h 3277786"/>
                <a:gd name="connsiteX95" fmla="*/ 1629398 w 2809912"/>
                <a:gd name="connsiteY95" fmla="*/ 1314153 h 3277786"/>
                <a:gd name="connsiteX96" fmla="*/ 1650921 w 2809912"/>
                <a:gd name="connsiteY96" fmla="*/ 1305291 h 3277786"/>
                <a:gd name="connsiteX97" fmla="*/ 1658517 w 2809912"/>
                <a:gd name="connsiteY97" fmla="*/ 1297695 h 3277786"/>
                <a:gd name="connsiteX98" fmla="*/ 1673709 w 2809912"/>
                <a:gd name="connsiteY98" fmla="*/ 1291365 h 3277786"/>
                <a:gd name="connsiteX99" fmla="*/ 1762333 w 2809912"/>
                <a:gd name="connsiteY99" fmla="*/ 1291365 h 3277786"/>
                <a:gd name="connsiteX100" fmla="*/ 1777525 w 2809912"/>
                <a:gd name="connsiteY100" fmla="*/ 1297695 h 3277786"/>
                <a:gd name="connsiteX101" fmla="*/ 1786387 w 2809912"/>
                <a:gd name="connsiteY101" fmla="*/ 1306557 h 3277786"/>
                <a:gd name="connsiteX102" fmla="*/ 1792718 w 2809912"/>
                <a:gd name="connsiteY102" fmla="*/ 1321750 h 3277786"/>
                <a:gd name="connsiteX103" fmla="*/ 1792718 w 2809912"/>
                <a:gd name="connsiteY103" fmla="*/ 1348337 h 3277786"/>
                <a:gd name="connsiteX104" fmla="*/ 1801580 w 2809912"/>
                <a:gd name="connsiteY104" fmla="*/ 1369859 h 3277786"/>
                <a:gd name="connsiteX105" fmla="*/ 1812974 w 2809912"/>
                <a:gd name="connsiteY105" fmla="*/ 1381254 h 3277786"/>
                <a:gd name="connsiteX106" fmla="*/ 1834497 w 2809912"/>
                <a:gd name="connsiteY106" fmla="*/ 1390116 h 3277786"/>
                <a:gd name="connsiteX107" fmla="*/ 1842094 w 2809912"/>
                <a:gd name="connsiteY107" fmla="*/ 1390116 h 3277786"/>
                <a:gd name="connsiteX108" fmla="*/ 1857286 w 2809912"/>
                <a:gd name="connsiteY108" fmla="*/ 1374923 h 3277786"/>
                <a:gd name="connsiteX109" fmla="*/ 1857286 w 2809912"/>
                <a:gd name="connsiteY109" fmla="*/ 1347070 h 3277786"/>
                <a:gd name="connsiteX110" fmla="*/ 1849689 w 2809912"/>
                <a:gd name="connsiteY110" fmla="*/ 1326814 h 3277786"/>
                <a:gd name="connsiteX111" fmla="*/ 1844625 w 2809912"/>
                <a:gd name="connsiteY111" fmla="*/ 1312887 h 3277786"/>
                <a:gd name="connsiteX112" fmla="*/ 1844625 w 2809912"/>
                <a:gd name="connsiteY112" fmla="*/ 1264778 h 3277786"/>
                <a:gd name="connsiteX113" fmla="*/ 1850956 w 2809912"/>
                <a:gd name="connsiteY113" fmla="*/ 1249585 h 3277786"/>
                <a:gd name="connsiteX114" fmla="*/ 1916790 w 2809912"/>
                <a:gd name="connsiteY114" fmla="*/ 1183751 h 3277786"/>
                <a:gd name="connsiteX115" fmla="*/ 1931982 w 2809912"/>
                <a:gd name="connsiteY115" fmla="*/ 1177421 h 3277786"/>
                <a:gd name="connsiteX116" fmla="*/ 1948441 w 2809912"/>
                <a:gd name="connsiteY116" fmla="*/ 1177421 h 3277786"/>
                <a:gd name="connsiteX117" fmla="*/ 1963633 w 2809912"/>
                <a:gd name="connsiteY117" fmla="*/ 1162228 h 3277786"/>
                <a:gd name="connsiteX118" fmla="*/ 1963633 w 2809912"/>
                <a:gd name="connsiteY118" fmla="*/ 1144503 h 3277786"/>
                <a:gd name="connsiteX119" fmla="*/ 1954771 w 2809912"/>
                <a:gd name="connsiteY119" fmla="*/ 1122981 h 3277786"/>
                <a:gd name="connsiteX120" fmla="*/ 1947175 w 2809912"/>
                <a:gd name="connsiteY120" fmla="*/ 1115384 h 3277786"/>
                <a:gd name="connsiteX121" fmla="*/ 1947175 w 2809912"/>
                <a:gd name="connsiteY121" fmla="*/ 1106522 h 3277786"/>
                <a:gd name="connsiteX122" fmla="*/ 1968698 w 2809912"/>
                <a:gd name="connsiteY122" fmla="*/ 1084999 h 3277786"/>
                <a:gd name="connsiteX123" fmla="*/ 1977560 w 2809912"/>
                <a:gd name="connsiteY123" fmla="*/ 1063477 h 3277786"/>
                <a:gd name="connsiteX124" fmla="*/ 1977560 w 2809912"/>
                <a:gd name="connsiteY124" fmla="*/ 1050816 h 3277786"/>
                <a:gd name="connsiteX125" fmla="*/ 1983890 w 2809912"/>
                <a:gd name="connsiteY125" fmla="*/ 1035624 h 3277786"/>
                <a:gd name="connsiteX126" fmla="*/ 2002881 w 2809912"/>
                <a:gd name="connsiteY126" fmla="*/ 1016633 h 3277786"/>
                <a:gd name="connsiteX127" fmla="*/ 2018074 w 2809912"/>
                <a:gd name="connsiteY127" fmla="*/ 1010303 h 3277786"/>
                <a:gd name="connsiteX128" fmla="*/ 2047192 w 2809912"/>
                <a:gd name="connsiteY128" fmla="*/ 1010303 h 3277786"/>
                <a:gd name="connsiteX129" fmla="*/ 2064917 w 2809912"/>
                <a:gd name="connsiteY129" fmla="*/ 1005239 h 3277786"/>
                <a:gd name="connsiteX130" fmla="*/ 2069981 w 2809912"/>
                <a:gd name="connsiteY130" fmla="*/ 987514 h 3277786"/>
                <a:gd name="connsiteX131" fmla="*/ 2069981 w 2809912"/>
                <a:gd name="connsiteY131" fmla="*/ 982450 h 3277786"/>
                <a:gd name="connsiteX132" fmla="*/ 2076312 w 2809912"/>
                <a:gd name="connsiteY132" fmla="*/ 967257 h 3277786"/>
                <a:gd name="connsiteX133" fmla="*/ 2109228 w 2809912"/>
                <a:gd name="connsiteY133" fmla="*/ 934340 h 3277786"/>
                <a:gd name="connsiteX134" fmla="*/ 2124421 w 2809912"/>
                <a:gd name="connsiteY134" fmla="*/ 928010 h 3277786"/>
                <a:gd name="connsiteX135" fmla="*/ 2139614 w 2809912"/>
                <a:gd name="connsiteY135" fmla="*/ 934340 h 3277786"/>
                <a:gd name="connsiteX136" fmla="*/ 2157338 w 2809912"/>
                <a:gd name="connsiteY136" fmla="*/ 952065 h 3277786"/>
                <a:gd name="connsiteX137" fmla="*/ 2178861 w 2809912"/>
                <a:gd name="connsiteY137" fmla="*/ 952065 h 3277786"/>
                <a:gd name="connsiteX138" fmla="*/ 2178861 w 2809912"/>
                <a:gd name="connsiteY138" fmla="*/ 952065 h 3277786"/>
                <a:gd name="connsiteX139" fmla="*/ 2185191 w 2809912"/>
                <a:gd name="connsiteY139" fmla="*/ 945735 h 3277786"/>
                <a:gd name="connsiteX140" fmla="*/ 2200384 w 2809912"/>
                <a:gd name="connsiteY140" fmla="*/ 939404 h 3277786"/>
                <a:gd name="connsiteX141" fmla="*/ 2221907 w 2809912"/>
                <a:gd name="connsiteY141" fmla="*/ 939404 h 3277786"/>
                <a:gd name="connsiteX142" fmla="*/ 2243429 w 2809912"/>
                <a:gd name="connsiteY142" fmla="*/ 930542 h 3277786"/>
                <a:gd name="connsiteX143" fmla="*/ 2271282 w 2809912"/>
                <a:gd name="connsiteY143" fmla="*/ 902689 h 3277786"/>
                <a:gd name="connsiteX144" fmla="*/ 2276346 w 2809912"/>
                <a:gd name="connsiteY144" fmla="*/ 892561 h 3277786"/>
                <a:gd name="connsiteX145" fmla="*/ 2272548 w 2809912"/>
                <a:gd name="connsiteY145" fmla="*/ 882432 h 3277786"/>
                <a:gd name="connsiteX146" fmla="*/ 2251026 w 2809912"/>
                <a:gd name="connsiteY146" fmla="*/ 882432 h 3277786"/>
                <a:gd name="connsiteX147" fmla="*/ 2248493 w 2809912"/>
                <a:gd name="connsiteY147" fmla="*/ 884964 h 3277786"/>
                <a:gd name="connsiteX148" fmla="*/ 2233301 w 2809912"/>
                <a:gd name="connsiteY148" fmla="*/ 891295 h 3277786"/>
                <a:gd name="connsiteX149" fmla="*/ 2220641 w 2809912"/>
                <a:gd name="connsiteY149" fmla="*/ 891295 h 3277786"/>
                <a:gd name="connsiteX150" fmla="*/ 2205448 w 2809912"/>
                <a:gd name="connsiteY150" fmla="*/ 884964 h 3277786"/>
                <a:gd name="connsiteX151" fmla="*/ 2185191 w 2809912"/>
                <a:gd name="connsiteY151" fmla="*/ 864708 h 3277786"/>
                <a:gd name="connsiteX152" fmla="*/ 2178861 w 2809912"/>
                <a:gd name="connsiteY152" fmla="*/ 849515 h 3277786"/>
                <a:gd name="connsiteX153" fmla="*/ 2178861 w 2809912"/>
                <a:gd name="connsiteY153" fmla="*/ 844451 h 3277786"/>
                <a:gd name="connsiteX154" fmla="*/ 2185191 w 2809912"/>
                <a:gd name="connsiteY154" fmla="*/ 829259 h 3277786"/>
                <a:gd name="connsiteX155" fmla="*/ 2186457 w 2809912"/>
                <a:gd name="connsiteY155" fmla="*/ 827993 h 3277786"/>
                <a:gd name="connsiteX156" fmla="*/ 2195320 w 2809912"/>
                <a:gd name="connsiteY156" fmla="*/ 806470 h 3277786"/>
                <a:gd name="connsiteX157" fmla="*/ 2195320 w 2809912"/>
                <a:gd name="connsiteY157" fmla="*/ 795075 h 3277786"/>
                <a:gd name="connsiteX158" fmla="*/ 2201650 w 2809912"/>
                <a:gd name="connsiteY158" fmla="*/ 788745 h 3277786"/>
                <a:gd name="connsiteX159" fmla="*/ 2266218 w 2809912"/>
                <a:gd name="connsiteY159" fmla="*/ 788745 h 3277786"/>
                <a:gd name="connsiteX160" fmla="*/ 2287741 w 2809912"/>
                <a:gd name="connsiteY160" fmla="*/ 779883 h 3277786"/>
                <a:gd name="connsiteX161" fmla="*/ 2305465 w 2809912"/>
                <a:gd name="connsiteY161" fmla="*/ 762158 h 3277786"/>
                <a:gd name="connsiteX162" fmla="*/ 2320658 w 2809912"/>
                <a:gd name="connsiteY162" fmla="*/ 755828 h 3277786"/>
                <a:gd name="connsiteX163" fmla="*/ 2332052 w 2809912"/>
                <a:gd name="connsiteY163" fmla="*/ 755828 h 3277786"/>
                <a:gd name="connsiteX164" fmla="*/ 2353575 w 2809912"/>
                <a:gd name="connsiteY164" fmla="*/ 746966 h 3277786"/>
                <a:gd name="connsiteX165" fmla="*/ 2381428 w 2809912"/>
                <a:gd name="connsiteY165" fmla="*/ 719113 h 3277786"/>
                <a:gd name="connsiteX166" fmla="*/ 2381428 w 2809912"/>
                <a:gd name="connsiteY166" fmla="*/ 697590 h 3277786"/>
                <a:gd name="connsiteX167" fmla="*/ 2342181 w 2809912"/>
                <a:gd name="connsiteY167" fmla="*/ 658343 h 3277786"/>
                <a:gd name="connsiteX168" fmla="*/ 2320658 w 2809912"/>
                <a:gd name="connsiteY168" fmla="*/ 649480 h 3277786"/>
                <a:gd name="connsiteX169" fmla="*/ 2305465 w 2809912"/>
                <a:gd name="connsiteY169" fmla="*/ 643150 h 3277786"/>
                <a:gd name="connsiteX170" fmla="*/ 2266218 w 2809912"/>
                <a:gd name="connsiteY170" fmla="*/ 603903 h 3277786"/>
                <a:gd name="connsiteX171" fmla="*/ 2259888 w 2809912"/>
                <a:gd name="connsiteY171" fmla="*/ 588710 h 3277786"/>
                <a:gd name="connsiteX172" fmla="*/ 2259888 w 2809912"/>
                <a:gd name="connsiteY172" fmla="*/ 567187 h 3277786"/>
                <a:gd name="connsiteX173" fmla="*/ 2251026 w 2809912"/>
                <a:gd name="connsiteY173" fmla="*/ 545665 h 3277786"/>
                <a:gd name="connsiteX174" fmla="*/ 2190256 w 2809912"/>
                <a:gd name="connsiteY174" fmla="*/ 484895 h 3277786"/>
                <a:gd name="connsiteX175" fmla="*/ 2171265 w 2809912"/>
                <a:gd name="connsiteY175" fmla="*/ 482363 h 3277786"/>
                <a:gd name="connsiteX176" fmla="*/ 2164935 w 2809912"/>
                <a:gd name="connsiteY176" fmla="*/ 501353 h 3277786"/>
                <a:gd name="connsiteX177" fmla="*/ 2158604 w 2809912"/>
                <a:gd name="connsiteY177" fmla="*/ 516546 h 3277786"/>
                <a:gd name="connsiteX178" fmla="*/ 2130751 w 2809912"/>
                <a:gd name="connsiteY178" fmla="*/ 544399 h 3277786"/>
                <a:gd name="connsiteX179" fmla="*/ 2121889 w 2809912"/>
                <a:gd name="connsiteY179" fmla="*/ 544399 h 3277786"/>
                <a:gd name="connsiteX180" fmla="*/ 2094036 w 2809912"/>
                <a:gd name="connsiteY180" fmla="*/ 516546 h 3277786"/>
                <a:gd name="connsiteX181" fmla="*/ 2087706 w 2809912"/>
                <a:gd name="connsiteY181" fmla="*/ 501353 h 3277786"/>
                <a:gd name="connsiteX182" fmla="*/ 2087706 w 2809912"/>
                <a:gd name="connsiteY182" fmla="*/ 468436 h 3277786"/>
                <a:gd name="connsiteX183" fmla="*/ 2072513 w 2809912"/>
                <a:gd name="connsiteY183" fmla="*/ 453244 h 3277786"/>
                <a:gd name="connsiteX184" fmla="*/ 2050991 w 2809912"/>
                <a:gd name="connsiteY184" fmla="*/ 453244 h 3277786"/>
                <a:gd name="connsiteX185" fmla="*/ 2035798 w 2809912"/>
                <a:gd name="connsiteY185" fmla="*/ 446913 h 3277786"/>
                <a:gd name="connsiteX186" fmla="*/ 2007945 w 2809912"/>
                <a:gd name="connsiteY186" fmla="*/ 419060 h 3277786"/>
                <a:gd name="connsiteX187" fmla="*/ 1986422 w 2809912"/>
                <a:gd name="connsiteY187" fmla="*/ 410198 h 3277786"/>
                <a:gd name="connsiteX188" fmla="*/ 1943377 w 2809912"/>
                <a:gd name="connsiteY188" fmla="*/ 410198 h 3277786"/>
                <a:gd name="connsiteX189" fmla="*/ 1930717 w 2809912"/>
                <a:gd name="connsiteY189" fmla="*/ 406400 h 3277786"/>
                <a:gd name="connsiteX190" fmla="*/ 1911726 w 2809912"/>
                <a:gd name="connsiteY190" fmla="*/ 400070 h 3277786"/>
                <a:gd name="connsiteX191" fmla="*/ 1896533 w 2809912"/>
                <a:gd name="connsiteY191" fmla="*/ 415262 h 3277786"/>
                <a:gd name="connsiteX192" fmla="*/ 1905396 w 2809912"/>
                <a:gd name="connsiteY192" fmla="*/ 436785 h 3277786"/>
                <a:gd name="connsiteX193" fmla="*/ 1906661 w 2809912"/>
                <a:gd name="connsiteY193" fmla="*/ 438051 h 3277786"/>
                <a:gd name="connsiteX194" fmla="*/ 1907928 w 2809912"/>
                <a:gd name="connsiteY194" fmla="*/ 443115 h 3277786"/>
                <a:gd name="connsiteX195" fmla="*/ 1906661 w 2809912"/>
                <a:gd name="connsiteY195" fmla="*/ 448179 h 3277786"/>
                <a:gd name="connsiteX196" fmla="*/ 1895267 w 2809912"/>
                <a:gd name="connsiteY196" fmla="*/ 459574 h 3277786"/>
                <a:gd name="connsiteX197" fmla="*/ 1895267 w 2809912"/>
                <a:gd name="connsiteY197" fmla="*/ 481097 h 3277786"/>
                <a:gd name="connsiteX198" fmla="*/ 1906661 w 2809912"/>
                <a:gd name="connsiteY198" fmla="*/ 492491 h 3277786"/>
                <a:gd name="connsiteX199" fmla="*/ 1906661 w 2809912"/>
                <a:gd name="connsiteY199" fmla="*/ 501353 h 3277786"/>
                <a:gd name="connsiteX200" fmla="*/ 1895267 w 2809912"/>
                <a:gd name="connsiteY200" fmla="*/ 512748 h 3277786"/>
                <a:gd name="connsiteX201" fmla="*/ 1895267 w 2809912"/>
                <a:gd name="connsiteY201" fmla="*/ 534270 h 3277786"/>
                <a:gd name="connsiteX202" fmla="*/ 1934515 w 2809912"/>
                <a:gd name="connsiteY202" fmla="*/ 573518 h 3277786"/>
                <a:gd name="connsiteX203" fmla="*/ 1934515 w 2809912"/>
                <a:gd name="connsiteY203" fmla="*/ 582380 h 3277786"/>
                <a:gd name="connsiteX204" fmla="*/ 1878809 w 2809912"/>
                <a:gd name="connsiteY204" fmla="*/ 638086 h 3277786"/>
                <a:gd name="connsiteX205" fmla="*/ 1878809 w 2809912"/>
                <a:gd name="connsiteY205" fmla="*/ 659609 h 3277786"/>
                <a:gd name="connsiteX206" fmla="*/ 1880075 w 2809912"/>
                <a:gd name="connsiteY206" fmla="*/ 660875 h 3277786"/>
                <a:gd name="connsiteX207" fmla="*/ 1886405 w 2809912"/>
                <a:gd name="connsiteY207" fmla="*/ 676067 h 3277786"/>
                <a:gd name="connsiteX208" fmla="*/ 1886405 w 2809912"/>
                <a:gd name="connsiteY208" fmla="*/ 708985 h 3277786"/>
                <a:gd name="connsiteX209" fmla="*/ 1880075 w 2809912"/>
                <a:gd name="connsiteY209" fmla="*/ 724177 h 3277786"/>
                <a:gd name="connsiteX210" fmla="*/ 1857286 w 2809912"/>
                <a:gd name="connsiteY210" fmla="*/ 746966 h 3277786"/>
                <a:gd name="connsiteX211" fmla="*/ 1848424 w 2809912"/>
                <a:gd name="connsiteY211" fmla="*/ 746966 h 3277786"/>
                <a:gd name="connsiteX212" fmla="*/ 1815507 w 2809912"/>
                <a:gd name="connsiteY212" fmla="*/ 714049 h 3277786"/>
                <a:gd name="connsiteX213" fmla="*/ 1809176 w 2809912"/>
                <a:gd name="connsiteY213" fmla="*/ 698856 h 3277786"/>
                <a:gd name="connsiteX214" fmla="*/ 1809176 w 2809912"/>
                <a:gd name="connsiteY214" fmla="*/ 639352 h 3277786"/>
                <a:gd name="connsiteX215" fmla="*/ 1793984 w 2809912"/>
                <a:gd name="connsiteY215" fmla="*/ 624159 h 3277786"/>
                <a:gd name="connsiteX216" fmla="*/ 1712957 w 2809912"/>
                <a:gd name="connsiteY216" fmla="*/ 624159 h 3277786"/>
                <a:gd name="connsiteX217" fmla="*/ 1697764 w 2809912"/>
                <a:gd name="connsiteY217" fmla="*/ 617829 h 3277786"/>
                <a:gd name="connsiteX218" fmla="*/ 1664847 w 2809912"/>
                <a:gd name="connsiteY218" fmla="*/ 584912 h 3277786"/>
                <a:gd name="connsiteX219" fmla="*/ 1643325 w 2809912"/>
                <a:gd name="connsiteY219" fmla="*/ 576050 h 3277786"/>
                <a:gd name="connsiteX220" fmla="*/ 1600279 w 2809912"/>
                <a:gd name="connsiteY220" fmla="*/ 576050 h 3277786"/>
                <a:gd name="connsiteX221" fmla="*/ 1593949 w 2809912"/>
                <a:gd name="connsiteY221" fmla="*/ 569720 h 3277786"/>
                <a:gd name="connsiteX222" fmla="*/ 1593949 w 2809912"/>
                <a:gd name="connsiteY222" fmla="*/ 558325 h 3277786"/>
                <a:gd name="connsiteX223" fmla="*/ 1585086 w 2809912"/>
                <a:gd name="connsiteY223" fmla="*/ 536803 h 3277786"/>
                <a:gd name="connsiteX224" fmla="*/ 1578756 w 2809912"/>
                <a:gd name="connsiteY224" fmla="*/ 530472 h 3277786"/>
                <a:gd name="connsiteX225" fmla="*/ 1561032 w 2809912"/>
                <a:gd name="connsiteY225" fmla="*/ 521610 h 3277786"/>
                <a:gd name="connsiteX226" fmla="*/ 1561032 w 2809912"/>
                <a:gd name="connsiteY226" fmla="*/ 521610 h 3277786"/>
                <a:gd name="connsiteX227" fmla="*/ 1558499 w 2809912"/>
                <a:gd name="connsiteY227" fmla="*/ 515280 h 3277786"/>
                <a:gd name="connsiteX228" fmla="*/ 1558499 w 2809912"/>
                <a:gd name="connsiteY228" fmla="*/ 458308 h 3277786"/>
                <a:gd name="connsiteX229" fmla="*/ 1564830 w 2809912"/>
                <a:gd name="connsiteY229" fmla="*/ 443115 h 3277786"/>
                <a:gd name="connsiteX230" fmla="*/ 1628132 w 2809912"/>
                <a:gd name="connsiteY230" fmla="*/ 379813 h 3277786"/>
                <a:gd name="connsiteX231" fmla="*/ 1643325 w 2809912"/>
                <a:gd name="connsiteY231" fmla="*/ 373483 h 3277786"/>
                <a:gd name="connsiteX232" fmla="*/ 1659783 w 2809912"/>
                <a:gd name="connsiteY232" fmla="*/ 373483 h 3277786"/>
                <a:gd name="connsiteX233" fmla="*/ 1681306 w 2809912"/>
                <a:gd name="connsiteY233" fmla="*/ 364620 h 3277786"/>
                <a:gd name="connsiteX234" fmla="*/ 1704094 w 2809912"/>
                <a:gd name="connsiteY234" fmla="*/ 341832 h 3277786"/>
                <a:gd name="connsiteX235" fmla="*/ 1712957 w 2809912"/>
                <a:gd name="connsiteY235" fmla="*/ 320309 h 3277786"/>
                <a:gd name="connsiteX236" fmla="*/ 1719287 w 2809912"/>
                <a:gd name="connsiteY236" fmla="*/ 305116 h 3277786"/>
                <a:gd name="connsiteX237" fmla="*/ 1742076 w 2809912"/>
                <a:gd name="connsiteY237" fmla="*/ 282328 h 3277786"/>
                <a:gd name="connsiteX238" fmla="*/ 1750938 w 2809912"/>
                <a:gd name="connsiteY238" fmla="*/ 282328 h 3277786"/>
                <a:gd name="connsiteX239" fmla="*/ 1762333 w 2809912"/>
                <a:gd name="connsiteY239" fmla="*/ 293722 h 3277786"/>
                <a:gd name="connsiteX240" fmla="*/ 1778791 w 2809912"/>
                <a:gd name="connsiteY240" fmla="*/ 298786 h 3277786"/>
                <a:gd name="connsiteX241" fmla="*/ 1828167 w 2809912"/>
                <a:gd name="connsiteY241" fmla="*/ 249411 h 3277786"/>
                <a:gd name="connsiteX242" fmla="*/ 1833231 w 2809912"/>
                <a:gd name="connsiteY242" fmla="*/ 238016 h 3277786"/>
                <a:gd name="connsiteX243" fmla="*/ 1828167 w 2809912"/>
                <a:gd name="connsiteY243" fmla="*/ 227888 h 3277786"/>
                <a:gd name="connsiteX244" fmla="*/ 1810442 w 2809912"/>
                <a:gd name="connsiteY244" fmla="*/ 210163 h 3277786"/>
                <a:gd name="connsiteX245" fmla="*/ 1810442 w 2809912"/>
                <a:gd name="connsiteY245" fmla="*/ 201301 h 3277786"/>
                <a:gd name="connsiteX246" fmla="*/ 1819305 w 2809912"/>
                <a:gd name="connsiteY246" fmla="*/ 192439 h 3277786"/>
                <a:gd name="connsiteX247" fmla="*/ 1819305 w 2809912"/>
                <a:gd name="connsiteY247" fmla="*/ 170916 h 3277786"/>
                <a:gd name="connsiteX248" fmla="*/ 1805378 w 2809912"/>
                <a:gd name="connsiteY248" fmla="*/ 156989 h 3277786"/>
                <a:gd name="connsiteX249" fmla="*/ 1796516 w 2809912"/>
                <a:gd name="connsiteY249" fmla="*/ 151925 h 3277786"/>
                <a:gd name="connsiteX250" fmla="*/ 1837029 w 2809912"/>
                <a:gd name="connsiteY250" fmla="*/ 151925 h 3277786"/>
                <a:gd name="connsiteX251" fmla="*/ 1858552 w 2809912"/>
                <a:gd name="connsiteY251" fmla="*/ 143063 h 3277786"/>
                <a:gd name="connsiteX252" fmla="*/ 1881341 w 2809912"/>
                <a:gd name="connsiteY252" fmla="*/ 120274 h 3277786"/>
                <a:gd name="connsiteX253" fmla="*/ 1890203 w 2809912"/>
                <a:gd name="connsiteY253" fmla="*/ 120274 h 3277786"/>
                <a:gd name="connsiteX254" fmla="*/ 2004147 w 2809912"/>
                <a:gd name="connsiteY254" fmla="*/ 234218 h 3277786"/>
                <a:gd name="connsiteX255" fmla="*/ 2004147 w 2809912"/>
                <a:gd name="connsiteY255" fmla="*/ 243080 h 3277786"/>
                <a:gd name="connsiteX256" fmla="*/ 1985156 w 2809912"/>
                <a:gd name="connsiteY256" fmla="*/ 258273 h 3277786"/>
                <a:gd name="connsiteX257" fmla="*/ 1976294 w 2809912"/>
                <a:gd name="connsiteY257" fmla="*/ 279796 h 3277786"/>
                <a:gd name="connsiteX258" fmla="*/ 1976294 w 2809912"/>
                <a:gd name="connsiteY258" fmla="*/ 284860 h 3277786"/>
                <a:gd name="connsiteX259" fmla="*/ 1969964 w 2809912"/>
                <a:gd name="connsiteY259" fmla="*/ 300052 h 3277786"/>
                <a:gd name="connsiteX260" fmla="*/ 1961102 w 2809912"/>
                <a:gd name="connsiteY260" fmla="*/ 308915 h 3277786"/>
                <a:gd name="connsiteX261" fmla="*/ 1945909 w 2809912"/>
                <a:gd name="connsiteY261" fmla="*/ 315245 h 3277786"/>
                <a:gd name="connsiteX262" fmla="*/ 1921854 w 2809912"/>
                <a:gd name="connsiteY262" fmla="*/ 315245 h 3277786"/>
                <a:gd name="connsiteX263" fmla="*/ 1906661 w 2809912"/>
                <a:gd name="connsiteY263" fmla="*/ 330437 h 3277786"/>
                <a:gd name="connsiteX264" fmla="*/ 1906661 w 2809912"/>
                <a:gd name="connsiteY264" fmla="*/ 338034 h 3277786"/>
                <a:gd name="connsiteX265" fmla="*/ 1921854 w 2809912"/>
                <a:gd name="connsiteY265" fmla="*/ 353226 h 3277786"/>
                <a:gd name="connsiteX266" fmla="*/ 2007945 w 2809912"/>
                <a:gd name="connsiteY266" fmla="*/ 353226 h 3277786"/>
                <a:gd name="connsiteX267" fmla="*/ 2023138 w 2809912"/>
                <a:gd name="connsiteY267" fmla="*/ 359556 h 3277786"/>
                <a:gd name="connsiteX268" fmla="*/ 2067449 w 2809912"/>
                <a:gd name="connsiteY268" fmla="*/ 403868 h 3277786"/>
                <a:gd name="connsiteX269" fmla="*/ 2088972 w 2809912"/>
                <a:gd name="connsiteY269" fmla="*/ 412730 h 3277786"/>
                <a:gd name="connsiteX270" fmla="*/ 2159870 w 2809912"/>
                <a:gd name="connsiteY270" fmla="*/ 412730 h 3277786"/>
                <a:gd name="connsiteX271" fmla="*/ 2181393 w 2809912"/>
                <a:gd name="connsiteY271" fmla="*/ 403868 h 3277786"/>
                <a:gd name="connsiteX272" fmla="*/ 2190256 w 2809912"/>
                <a:gd name="connsiteY272" fmla="*/ 395006 h 3277786"/>
                <a:gd name="connsiteX273" fmla="*/ 2199118 w 2809912"/>
                <a:gd name="connsiteY273" fmla="*/ 373483 h 3277786"/>
                <a:gd name="connsiteX274" fmla="*/ 2199118 w 2809912"/>
                <a:gd name="connsiteY274" fmla="*/ 369685 h 3277786"/>
                <a:gd name="connsiteX275" fmla="*/ 2190256 w 2809912"/>
                <a:gd name="connsiteY275" fmla="*/ 348162 h 3277786"/>
                <a:gd name="connsiteX276" fmla="*/ 2139614 w 2809912"/>
                <a:gd name="connsiteY276" fmla="*/ 297520 h 3277786"/>
                <a:gd name="connsiteX277" fmla="*/ 2133284 w 2809912"/>
                <a:gd name="connsiteY277" fmla="*/ 282328 h 3277786"/>
                <a:gd name="connsiteX278" fmla="*/ 2133284 w 2809912"/>
                <a:gd name="connsiteY278" fmla="*/ 273465 h 3277786"/>
                <a:gd name="connsiteX279" fmla="*/ 2133284 w 2809912"/>
                <a:gd name="connsiteY279" fmla="*/ 273465 h 3277786"/>
                <a:gd name="connsiteX280" fmla="*/ 2182659 w 2809912"/>
                <a:gd name="connsiteY280" fmla="*/ 322841 h 3277786"/>
                <a:gd name="connsiteX281" fmla="*/ 2204182 w 2809912"/>
                <a:gd name="connsiteY281" fmla="*/ 322841 h 3277786"/>
                <a:gd name="connsiteX282" fmla="*/ 2232035 w 2809912"/>
                <a:gd name="connsiteY282" fmla="*/ 296254 h 3277786"/>
                <a:gd name="connsiteX283" fmla="*/ 2232035 w 2809912"/>
                <a:gd name="connsiteY283" fmla="*/ 274732 h 3277786"/>
                <a:gd name="connsiteX284" fmla="*/ 2144678 w 2809912"/>
                <a:gd name="connsiteY284" fmla="*/ 187374 h 3277786"/>
                <a:gd name="connsiteX285" fmla="*/ 2138348 w 2809912"/>
                <a:gd name="connsiteY285" fmla="*/ 172182 h 3277786"/>
                <a:gd name="connsiteX286" fmla="*/ 2138348 w 2809912"/>
                <a:gd name="connsiteY286" fmla="*/ 167118 h 3277786"/>
                <a:gd name="connsiteX287" fmla="*/ 2129485 w 2809912"/>
                <a:gd name="connsiteY287" fmla="*/ 145595 h 3277786"/>
                <a:gd name="connsiteX288" fmla="*/ 2077577 w 2809912"/>
                <a:gd name="connsiteY288" fmla="*/ 93687 h 3277786"/>
                <a:gd name="connsiteX289" fmla="*/ 2056055 w 2809912"/>
                <a:gd name="connsiteY289" fmla="*/ 84825 h 3277786"/>
                <a:gd name="connsiteX290" fmla="*/ 2010477 w 2809912"/>
                <a:gd name="connsiteY290" fmla="*/ 84825 h 3277786"/>
                <a:gd name="connsiteX291" fmla="*/ 1995284 w 2809912"/>
                <a:gd name="connsiteY291" fmla="*/ 78495 h 3277786"/>
                <a:gd name="connsiteX292" fmla="*/ 1925652 w 2809912"/>
                <a:gd name="connsiteY292" fmla="*/ 8862 h 3277786"/>
                <a:gd name="connsiteX293" fmla="*/ 1904130 w 2809912"/>
                <a:gd name="connsiteY293" fmla="*/ 0 h 3277786"/>
                <a:gd name="connsiteX294" fmla="*/ 1729415 w 2809912"/>
                <a:gd name="connsiteY294" fmla="*/ 0 h 3277786"/>
                <a:gd name="connsiteX295" fmla="*/ 1707893 w 2809912"/>
                <a:gd name="connsiteY295" fmla="*/ 8862 h 3277786"/>
                <a:gd name="connsiteX296" fmla="*/ 1657251 w 2809912"/>
                <a:gd name="connsiteY296" fmla="*/ 59504 h 3277786"/>
                <a:gd name="connsiteX297" fmla="*/ 1648389 w 2809912"/>
                <a:gd name="connsiteY297" fmla="*/ 81027 h 3277786"/>
                <a:gd name="connsiteX298" fmla="*/ 1648389 w 2809912"/>
                <a:gd name="connsiteY298" fmla="*/ 81027 h 3277786"/>
                <a:gd name="connsiteX299" fmla="*/ 1657251 w 2809912"/>
                <a:gd name="connsiteY299" fmla="*/ 102550 h 3277786"/>
                <a:gd name="connsiteX300" fmla="*/ 1696499 w 2809912"/>
                <a:gd name="connsiteY300" fmla="*/ 141797 h 3277786"/>
                <a:gd name="connsiteX301" fmla="*/ 1718021 w 2809912"/>
                <a:gd name="connsiteY301" fmla="*/ 150659 h 3277786"/>
                <a:gd name="connsiteX302" fmla="*/ 1753470 w 2809912"/>
                <a:gd name="connsiteY302" fmla="*/ 150659 h 3277786"/>
                <a:gd name="connsiteX303" fmla="*/ 1744608 w 2809912"/>
                <a:gd name="connsiteY303" fmla="*/ 155723 h 3277786"/>
                <a:gd name="connsiteX304" fmla="*/ 1738278 w 2809912"/>
                <a:gd name="connsiteY304" fmla="*/ 162054 h 3277786"/>
                <a:gd name="connsiteX305" fmla="*/ 1738278 w 2809912"/>
                <a:gd name="connsiteY305" fmla="*/ 183576 h 3277786"/>
                <a:gd name="connsiteX306" fmla="*/ 1744608 w 2809912"/>
                <a:gd name="connsiteY306" fmla="*/ 189907 h 3277786"/>
                <a:gd name="connsiteX307" fmla="*/ 1745874 w 2809912"/>
                <a:gd name="connsiteY307" fmla="*/ 194971 h 3277786"/>
                <a:gd name="connsiteX308" fmla="*/ 1744608 w 2809912"/>
                <a:gd name="connsiteY308" fmla="*/ 200035 h 3277786"/>
                <a:gd name="connsiteX309" fmla="*/ 1711691 w 2809912"/>
                <a:gd name="connsiteY309" fmla="*/ 232952 h 3277786"/>
                <a:gd name="connsiteX310" fmla="*/ 1702829 w 2809912"/>
                <a:gd name="connsiteY310" fmla="*/ 232952 h 3277786"/>
                <a:gd name="connsiteX311" fmla="*/ 1696499 w 2809912"/>
                <a:gd name="connsiteY311" fmla="*/ 226622 h 3277786"/>
                <a:gd name="connsiteX312" fmla="*/ 1690168 w 2809912"/>
                <a:gd name="connsiteY312" fmla="*/ 211429 h 3277786"/>
                <a:gd name="connsiteX313" fmla="*/ 1681306 w 2809912"/>
                <a:gd name="connsiteY313" fmla="*/ 189907 h 3277786"/>
                <a:gd name="connsiteX314" fmla="*/ 1658517 w 2809912"/>
                <a:gd name="connsiteY314" fmla="*/ 167118 h 3277786"/>
                <a:gd name="connsiteX315" fmla="*/ 1636994 w 2809912"/>
                <a:gd name="connsiteY315" fmla="*/ 167118 h 3277786"/>
                <a:gd name="connsiteX316" fmla="*/ 1635728 w 2809912"/>
                <a:gd name="connsiteY316" fmla="*/ 168384 h 3277786"/>
                <a:gd name="connsiteX317" fmla="*/ 1626866 w 2809912"/>
                <a:gd name="connsiteY317" fmla="*/ 168384 h 3277786"/>
                <a:gd name="connsiteX318" fmla="*/ 1609141 w 2809912"/>
                <a:gd name="connsiteY318" fmla="*/ 150659 h 3277786"/>
                <a:gd name="connsiteX319" fmla="*/ 1609141 w 2809912"/>
                <a:gd name="connsiteY319" fmla="*/ 141797 h 3277786"/>
                <a:gd name="connsiteX320" fmla="*/ 1609141 w 2809912"/>
                <a:gd name="connsiteY320" fmla="*/ 120274 h 3277786"/>
                <a:gd name="connsiteX321" fmla="*/ 1566096 w 2809912"/>
                <a:gd name="connsiteY321" fmla="*/ 77229 h 3277786"/>
                <a:gd name="connsiteX322" fmla="*/ 1526848 w 2809912"/>
                <a:gd name="connsiteY322" fmla="*/ 75963 h 3277786"/>
                <a:gd name="connsiteX323" fmla="*/ 1525583 w 2809912"/>
                <a:gd name="connsiteY323" fmla="*/ 77229 h 3277786"/>
                <a:gd name="connsiteX324" fmla="*/ 1511656 w 2809912"/>
                <a:gd name="connsiteY324" fmla="*/ 91155 h 3277786"/>
                <a:gd name="connsiteX325" fmla="*/ 1502794 w 2809912"/>
                <a:gd name="connsiteY325" fmla="*/ 112678 h 3277786"/>
                <a:gd name="connsiteX326" fmla="*/ 1502794 w 2809912"/>
                <a:gd name="connsiteY326" fmla="*/ 117742 h 3277786"/>
                <a:gd name="connsiteX327" fmla="*/ 1511656 w 2809912"/>
                <a:gd name="connsiteY327" fmla="*/ 139265 h 3277786"/>
                <a:gd name="connsiteX328" fmla="*/ 1550903 w 2809912"/>
                <a:gd name="connsiteY328" fmla="*/ 178512 h 3277786"/>
                <a:gd name="connsiteX329" fmla="*/ 1550903 w 2809912"/>
                <a:gd name="connsiteY329" fmla="*/ 187374 h 3277786"/>
                <a:gd name="connsiteX330" fmla="*/ 1528114 w 2809912"/>
                <a:gd name="connsiteY330" fmla="*/ 210163 h 3277786"/>
                <a:gd name="connsiteX331" fmla="*/ 1519252 w 2809912"/>
                <a:gd name="connsiteY331" fmla="*/ 210163 h 3277786"/>
                <a:gd name="connsiteX332" fmla="*/ 1511656 w 2809912"/>
                <a:gd name="connsiteY332" fmla="*/ 205099 h 3277786"/>
                <a:gd name="connsiteX333" fmla="*/ 1468611 w 2809912"/>
                <a:gd name="connsiteY333" fmla="*/ 205099 h 3277786"/>
                <a:gd name="connsiteX334" fmla="*/ 1468611 w 2809912"/>
                <a:gd name="connsiteY334" fmla="*/ 205099 h 3277786"/>
                <a:gd name="connsiteX335" fmla="*/ 1462280 w 2809912"/>
                <a:gd name="connsiteY335" fmla="*/ 211429 h 3277786"/>
                <a:gd name="connsiteX336" fmla="*/ 1447088 w 2809912"/>
                <a:gd name="connsiteY336" fmla="*/ 217760 h 3277786"/>
                <a:gd name="connsiteX337" fmla="*/ 1338208 w 2809912"/>
                <a:gd name="connsiteY337" fmla="*/ 217760 h 3277786"/>
                <a:gd name="connsiteX338" fmla="*/ 1323016 w 2809912"/>
                <a:gd name="connsiteY338" fmla="*/ 211429 h 3277786"/>
                <a:gd name="connsiteX339" fmla="*/ 1311621 w 2809912"/>
                <a:gd name="connsiteY339" fmla="*/ 198769 h 3277786"/>
                <a:gd name="connsiteX340" fmla="*/ 1290098 w 2809912"/>
                <a:gd name="connsiteY340" fmla="*/ 198769 h 3277786"/>
                <a:gd name="connsiteX341" fmla="*/ 1264778 w 2809912"/>
                <a:gd name="connsiteY341" fmla="*/ 224090 h 3277786"/>
                <a:gd name="connsiteX342" fmla="*/ 1262245 w 2809912"/>
                <a:gd name="connsiteY342" fmla="*/ 243080 h 3277786"/>
                <a:gd name="connsiteX343" fmla="*/ 1257181 w 2809912"/>
                <a:gd name="connsiteY343" fmla="*/ 243080 h 3277786"/>
                <a:gd name="connsiteX344" fmla="*/ 1241989 w 2809912"/>
                <a:gd name="connsiteY344" fmla="*/ 236750 h 3277786"/>
                <a:gd name="connsiteX345" fmla="*/ 1229328 w 2809912"/>
                <a:gd name="connsiteY345" fmla="*/ 224090 h 3277786"/>
                <a:gd name="connsiteX346" fmla="*/ 1207806 w 2809912"/>
                <a:gd name="connsiteY346" fmla="*/ 215227 h 3277786"/>
                <a:gd name="connsiteX347" fmla="*/ 1167292 w 2809912"/>
                <a:gd name="connsiteY347" fmla="*/ 213961 h 3277786"/>
                <a:gd name="connsiteX348" fmla="*/ 1152100 w 2809912"/>
                <a:gd name="connsiteY348" fmla="*/ 207631 h 3277786"/>
                <a:gd name="connsiteX349" fmla="*/ 1121714 w 2809912"/>
                <a:gd name="connsiteY349" fmla="*/ 177246 h 3277786"/>
                <a:gd name="connsiteX350" fmla="*/ 1100192 w 2809912"/>
                <a:gd name="connsiteY350" fmla="*/ 168384 h 3277786"/>
                <a:gd name="connsiteX351" fmla="*/ 997642 w 2809912"/>
                <a:gd name="connsiteY351" fmla="*/ 168384 h 3277786"/>
                <a:gd name="connsiteX352" fmla="*/ 982450 w 2809912"/>
                <a:gd name="connsiteY352" fmla="*/ 162054 h 3277786"/>
                <a:gd name="connsiteX353" fmla="*/ 981184 w 2809912"/>
                <a:gd name="connsiteY353" fmla="*/ 160788 h 3277786"/>
                <a:gd name="connsiteX354" fmla="*/ 959661 w 2809912"/>
                <a:gd name="connsiteY354" fmla="*/ 151925 h 3277786"/>
                <a:gd name="connsiteX355" fmla="*/ 940670 w 2809912"/>
                <a:gd name="connsiteY355" fmla="*/ 158255 h 3277786"/>
                <a:gd name="connsiteX356" fmla="*/ 928010 w 2809912"/>
                <a:gd name="connsiteY356" fmla="*/ 162054 h 3277786"/>
                <a:gd name="connsiteX357" fmla="*/ 921680 w 2809912"/>
                <a:gd name="connsiteY357" fmla="*/ 155723 h 3277786"/>
                <a:gd name="connsiteX358" fmla="*/ 921680 w 2809912"/>
                <a:gd name="connsiteY358" fmla="*/ 150659 h 3277786"/>
                <a:gd name="connsiteX359" fmla="*/ 909019 w 2809912"/>
                <a:gd name="connsiteY359" fmla="*/ 135467 h 3277786"/>
                <a:gd name="connsiteX360" fmla="*/ 890029 w 2809912"/>
                <a:gd name="connsiteY360" fmla="*/ 144329 h 3277786"/>
                <a:gd name="connsiteX361" fmla="*/ 882432 w 2809912"/>
                <a:gd name="connsiteY361" fmla="*/ 150659 h 3277786"/>
                <a:gd name="connsiteX362" fmla="*/ 873570 w 2809912"/>
                <a:gd name="connsiteY362" fmla="*/ 150659 h 3277786"/>
                <a:gd name="connsiteX363" fmla="*/ 862175 w 2809912"/>
                <a:gd name="connsiteY363" fmla="*/ 139265 h 3277786"/>
                <a:gd name="connsiteX364" fmla="*/ 840653 w 2809912"/>
                <a:gd name="connsiteY364" fmla="*/ 130403 h 3277786"/>
                <a:gd name="connsiteX365" fmla="*/ 755828 w 2809912"/>
                <a:gd name="connsiteY365" fmla="*/ 130403 h 3277786"/>
                <a:gd name="connsiteX366" fmla="*/ 734305 w 2809912"/>
                <a:gd name="connsiteY366" fmla="*/ 139265 h 3277786"/>
                <a:gd name="connsiteX367" fmla="*/ 715315 w 2809912"/>
                <a:gd name="connsiteY367" fmla="*/ 158255 h 3277786"/>
                <a:gd name="connsiteX368" fmla="*/ 700122 w 2809912"/>
                <a:gd name="connsiteY368" fmla="*/ 164586 h 3277786"/>
                <a:gd name="connsiteX369" fmla="*/ 691260 w 2809912"/>
                <a:gd name="connsiteY369" fmla="*/ 164586 h 3277786"/>
                <a:gd name="connsiteX370" fmla="*/ 671003 w 2809912"/>
                <a:gd name="connsiteY370" fmla="*/ 172182 h 3277786"/>
                <a:gd name="connsiteX371" fmla="*/ 657077 w 2809912"/>
                <a:gd name="connsiteY371" fmla="*/ 177246 h 3277786"/>
                <a:gd name="connsiteX372" fmla="*/ 640618 w 2809912"/>
                <a:gd name="connsiteY372" fmla="*/ 177246 h 3277786"/>
                <a:gd name="connsiteX373" fmla="*/ 625425 w 2809912"/>
                <a:gd name="connsiteY373" fmla="*/ 170916 h 3277786"/>
                <a:gd name="connsiteX374" fmla="*/ 612765 w 2809912"/>
                <a:gd name="connsiteY374" fmla="*/ 158255 h 3277786"/>
                <a:gd name="connsiteX375" fmla="*/ 591242 w 2809912"/>
                <a:gd name="connsiteY375" fmla="*/ 149393 h 3277786"/>
                <a:gd name="connsiteX376" fmla="*/ 538069 w 2809912"/>
                <a:gd name="connsiteY376" fmla="*/ 149393 h 3277786"/>
                <a:gd name="connsiteX377" fmla="*/ 524142 w 2809912"/>
                <a:gd name="connsiteY377" fmla="*/ 144329 h 3277786"/>
                <a:gd name="connsiteX378" fmla="*/ 503885 w 2809912"/>
                <a:gd name="connsiteY378" fmla="*/ 136733 h 3277786"/>
                <a:gd name="connsiteX379" fmla="*/ 483628 w 2809912"/>
                <a:gd name="connsiteY379" fmla="*/ 136733 h 3277786"/>
                <a:gd name="connsiteX380" fmla="*/ 469702 w 2809912"/>
                <a:gd name="connsiteY380" fmla="*/ 131669 h 3277786"/>
                <a:gd name="connsiteX381" fmla="*/ 449445 w 2809912"/>
                <a:gd name="connsiteY381" fmla="*/ 124072 h 3277786"/>
                <a:gd name="connsiteX382" fmla="*/ 344364 w 2809912"/>
                <a:gd name="connsiteY382" fmla="*/ 124072 h 3277786"/>
                <a:gd name="connsiteX383" fmla="*/ 329171 w 2809912"/>
                <a:gd name="connsiteY383" fmla="*/ 117742 h 3277786"/>
                <a:gd name="connsiteX384" fmla="*/ 319043 w 2809912"/>
                <a:gd name="connsiteY384" fmla="*/ 107614 h 3277786"/>
                <a:gd name="connsiteX385" fmla="*/ 297520 w 2809912"/>
                <a:gd name="connsiteY385" fmla="*/ 98751 h 3277786"/>
                <a:gd name="connsiteX386" fmla="*/ 272199 w 2809912"/>
                <a:gd name="connsiteY386" fmla="*/ 98751 h 3277786"/>
                <a:gd name="connsiteX387" fmla="*/ 257007 w 2809912"/>
                <a:gd name="connsiteY387" fmla="*/ 92421 h 3277786"/>
                <a:gd name="connsiteX388" fmla="*/ 254474 w 2809912"/>
                <a:gd name="connsiteY388" fmla="*/ 89889 h 3277786"/>
                <a:gd name="connsiteX389" fmla="*/ 232952 w 2809912"/>
                <a:gd name="connsiteY389" fmla="*/ 81027 h 3277786"/>
                <a:gd name="connsiteX390" fmla="*/ 230420 w 2809912"/>
                <a:gd name="connsiteY390" fmla="*/ 81027 h 3277786"/>
                <a:gd name="connsiteX391" fmla="*/ 208897 w 2809912"/>
                <a:gd name="connsiteY391" fmla="*/ 89889 h 3277786"/>
                <a:gd name="connsiteX392" fmla="*/ 205099 w 2809912"/>
                <a:gd name="connsiteY392" fmla="*/ 93687 h 3277786"/>
                <a:gd name="connsiteX393" fmla="*/ 189907 w 2809912"/>
                <a:gd name="connsiteY393" fmla="*/ 100017 h 3277786"/>
                <a:gd name="connsiteX394" fmla="*/ 162053 w 2809912"/>
                <a:gd name="connsiteY394" fmla="*/ 100017 h 3277786"/>
                <a:gd name="connsiteX395" fmla="*/ 140531 w 2809912"/>
                <a:gd name="connsiteY395" fmla="*/ 108880 h 3277786"/>
                <a:gd name="connsiteX396" fmla="*/ 74696 w 2809912"/>
                <a:gd name="connsiteY396" fmla="*/ 174714 h 3277786"/>
                <a:gd name="connsiteX397" fmla="*/ 59504 w 2809912"/>
                <a:gd name="connsiteY397" fmla="*/ 181044 h 3277786"/>
                <a:gd name="connsiteX398" fmla="*/ 37981 w 2809912"/>
                <a:gd name="connsiteY398" fmla="*/ 181044 h 3277786"/>
                <a:gd name="connsiteX399" fmla="*/ 22789 w 2809912"/>
                <a:gd name="connsiteY399" fmla="*/ 191173 h 3277786"/>
                <a:gd name="connsiteX400" fmla="*/ 31651 w 2809912"/>
                <a:gd name="connsiteY400" fmla="*/ 207631 h 3277786"/>
                <a:gd name="connsiteX401" fmla="*/ 59504 w 2809912"/>
                <a:gd name="connsiteY401" fmla="*/ 235484 h 3277786"/>
                <a:gd name="connsiteX402" fmla="*/ 65834 w 2809912"/>
                <a:gd name="connsiteY402" fmla="*/ 250677 h 3277786"/>
                <a:gd name="connsiteX403" fmla="*/ 65834 w 2809912"/>
                <a:gd name="connsiteY403" fmla="*/ 255741 h 3277786"/>
                <a:gd name="connsiteX404" fmla="*/ 59504 w 2809912"/>
                <a:gd name="connsiteY404" fmla="*/ 262071 h 3277786"/>
                <a:gd name="connsiteX405" fmla="*/ 43045 w 2809912"/>
                <a:gd name="connsiteY405" fmla="*/ 262071 h 3277786"/>
                <a:gd name="connsiteX406" fmla="*/ 21523 w 2809912"/>
                <a:gd name="connsiteY406" fmla="*/ 270933 h 3277786"/>
                <a:gd name="connsiteX407" fmla="*/ 3798 w 2809912"/>
                <a:gd name="connsiteY407" fmla="*/ 288658 h 3277786"/>
                <a:gd name="connsiteX408" fmla="*/ 0 w 2809912"/>
                <a:gd name="connsiteY408" fmla="*/ 300052 h 3277786"/>
                <a:gd name="connsiteX409" fmla="*/ 3798 w 2809912"/>
                <a:gd name="connsiteY409" fmla="*/ 311447 h 3277786"/>
                <a:gd name="connsiteX410" fmla="*/ 26587 w 2809912"/>
                <a:gd name="connsiteY410" fmla="*/ 334236 h 3277786"/>
                <a:gd name="connsiteX411" fmla="*/ 48110 w 2809912"/>
                <a:gd name="connsiteY411" fmla="*/ 343098 h 3277786"/>
                <a:gd name="connsiteX412" fmla="*/ 117742 w 2809912"/>
                <a:gd name="connsiteY412" fmla="*/ 343098 h 3277786"/>
                <a:gd name="connsiteX413" fmla="*/ 124072 w 2809912"/>
                <a:gd name="connsiteY413" fmla="*/ 349428 h 3277786"/>
                <a:gd name="connsiteX414" fmla="*/ 124072 w 2809912"/>
                <a:gd name="connsiteY414" fmla="*/ 354492 h 3277786"/>
                <a:gd name="connsiteX415" fmla="*/ 101283 w 2809912"/>
                <a:gd name="connsiteY415" fmla="*/ 377281 h 3277786"/>
                <a:gd name="connsiteX416" fmla="*/ 68366 w 2809912"/>
                <a:gd name="connsiteY416" fmla="*/ 377281 h 3277786"/>
                <a:gd name="connsiteX417" fmla="*/ 46843 w 2809912"/>
                <a:gd name="connsiteY417" fmla="*/ 386143 h 3277786"/>
                <a:gd name="connsiteX418" fmla="*/ 17725 w 2809912"/>
                <a:gd name="connsiteY418" fmla="*/ 415262 h 3277786"/>
                <a:gd name="connsiteX419" fmla="*/ 8862 w 2809912"/>
                <a:gd name="connsiteY419" fmla="*/ 436785 h 3277786"/>
                <a:gd name="connsiteX420" fmla="*/ 8862 w 2809912"/>
                <a:gd name="connsiteY420" fmla="*/ 438051 h 3277786"/>
                <a:gd name="connsiteX421" fmla="*/ 17725 w 2809912"/>
                <a:gd name="connsiteY421" fmla="*/ 459574 h 3277786"/>
                <a:gd name="connsiteX422" fmla="*/ 46843 w 2809912"/>
                <a:gd name="connsiteY422" fmla="*/ 488693 h 3277786"/>
                <a:gd name="connsiteX423" fmla="*/ 68366 w 2809912"/>
                <a:gd name="connsiteY423" fmla="*/ 497555 h 3277786"/>
                <a:gd name="connsiteX424" fmla="*/ 75963 w 2809912"/>
                <a:gd name="connsiteY424" fmla="*/ 497555 h 3277786"/>
                <a:gd name="connsiteX425" fmla="*/ 91155 w 2809912"/>
                <a:gd name="connsiteY425" fmla="*/ 503885 h 3277786"/>
                <a:gd name="connsiteX426" fmla="*/ 100017 w 2809912"/>
                <a:gd name="connsiteY426" fmla="*/ 512748 h 3277786"/>
                <a:gd name="connsiteX427" fmla="*/ 121540 w 2809912"/>
                <a:gd name="connsiteY427" fmla="*/ 521610 h 3277786"/>
                <a:gd name="connsiteX428" fmla="*/ 181044 w 2809912"/>
                <a:gd name="connsiteY428" fmla="*/ 521610 h 3277786"/>
                <a:gd name="connsiteX429" fmla="*/ 196237 w 2809912"/>
                <a:gd name="connsiteY429" fmla="*/ 527940 h 3277786"/>
                <a:gd name="connsiteX430" fmla="*/ 197503 w 2809912"/>
                <a:gd name="connsiteY430" fmla="*/ 529206 h 3277786"/>
                <a:gd name="connsiteX431" fmla="*/ 198769 w 2809912"/>
                <a:gd name="connsiteY431" fmla="*/ 534270 h 3277786"/>
                <a:gd name="connsiteX432" fmla="*/ 197503 w 2809912"/>
                <a:gd name="connsiteY432" fmla="*/ 539335 h 3277786"/>
                <a:gd name="connsiteX433" fmla="*/ 115210 w 2809912"/>
                <a:gd name="connsiteY433" fmla="*/ 621627 h 3277786"/>
                <a:gd name="connsiteX434" fmla="*/ 100017 w 2809912"/>
                <a:gd name="connsiteY434" fmla="*/ 627958 h 3277786"/>
                <a:gd name="connsiteX435" fmla="*/ 78494 w 2809912"/>
                <a:gd name="connsiteY435" fmla="*/ 627958 h 3277786"/>
                <a:gd name="connsiteX436" fmla="*/ 63302 w 2809912"/>
                <a:gd name="connsiteY436" fmla="*/ 638086 h 3277786"/>
                <a:gd name="connsiteX437" fmla="*/ 73430 w 2809912"/>
                <a:gd name="connsiteY437" fmla="*/ 653278 h 3277786"/>
                <a:gd name="connsiteX438" fmla="*/ 78494 w 2809912"/>
                <a:gd name="connsiteY438" fmla="*/ 653278 h 3277786"/>
                <a:gd name="connsiteX439" fmla="*/ 105081 w 2809912"/>
                <a:gd name="connsiteY439" fmla="*/ 653278 h 3277786"/>
                <a:gd name="connsiteX440" fmla="*/ 126604 w 2809912"/>
                <a:gd name="connsiteY440" fmla="*/ 644416 h 3277786"/>
                <a:gd name="connsiteX441" fmla="*/ 127870 w 2809912"/>
                <a:gd name="connsiteY441" fmla="*/ 643150 h 3277786"/>
                <a:gd name="connsiteX442" fmla="*/ 143063 w 2809912"/>
                <a:gd name="connsiteY442" fmla="*/ 636820 h 3277786"/>
                <a:gd name="connsiteX443" fmla="*/ 151925 w 2809912"/>
                <a:gd name="connsiteY443" fmla="*/ 636820 h 3277786"/>
                <a:gd name="connsiteX444" fmla="*/ 173448 w 2809912"/>
                <a:gd name="connsiteY444" fmla="*/ 627958 h 3277786"/>
                <a:gd name="connsiteX445" fmla="*/ 192438 w 2809912"/>
                <a:gd name="connsiteY445" fmla="*/ 608967 h 3277786"/>
                <a:gd name="connsiteX446" fmla="*/ 206365 w 2809912"/>
                <a:gd name="connsiteY446" fmla="*/ 602637 h 3277786"/>
                <a:gd name="connsiteX447" fmla="*/ 226622 w 2809912"/>
                <a:gd name="connsiteY447" fmla="*/ 593774 h 3277786"/>
                <a:gd name="connsiteX448" fmla="*/ 273465 w 2809912"/>
                <a:gd name="connsiteY448" fmla="*/ 546931 h 3277786"/>
                <a:gd name="connsiteX449" fmla="*/ 282328 w 2809912"/>
                <a:gd name="connsiteY449" fmla="*/ 527940 h 3277786"/>
                <a:gd name="connsiteX450" fmla="*/ 288658 w 2809912"/>
                <a:gd name="connsiteY450" fmla="*/ 515280 h 3277786"/>
                <a:gd name="connsiteX451" fmla="*/ 293722 w 2809912"/>
                <a:gd name="connsiteY451" fmla="*/ 510216 h 3277786"/>
                <a:gd name="connsiteX452" fmla="*/ 302584 w 2809912"/>
                <a:gd name="connsiteY452" fmla="*/ 510216 h 3277786"/>
                <a:gd name="connsiteX453" fmla="*/ 305116 w 2809912"/>
                <a:gd name="connsiteY453" fmla="*/ 512748 h 3277786"/>
                <a:gd name="connsiteX454" fmla="*/ 326639 w 2809912"/>
                <a:gd name="connsiteY454" fmla="*/ 521610 h 3277786"/>
                <a:gd name="connsiteX455" fmla="*/ 329171 w 2809912"/>
                <a:gd name="connsiteY455" fmla="*/ 521610 h 3277786"/>
                <a:gd name="connsiteX456" fmla="*/ 350694 w 2809912"/>
                <a:gd name="connsiteY456" fmla="*/ 512748 h 3277786"/>
                <a:gd name="connsiteX457" fmla="*/ 387409 w 2809912"/>
                <a:gd name="connsiteY457" fmla="*/ 476032 h 3277786"/>
                <a:gd name="connsiteX458" fmla="*/ 402602 w 2809912"/>
                <a:gd name="connsiteY458" fmla="*/ 469702 h 3277786"/>
                <a:gd name="connsiteX459" fmla="*/ 451977 w 2809912"/>
                <a:gd name="connsiteY459" fmla="*/ 469702 h 3277786"/>
                <a:gd name="connsiteX460" fmla="*/ 467170 w 2809912"/>
                <a:gd name="connsiteY460" fmla="*/ 476032 h 3277786"/>
                <a:gd name="connsiteX461" fmla="*/ 477298 w 2809912"/>
                <a:gd name="connsiteY461" fmla="*/ 486161 h 3277786"/>
                <a:gd name="connsiteX462" fmla="*/ 498821 w 2809912"/>
                <a:gd name="connsiteY462" fmla="*/ 495023 h 3277786"/>
                <a:gd name="connsiteX463" fmla="*/ 555793 w 2809912"/>
                <a:gd name="connsiteY463" fmla="*/ 495023 h 3277786"/>
                <a:gd name="connsiteX464" fmla="*/ 570985 w 2809912"/>
                <a:gd name="connsiteY464" fmla="*/ 501353 h 3277786"/>
                <a:gd name="connsiteX465" fmla="*/ 715315 w 2809912"/>
                <a:gd name="connsiteY465" fmla="*/ 645682 h 3277786"/>
                <a:gd name="connsiteX466" fmla="*/ 734305 w 2809912"/>
                <a:gd name="connsiteY466" fmla="*/ 654545 h 3277786"/>
                <a:gd name="connsiteX467" fmla="*/ 746966 w 2809912"/>
                <a:gd name="connsiteY467" fmla="*/ 660875 h 3277786"/>
                <a:gd name="connsiteX468" fmla="*/ 834323 w 2809912"/>
                <a:gd name="connsiteY468" fmla="*/ 748232 h 3277786"/>
                <a:gd name="connsiteX469" fmla="*/ 840653 w 2809912"/>
                <a:gd name="connsiteY469" fmla="*/ 763424 h 3277786"/>
                <a:gd name="connsiteX470" fmla="*/ 849515 w 2809912"/>
                <a:gd name="connsiteY470" fmla="*/ 784947 h 3277786"/>
                <a:gd name="connsiteX471" fmla="*/ 898891 w 2809912"/>
                <a:gd name="connsiteY471" fmla="*/ 834323 h 3277786"/>
                <a:gd name="connsiteX472" fmla="*/ 905221 w 2809912"/>
                <a:gd name="connsiteY472" fmla="*/ 849515 h 3277786"/>
                <a:gd name="connsiteX473" fmla="*/ 905221 w 2809912"/>
                <a:gd name="connsiteY473" fmla="*/ 1054614 h 3277786"/>
                <a:gd name="connsiteX474" fmla="*/ 914083 w 2809912"/>
                <a:gd name="connsiteY474" fmla="*/ 1076137 h 3277786"/>
                <a:gd name="connsiteX475" fmla="*/ 920414 w 2809912"/>
                <a:gd name="connsiteY475" fmla="*/ 1082467 h 3277786"/>
                <a:gd name="connsiteX476" fmla="*/ 926744 w 2809912"/>
                <a:gd name="connsiteY476" fmla="*/ 1097660 h 3277786"/>
                <a:gd name="connsiteX477" fmla="*/ 926744 w 2809912"/>
                <a:gd name="connsiteY477" fmla="*/ 1119183 h 3277786"/>
                <a:gd name="connsiteX478" fmla="*/ 935606 w 2809912"/>
                <a:gd name="connsiteY478" fmla="*/ 1140705 h 3277786"/>
                <a:gd name="connsiteX479" fmla="*/ 996376 w 2809912"/>
                <a:gd name="connsiteY479" fmla="*/ 1201475 h 3277786"/>
                <a:gd name="connsiteX480" fmla="*/ 1017899 w 2809912"/>
                <a:gd name="connsiteY480" fmla="*/ 1210338 h 3277786"/>
                <a:gd name="connsiteX481" fmla="*/ 1034357 w 2809912"/>
                <a:gd name="connsiteY481" fmla="*/ 1210338 h 3277786"/>
                <a:gd name="connsiteX482" fmla="*/ 1040688 w 2809912"/>
                <a:gd name="connsiteY482" fmla="*/ 1216668 h 3277786"/>
                <a:gd name="connsiteX483" fmla="*/ 1040688 w 2809912"/>
                <a:gd name="connsiteY483" fmla="*/ 1233126 h 3277786"/>
                <a:gd name="connsiteX484" fmla="*/ 1049550 w 2809912"/>
                <a:gd name="connsiteY484" fmla="*/ 1254649 h 3277786"/>
                <a:gd name="connsiteX485" fmla="*/ 1112852 w 2809912"/>
                <a:gd name="connsiteY485" fmla="*/ 1317951 h 3277786"/>
                <a:gd name="connsiteX486" fmla="*/ 1114118 w 2809912"/>
                <a:gd name="connsiteY486" fmla="*/ 1325548 h 3277786"/>
                <a:gd name="connsiteX487" fmla="*/ 1106522 w 2809912"/>
                <a:gd name="connsiteY487" fmla="*/ 1343272 h 3277786"/>
                <a:gd name="connsiteX488" fmla="*/ 1115384 w 2809912"/>
                <a:gd name="connsiteY488" fmla="*/ 1362263 h 3277786"/>
                <a:gd name="connsiteX489" fmla="*/ 1191347 w 2809912"/>
                <a:gd name="connsiteY489" fmla="*/ 1439492 h 3277786"/>
                <a:gd name="connsiteX490" fmla="*/ 1212870 w 2809912"/>
                <a:gd name="connsiteY490" fmla="*/ 1448354 h 3277786"/>
                <a:gd name="connsiteX491" fmla="*/ 1217934 w 2809912"/>
                <a:gd name="connsiteY491" fmla="*/ 1448354 h 3277786"/>
                <a:gd name="connsiteX492" fmla="*/ 1233126 w 2809912"/>
                <a:gd name="connsiteY492" fmla="*/ 1435693 h 3277786"/>
                <a:gd name="connsiteX493" fmla="*/ 1224264 w 2809912"/>
                <a:gd name="connsiteY493" fmla="*/ 1416703 h 3277786"/>
                <a:gd name="connsiteX494" fmla="*/ 1179952 w 2809912"/>
                <a:gd name="connsiteY494" fmla="*/ 1372391 h 3277786"/>
                <a:gd name="connsiteX495" fmla="*/ 1173622 w 2809912"/>
                <a:gd name="connsiteY495" fmla="*/ 1362263 h 3277786"/>
                <a:gd name="connsiteX496" fmla="*/ 1179952 w 2809912"/>
                <a:gd name="connsiteY496" fmla="*/ 1359731 h 3277786"/>
                <a:gd name="connsiteX497" fmla="*/ 1181219 w 2809912"/>
                <a:gd name="connsiteY497" fmla="*/ 1359731 h 3277786"/>
                <a:gd name="connsiteX498" fmla="*/ 1196411 w 2809912"/>
                <a:gd name="connsiteY498" fmla="*/ 1366061 h 3277786"/>
                <a:gd name="connsiteX499" fmla="*/ 1291365 w 2809912"/>
                <a:gd name="connsiteY499" fmla="*/ 1461014 h 3277786"/>
                <a:gd name="connsiteX500" fmla="*/ 1297695 w 2809912"/>
                <a:gd name="connsiteY500" fmla="*/ 1476207 h 3277786"/>
                <a:gd name="connsiteX501" fmla="*/ 1297695 w 2809912"/>
                <a:gd name="connsiteY501" fmla="*/ 1505326 h 3277786"/>
                <a:gd name="connsiteX502" fmla="*/ 1306557 w 2809912"/>
                <a:gd name="connsiteY502" fmla="*/ 1526849 h 3277786"/>
                <a:gd name="connsiteX503" fmla="*/ 1320483 w 2809912"/>
                <a:gd name="connsiteY503" fmla="*/ 1540775 h 3277786"/>
                <a:gd name="connsiteX504" fmla="*/ 1342006 w 2809912"/>
                <a:gd name="connsiteY504" fmla="*/ 1549637 h 3277786"/>
                <a:gd name="connsiteX505" fmla="*/ 1348337 w 2809912"/>
                <a:gd name="connsiteY505" fmla="*/ 1549637 h 3277786"/>
                <a:gd name="connsiteX506" fmla="*/ 1363529 w 2809912"/>
                <a:gd name="connsiteY506" fmla="*/ 1555968 h 3277786"/>
                <a:gd name="connsiteX507" fmla="*/ 1396446 w 2809912"/>
                <a:gd name="connsiteY507" fmla="*/ 1588885 h 3277786"/>
                <a:gd name="connsiteX508" fmla="*/ 1417969 w 2809912"/>
                <a:gd name="connsiteY508" fmla="*/ 1597747 h 3277786"/>
                <a:gd name="connsiteX509" fmla="*/ 1442024 w 2809912"/>
                <a:gd name="connsiteY509" fmla="*/ 1597747 h 3277786"/>
                <a:gd name="connsiteX510" fmla="*/ 1457216 w 2809912"/>
                <a:gd name="connsiteY510" fmla="*/ 1604077 h 3277786"/>
                <a:gd name="connsiteX511" fmla="*/ 1461014 w 2809912"/>
                <a:gd name="connsiteY511" fmla="*/ 1607875 h 3277786"/>
                <a:gd name="connsiteX512" fmla="*/ 1482537 w 2809912"/>
                <a:gd name="connsiteY512" fmla="*/ 1616738 h 3277786"/>
                <a:gd name="connsiteX513" fmla="*/ 1488867 w 2809912"/>
                <a:gd name="connsiteY513" fmla="*/ 1616738 h 3277786"/>
                <a:gd name="connsiteX514" fmla="*/ 1510390 w 2809912"/>
                <a:gd name="connsiteY514" fmla="*/ 1607875 h 3277786"/>
                <a:gd name="connsiteX515" fmla="*/ 1525583 w 2809912"/>
                <a:gd name="connsiteY515" fmla="*/ 1601545 h 3277786"/>
                <a:gd name="connsiteX516" fmla="*/ 1544573 w 2809912"/>
                <a:gd name="connsiteY516" fmla="*/ 1601545 h 3277786"/>
                <a:gd name="connsiteX517" fmla="*/ 1559766 w 2809912"/>
                <a:gd name="connsiteY517" fmla="*/ 1607875 h 3277786"/>
                <a:gd name="connsiteX518" fmla="*/ 1590151 w 2809912"/>
                <a:gd name="connsiteY518" fmla="*/ 1638260 h 3277786"/>
                <a:gd name="connsiteX519" fmla="*/ 1611673 w 2809912"/>
                <a:gd name="connsiteY519" fmla="*/ 1647123 h 3277786"/>
                <a:gd name="connsiteX520" fmla="*/ 1616738 w 2809912"/>
                <a:gd name="connsiteY520" fmla="*/ 1647123 h 3277786"/>
                <a:gd name="connsiteX521" fmla="*/ 1631930 w 2809912"/>
                <a:gd name="connsiteY521" fmla="*/ 1653453 h 3277786"/>
                <a:gd name="connsiteX522" fmla="*/ 1643325 w 2809912"/>
                <a:gd name="connsiteY522" fmla="*/ 1664847 h 3277786"/>
                <a:gd name="connsiteX523" fmla="*/ 1664847 w 2809912"/>
                <a:gd name="connsiteY523" fmla="*/ 1673710 h 3277786"/>
                <a:gd name="connsiteX524" fmla="*/ 1677508 w 2809912"/>
                <a:gd name="connsiteY524" fmla="*/ 1673710 h 3277786"/>
                <a:gd name="connsiteX525" fmla="*/ 1683838 w 2809912"/>
                <a:gd name="connsiteY525" fmla="*/ 1680040 h 3277786"/>
                <a:gd name="connsiteX526" fmla="*/ 1683838 w 2809912"/>
                <a:gd name="connsiteY526" fmla="*/ 1688902 h 3277786"/>
                <a:gd name="connsiteX527" fmla="*/ 1692700 w 2809912"/>
                <a:gd name="connsiteY527" fmla="*/ 1710425 h 3277786"/>
                <a:gd name="connsiteX528" fmla="*/ 1719287 w 2809912"/>
                <a:gd name="connsiteY528" fmla="*/ 1737012 h 3277786"/>
                <a:gd name="connsiteX529" fmla="*/ 1740810 w 2809912"/>
                <a:gd name="connsiteY529" fmla="*/ 1745874 h 3277786"/>
                <a:gd name="connsiteX530" fmla="*/ 1744608 w 2809912"/>
                <a:gd name="connsiteY530" fmla="*/ 1745874 h 3277786"/>
                <a:gd name="connsiteX531" fmla="*/ 1759801 w 2809912"/>
                <a:gd name="connsiteY531" fmla="*/ 1752204 h 3277786"/>
                <a:gd name="connsiteX532" fmla="*/ 1783855 w 2809912"/>
                <a:gd name="connsiteY532" fmla="*/ 1776259 h 3277786"/>
                <a:gd name="connsiteX533" fmla="*/ 1805378 w 2809912"/>
                <a:gd name="connsiteY533" fmla="*/ 1785122 h 3277786"/>
                <a:gd name="connsiteX534" fmla="*/ 1830699 w 2809912"/>
                <a:gd name="connsiteY534" fmla="*/ 1785122 h 3277786"/>
                <a:gd name="connsiteX535" fmla="*/ 1852222 w 2809912"/>
                <a:gd name="connsiteY535" fmla="*/ 1776259 h 3277786"/>
                <a:gd name="connsiteX536" fmla="*/ 1854754 w 2809912"/>
                <a:gd name="connsiteY536" fmla="*/ 1773727 h 3277786"/>
                <a:gd name="connsiteX537" fmla="*/ 1872478 w 2809912"/>
                <a:gd name="connsiteY537" fmla="*/ 1769929 h 3277786"/>
                <a:gd name="connsiteX538" fmla="*/ 1876276 w 2809912"/>
                <a:gd name="connsiteY538" fmla="*/ 1773727 h 3277786"/>
                <a:gd name="connsiteX539" fmla="*/ 1896533 w 2809912"/>
                <a:gd name="connsiteY539" fmla="*/ 1793984 h 3277786"/>
                <a:gd name="connsiteX540" fmla="*/ 1902863 w 2809912"/>
                <a:gd name="connsiteY540" fmla="*/ 1809176 h 3277786"/>
                <a:gd name="connsiteX541" fmla="*/ 1902863 w 2809912"/>
                <a:gd name="connsiteY541" fmla="*/ 1868680 h 3277786"/>
                <a:gd name="connsiteX542" fmla="*/ 1896533 w 2809912"/>
                <a:gd name="connsiteY542" fmla="*/ 1883873 h 3277786"/>
                <a:gd name="connsiteX543" fmla="*/ 1830699 w 2809912"/>
                <a:gd name="connsiteY543" fmla="*/ 1949707 h 3277786"/>
                <a:gd name="connsiteX544" fmla="*/ 1821837 w 2809912"/>
                <a:gd name="connsiteY544" fmla="*/ 1966166 h 3277786"/>
                <a:gd name="connsiteX545" fmla="*/ 1821837 w 2809912"/>
                <a:gd name="connsiteY545" fmla="*/ 1982624 h 3277786"/>
                <a:gd name="connsiteX546" fmla="*/ 1830699 w 2809912"/>
                <a:gd name="connsiteY546" fmla="*/ 2004147 h 3277786"/>
                <a:gd name="connsiteX547" fmla="*/ 1835763 w 2809912"/>
                <a:gd name="connsiteY547" fmla="*/ 2009211 h 3277786"/>
                <a:gd name="connsiteX548" fmla="*/ 1837029 w 2809912"/>
                <a:gd name="connsiteY548" fmla="*/ 2014276 h 3277786"/>
                <a:gd name="connsiteX549" fmla="*/ 1835763 w 2809912"/>
                <a:gd name="connsiteY549" fmla="*/ 2019340 h 3277786"/>
                <a:gd name="connsiteX550" fmla="*/ 1828167 w 2809912"/>
                <a:gd name="connsiteY550" fmla="*/ 2026936 h 3277786"/>
                <a:gd name="connsiteX551" fmla="*/ 1819305 w 2809912"/>
                <a:gd name="connsiteY551" fmla="*/ 2048458 h 3277786"/>
                <a:gd name="connsiteX552" fmla="*/ 1819305 w 2809912"/>
                <a:gd name="connsiteY552" fmla="*/ 2071247 h 3277786"/>
                <a:gd name="connsiteX553" fmla="*/ 1828167 w 2809912"/>
                <a:gd name="connsiteY553" fmla="*/ 2092770 h 3277786"/>
                <a:gd name="connsiteX554" fmla="*/ 1876276 w 2809912"/>
                <a:gd name="connsiteY554" fmla="*/ 2140880 h 3277786"/>
                <a:gd name="connsiteX555" fmla="*/ 1882607 w 2809912"/>
                <a:gd name="connsiteY555" fmla="*/ 2156072 h 3277786"/>
                <a:gd name="connsiteX556" fmla="*/ 1882607 w 2809912"/>
                <a:gd name="connsiteY556" fmla="*/ 2180127 h 3277786"/>
                <a:gd name="connsiteX557" fmla="*/ 1891469 w 2809912"/>
                <a:gd name="connsiteY557" fmla="*/ 2201650 h 3277786"/>
                <a:gd name="connsiteX558" fmla="*/ 1905396 w 2809912"/>
                <a:gd name="connsiteY558" fmla="*/ 2215576 h 3277786"/>
                <a:gd name="connsiteX559" fmla="*/ 1911726 w 2809912"/>
                <a:gd name="connsiteY559" fmla="*/ 2230769 h 3277786"/>
                <a:gd name="connsiteX560" fmla="*/ 1911726 w 2809912"/>
                <a:gd name="connsiteY560" fmla="*/ 2237099 h 3277786"/>
                <a:gd name="connsiteX561" fmla="*/ 1920588 w 2809912"/>
                <a:gd name="connsiteY561" fmla="*/ 2258622 h 3277786"/>
                <a:gd name="connsiteX562" fmla="*/ 1943377 w 2809912"/>
                <a:gd name="connsiteY562" fmla="*/ 2281410 h 3277786"/>
                <a:gd name="connsiteX563" fmla="*/ 1964900 w 2809912"/>
                <a:gd name="connsiteY563" fmla="*/ 2290273 h 3277786"/>
                <a:gd name="connsiteX564" fmla="*/ 1975028 w 2809912"/>
                <a:gd name="connsiteY564" fmla="*/ 2290273 h 3277786"/>
                <a:gd name="connsiteX565" fmla="*/ 1990220 w 2809912"/>
                <a:gd name="connsiteY565" fmla="*/ 2296603 h 3277786"/>
                <a:gd name="connsiteX566" fmla="*/ 2038330 w 2809912"/>
                <a:gd name="connsiteY566" fmla="*/ 2344713 h 3277786"/>
                <a:gd name="connsiteX567" fmla="*/ 2044660 w 2809912"/>
                <a:gd name="connsiteY567" fmla="*/ 2359905 h 3277786"/>
                <a:gd name="connsiteX568" fmla="*/ 2044660 w 2809912"/>
                <a:gd name="connsiteY568" fmla="*/ 2553610 h 3277786"/>
                <a:gd name="connsiteX569" fmla="*/ 2039596 w 2809912"/>
                <a:gd name="connsiteY569" fmla="*/ 2567536 h 3277786"/>
                <a:gd name="connsiteX570" fmla="*/ 2032000 w 2809912"/>
                <a:gd name="connsiteY570" fmla="*/ 2587793 h 3277786"/>
                <a:gd name="connsiteX571" fmla="*/ 2032000 w 2809912"/>
                <a:gd name="connsiteY571" fmla="*/ 2711865 h 3277786"/>
                <a:gd name="connsiteX572" fmla="*/ 2025670 w 2809912"/>
                <a:gd name="connsiteY572" fmla="*/ 2727058 h 3277786"/>
                <a:gd name="connsiteX573" fmla="*/ 1971230 w 2809912"/>
                <a:gd name="connsiteY573" fmla="*/ 2781498 h 3277786"/>
                <a:gd name="connsiteX574" fmla="*/ 1962368 w 2809912"/>
                <a:gd name="connsiteY574" fmla="*/ 2803021 h 3277786"/>
                <a:gd name="connsiteX575" fmla="*/ 1962368 w 2809912"/>
                <a:gd name="connsiteY575" fmla="*/ 2986597 h 3277786"/>
                <a:gd name="connsiteX576" fmla="*/ 1956037 w 2809912"/>
                <a:gd name="connsiteY576" fmla="*/ 3001790 h 3277786"/>
                <a:gd name="connsiteX577" fmla="*/ 1954771 w 2809912"/>
                <a:gd name="connsiteY577" fmla="*/ 3003055 h 3277786"/>
                <a:gd name="connsiteX578" fmla="*/ 1954771 w 2809912"/>
                <a:gd name="connsiteY578" fmla="*/ 3024578 h 3277786"/>
                <a:gd name="connsiteX579" fmla="*/ 1959835 w 2809912"/>
                <a:gd name="connsiteY579" fmla="*/ 3029642 h 3277786"/>
                <a:gd name="connsiteX580" fmla="*/ 1961102 w 2809912"/>
                <a:gd name="connsiteY580" fmla="*/ 3034706 h 3277786"/>
                <a:gd name="connsiteX581" fmla="*/ 1959835 w 2809912"/>
                <a:gd name="connsiteY581" fmla="*/ 3039771 h 3277786"/>
                <a:gd name="connsiteX582" fmla="*/ 1947175 w 2809912"/>
                <a:gd name="connsiteY582" fmla="*/ 3052431 h 3277786"/>
                <a:gd name="connsiteX583" fmla="*/ 1938313 w 2809912"/>
                <a:gd name="connsiteY583" fmla="*/ 3073954 h 3277786"/>
                <a:gd name="connsiteX584" fmla="*/ 1938313 w 2809912"/>
                <a:gd name="connsiteY584" fmla="*/ 3161311 h 3277786"/>
                <a:gd name="connsiteX585" fmla="*/ 1947175 w 2809912"/>
                <a:gd name="connsiteY585" fmla="*/ 3182834 h 3277786"/>
                <a:gd name="connsiteX586" fmla="*/ 1987689 w 2809912"/>
                <a:gd name="connsiteY586" fmla="*/ 3223347 h 3277786"/>
                <a:gd name="connsiteX587" fmla="*/ 2009211 w 2809912"/>
                <a:gd name="connsiteY587" fmla="*/ 3232209 h 3277786"/>
                <a:gd name="connsiteX588" fmla="*/ 2016807 w 2809912"/>
                <a:gd name="connsiteY588" fmla="*/ 3232209 h 3277786"/>
                <a:gd name="connsiteX589" fmla="*/ 2032000 w 2809912"/>
                <a:gd name="connsiteY589" fmla="*/ 3238539 h 3277786"/>
                <a:gd name="connsiteX590" fmla="*/ 2062385 w 2809912"/>
                <a:gd name="connsiteY590" fmla="*/ 3268924 h 3277786"/>
                <a:gd name="connsiteX591" fmla="*/ 2083908 w 2809912"/>
                <a:gd name="connsiteY591" fmla="*/ 3277787 h 3277786"/>
                <a:gd name="connsiteX592" fmla="*/ 2100366 w 2809912"/>
                <a:gd name="connsiteY592" fmla="*/ 3277787 h 3277786"/>
                <a:gd name="connsiteX593" fmla="*/ 2121889 w 2809912"/>
                <a:gd name="connsiteY593" fmla="*/ 3268924 h 3277786"/>
                <a:gd name="connsiteX594" fmla="*/ 2123155 w 2809912"/>
                <a:gd name="connsiteY594" fmla="*/ 3267659 h 3277786"/>
                <a:gd name="connsiteX595" fmla="*/ 2138348 w 2809912"/>
                <a:gd name="connsiteY595" fmla="*/ 3261328 h 3277786"/>
                <a:gd name="connsiteX596" fmla="*/ 2149742 w 2809912"/>
                <a:gd name="connsiteY596" fmla="*/ 3261328 h 3277786"/>
                <a:gd name="connsiteX597" fmla="*/ 2164935 w 2809912"/>
                <a:gd name="connsiteY597" fmla="*/ 3246136 h 3277786"/>
                <a:gd name="connsiteX598" fmla="*/ 2164935 w 2809912"/>
                <a:gd name="connsiteY598" fmla="*/ 3244870 h 3277786"/>
                <a:gd name="connsiteX599" fmla="*/ 2149742 w 2809912"/>
                <a:gd name="connsiteY599" fmla="*/ 3229677 h 3277786"/>
                <a:gd name="connsiteX600" fmla="*/ 2149742 w 2809912"/>
                <a:gd name="connsiteY600" fmla="*/ 3229677 h 3277786"/>
                <a:gd name="connsiteX601" fmla="*/ 2134549 w 2809912"/>
                <a:gd name="connsiteY601" fmla="*/ 3223347 h 3277786"/>
                <a:gd name="connsiteX602" fmla="*/ 2097834 w 2809912"/>
                <a:gd name="connsiteY602" fmla="*/ 3186632 h 3277786"/>
                <a:gd name="connsiteX603" fmla="*/ 2091504 w 2809912"/>
                <a:gd name="connsiteY603" fmla="*/ 3171439 h 3277786"/>
                <a:gd name="connsiteX604" fmla="*/ 2091504 w 2809912"/>
                <a:gd name="connsiteY604" fmla="*/ 3151183 h 3277786"/>
                <a:gd name="connsiteX605" fmla="*/ 2097834 w 2809912"/>
                <a:gd name="connsiteY605" fmla="*/ 3137256 h 3277786"/>
                <a:gd name="connsiteX606" fmla="*/ 2118091 w 2809912"/>
                <a:gd name="connsiteY606" fmla="*/ 3116999 h 3277786"/>
                <a:gd name="connsiteX607" fmla="*/ 2126953 w 2809912"/>
                <a:gd name="connsiteY607" fmla="*/ 3098009 h 3277786"/>
                <a:gd name="connsiteX608" fmla="*/ 2133284 w 2809912"/>
                <a:gd name="connsiteY608" fmla="*/ 3085348 h 3277786"/>
                <a:gd name="connsiteX609" fmla="*/ 2156072 w 2809912"/>
                <a:gd name="connsiteY609" fmla="*/ 3062559 h 3277786"/>
                <a:gd name="connsiteX610" fmla="*/ 2164935 w 2809912"/>
                <a:gd name="connsiteY610" fmla="*/ 3041037 h 3277786"/>
                <a:gd name="connsiteX611" fmla="*/ 2149742 w 2809912"/>
                <a:gd name="connsiteY611" fmla="*/ 3025844 h 3277786"/>
                <a:gd name="connsiteX612" fmla="*/ 2138348 w 2809912"/>
                <a:gd name="connsiteY612" fmla="*/ 3025844 h 3277786"/>
                <a:gd name="connsiteX613" fmla="*/ 2132017 w 2809912"/>
                <a:gd name="connsiteY613" fmla="*/ 3019514 h 3277786"/>
                <a:gd name="connsiteX614" fmla="*/ 2138348 w 2809912"/>
                <a:gd name="connsiteY614" fmla="*/ 3004321 h 3277786"/>
                <a:gd name="connsiteX615" fmla="*/ 2166200 w 2809912"/>
                <a:gd name="connsiteY615" fmla="*/ 2976469 h 3277786"/>
                <a:gd name="connsiteX616" fmla="*/ 2175063 w 2809912"/>
                <a:gd name="connsiteY616" fmla="*/ 2954946 h 3277786"/>
                <a:gd name="connsiteX617" fmla="*/ 2178861 w 2809912"/>
                <a:gd name="connsiteY617" fmla="*/ 2942285 h 3277786"/>
                <a:gd name="connsiteX618" fmla="*/ 2192787 w 2809912"/>
                <a:gd name="connsiteY618" fmla="*/ 2928359 h 3277786"/>
                <a:gd name="connsiteX619" fmla="*/ 2192787 w 2809912"/>
                <a:gd name="connsiteY619" fmla="*/ 2906836 h 3277786"/>
                <a:gd name="connsiteX620" fmla="*/ 2191521 w 2809912"/>
                <a:gd name="connsiteY620" fmla="*/ 2905570 h 3277786"/>
                <a:gd name="connsiteX621" fmla="*/ 2185191 w 2809912"/>
                <a:gd name="connsiteY621" fmla="*/ 2890377 h 3277786"/>
                <a:gd name="connsiteX622" fmla="*/ 2191521 w 2809912"/>
                <a:gd name="connsiteY622" fmla="*/ 2884047 h 3277786"/>
                <a:gd name="connsiteX623" fmla="*/ 2202916 w 2809912"/>
                <a:gd name="connsiteY623" fmla="*/ 2884047 h 3277786"/>
                <a:gd name="connsiteX624" fmla="*/ 2224439 w 2809912"/>
                <a:gd name="connsiteY624" fmla="*/ 2875185 h 3277786"/>
                <a:gd name="connsiteX625" fmla="*/ 2242163 w 2809912"/>
                <a:gd name="connsiteY625" fmla="*/ 2857460 h 3277786"/>
                <a:gd name="connsiteX626" fmla="*/ 2251026 w 2809912"/>
                <a:gd name="connsiteY626" fmla="*/ 2835938 h 3277786"/>
                <a:gd name="connsiteX627" fmla="*/ 2251026 w 2809912"/>
                <a:gd name="connsiteY627" fmla="*/ 2824543 h 3277786"/>
                <a:gd name="connsiteX628" fmla="*/ 2257356 w 2809912"/>
                <a:gd name="connsiteY628" fmla="*/ 2818213 h 3277786"/>
                <a:gd name="connsiteX629" fmla="*/ 2300401 w 2809912"/>
                <a:gd name="connsiteY629" fmla="*/ 2818213 h 3277786"/>
                <a:gd name="connsiteX630" fmla="*/ 2321924 w 2809912"/>
                <a:gd name="connsiteY630" fmla="*/ 2809351 h 3277786"/>
                <a:gd name="connsiteX631" fmla="*/ 2349777 w 2809912"/>
                <a:gd name="connsiteY631" fmla="*/ 2781498 h 3277786"/>
                <a:gd name="connsiteX632" fmla="*/ 2358639 w 2809912"/>
                <a:gd name="connsiteY632" fmla="*/ 2759975 h 3277786"/>
                <a:gd name="connsiteX633" fmla="*/ 2358639 w 2809912"/>
                <a:gd name="connsiteY633" fmla="*/ 2728324 h 3277786"/>
                <a:gd name="connsiteX634" fmla="*/ 2364969 w 2809912"/>
                <a:gd name="connsiteY634" fmla="*/ 2721994 h 3277786"/>
                <a:gd name="connsiteX635" fmla="*/ 2387758 w 2809912"/>
                <a:gd name="connsiteY635" fmla="*/ 2721994 h 3277786"/>
                <a:gd name="connsiteX636" fmla="*/ 2409281 w 2809912"/>
                <a:gd name="connsiteY636" fmla="*/ 2713131 h 3277786"/>
                <a:gd name="connsiteX637" fmla="*/ 2492840 w 2809912"/>
                <a:gd name="connsiteY637" fmla="*/ 2629572 h 3277786"/>
                <a:gd name="connsiteX638" fmla="*/ 2501702 w 2809912"/>
                <a:gd name="connsiteY638" fmla="*/ 2608050 h 3277786"/>
                <a:gd name="connsiteX639" fmla="*/ 2501702 w 2809912"/>
                <a:gd name="connsiteY639" fmla="*/ 2600454 h 3277786"/>
                <a:gd name="connsiteX640" fmla="*/ 2508032 w 2809912"/>
                <a:gd name="connsiteY640" fmla="*/ 2585261 h 3277786"/>
                <a:gd name="connsiteX641" fmla="*/ 2527023 w 2809912"/>
                <a:gd name="connsiteY641" fmla="*/ 2566270 h 3277786"/>
                <a:gd name="connsiteX642" fmla="*/ 2535885 w 2809912"/>
                <a:gd name="connsiteY642" fmla="*/ 2544748 h 3277786"/>
                <a:gd name="connsiteX643" fmla="*/ 2535885 w 2809912"/>
                <a:gd name="connsiteY643" fmla="*/ 2516895 h 3277786"/>
                <a:gd name="connsiteX644" fmla="*/ 2542216 w 2809912"/>
                <a:gd name="connsiteY644" fmla="*/ 2501702 h 3277786"/>
                <a:gd name="connsiteX645" fmla="*/ 2565004 w 2809912"/>
                <a:gd name="connsiteY645" fmla="*/ 2478913 h 3277786"/>
                <a:gd name="connsiteX646" fmla="*/ 2580197 w 2809912"/>
                <a:gd name="connsiteY646" fmla="*/ 2472583 h 3277786"/>
                <a:gd name="connsiteX647" fmla="*/ 2589059 w 2809912"/>
                <a:gd name="connsiteY647" fmla="*/ 2472583 h 3277786"/>
                <a:gd name="connsiteX648" fmla="*/ 2610582 w 2809912"/>
                <a:gd name="connsiteY648" fmla="*/ 2463721 h 3277786"/>
                <a:gd name="connsiteX649" fmla="*/ 2618178 w 2809912"/>
                <a:gd name="connsiteY649" fmla="*/ 2456125 h 3277786"/>
                <a:gd name="connsiteX650" fmla="*/ 2632104 w 2809912"/>
                <a:gd name="connsiteY650" fmla="*/ 2449794 h 3277786"/>
                <a:gd name="connsiteX651" fmla="*/ 2652361 w 2809912"/>
                <a:gd name="connsiteY651" fmla="*/ 2440932 h 3277786"/>
                <a:gd name="connsiteX652" fmla="*/ 2699205 w 2809912"/>
                <a:gd name="connsiteY652" fmla="*/ 2394089 h 3277786"/>
                <a:gd name="connsiteX653" fmla="*/ 2708067 w 2809912"/>
                <a:gd name="connsiteY653" fmla="*/ 2372566 h 3277786"/>
                <a:gd name="connsiteX654" fmla="*/ 2708067 w 2809912"/>
                <a:gd name="connsiteY654" fmla="*/ 2356107 h 3277786"/>
                <a:gd name="connsiteX655" fmla="*/ 2714397 w 2809912"/>
                <a:gd name="connsiteY655" fmla="*/ 2340915 h 3277786"/>
                <a:gd name="connsiteX656" fmla="*/ 2725792 w 2809912"/>
                <a:gd name="connsiteY656" fmla="*/ 2329520 h 3277786"/>
                <a:gd name="connsiteX657" fmla="*/ 2734654 w 2809912"/>
                <a:gd name="connsiteY657" fmla="*/ 2307997 h 3277786"/>
                <a:gd name="connsiteX658" fmla="*/ 2734654 w 2809912"/>
                <a:gd name="connsiteY658" fmla="*/ 2232035 h 3277786"/>
                <a:gd name="connsiteX659" fmla="*/ 2740985 w 2809912"/>
                <a:gd name="connsiteY659" fmla="*/ 2225705 h 3277786"/>
                <a:gd name="connsiteX660" fmla="*/ 2746048 w 2809912"/>
                <a:gd name="connsiteY660" fmla="*/ 2225705 h 3277786"/>
                <a:gd name="connsiteX661" fmla="*/ 2761241 w 2809912"/>
                <a:gd name="connsiteY661" fmla="*/ 2210512 h 3277786"/>
                <a:gd name="connsiteX662" fmla="*/ 2761241 w 2809912"/>
                <a:gd name="connsiteY662" fmla="*/ 2194054 h 3277786"/>
                <a:gd name="connsiteX663" fmla="*/ 2767571 w 2809912"/>
                <a:gd name="connsiteY663" fmla="*/ 2178861 h 3277786"/>
                <a:gd name="connsiteX664" fmla="*/ 2800489 w 2809912"/>
                <a:gd name="connsiteY664" fmla="*/ 2145944 h 3277786"/>
                <a:gd name="connsiteX665" fmla="*/ 2809350 w 2809912"/>
                <a:gd name="connsiteY665" fmla="*/ 2124421 h 3277786"/>
                <a:gd name="connsiteX666" fmla="*/ 2809350 w 2809912"/>
                <a:gd name="connsiteY666" fmla="*/ 2073779 h 3277786"/>
                <a:gd name="connsiteX667" fmla="*/ 2796690 w 2809912"/>
                <a:gd name="connsiteY667" fmla="*/ 2057321 h 3277786"/>
                <a:gd name="connsiteX668" fmla="*/ 2796690 w 2809912"/>
                <a:gd name="connsiteY668" fmla="*/ 2057321 h 3277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</a:cxnLst>
              <a:rect l="l" t="t" r="r" b="b"/>
              <a:pathLst>
                <a:path w="2809912" h="3277786">
                  <a:moveTo>
                    <a:pt x="2796690" y="2057321"/>
                  </a:moveTo>
                  <a:lnTo>
                    <a:pt x="2771369" y="2057321"/>
                  </a:lnTo>
                  <a:cubicBezTo>
                    <a:pt x="2766305" y="2057321"/>
                    <a:pt x="2759975" y="2054789"/>
                    <a:pt x="2756177" y="2050991"/>
                  </a:cubicBezTo>
                  <a:lnTo>
                    <a:pt x="2720727" y="2015541"/>
                  </a:lnTo>
                  <a:cubicBezTo>
                    <a:pt x="2714397" y="2010477"/>
                    <a:pt x="2706801" y="2006679"/>
                    <a:pt x="2699205" y="2006679"/>
                  </a:cubicBezTo>
                  <a:lnTo>
                    <a:pt x="2639701" y="2005413"/>
                  </a:lnTo>
                  <a:cubicBezTo>
                    <a:pt x="2633371" y="2005413"/>
                    <a:pt x="2628306" y="2002881"/>
                    <a:pt x="2624508" y="1999083"/>
                  </a:cubicBezTo>
                  <a:lnTo>
                    <a:pt x="2570069" y="1944643"/>
                  </a:lnTo>
                  <a:cubicBezTo>
                    <a:pt x="2563738" y="1939579"/>
                    <a:pt x="2556142" y="1935781"/>
                    <a:pt x="2548546" y="1935781"/>
                  </a:cubicBezTo>
                  <a:lnTo>
                    <a:pt x="2505500" y="1935781"/>
                  </a:lnTo>
                  <a:cubicBezTo>
                    <a:pt x="2502968" y="1935781"/>
                    <a:pt x="2501702" y="1935781"/>
                    <a:pt x="2499170" y="1934515"/>
                  </a:cubicBezTo>
                  <a:cubicBezTo>
                    <a:pt x="2497904" y="1928184"/>
                    <a:pt x="2495372" y="1923120"/>
                    <a:pt x="2490308" y="1918056"/>
                  </a:cubicBezTo>
                  <a:lnTo>
                    <a:pt x="2483977" y="1911726"/>
                  </a:lnTo>
                  <a:cubicBezTo>
                    <a:pt x="2480179" y="1907928"/>
                    <a:pt x="2477647" y="1901598"/>
                    <a:pt x="2477647" y="1896533"/>
                  </a:cubicBezTo>
                  <a:lnTo>
                    <a:pt x="2477647" y="1873745"/>
                  </a:lnTo>
                  <a:cubicBezTo>
                    <a:pt x="2477647" y="1866148"/>
                    <a:pt x="2473849" y="1858552"/>
                    <a:pt x="2468785" y="1852222"/>
                  </a:cubicBezTo>
                  <a:lnTo>
                    <a:pt x="2440932" y="1824369"/>
                  </a:lnTo>
                  <a:cubicBezTo>
                    <a:pt x="2434602" y="1819305"/>
                    <a:pt x="2427006" y="1815507"/>
                    <a:pt x="2419409" y="1815507"/>
                  </a:cubicBezTo>
                  <a:lnTo>
                    <a:pt x="2354841" y="1815507"/>
                  </a:lnTo>
                  <a:cubicBezTo>
                    <a:pt x="2349777" y="1815507"/>
                    <a:pt x="2343447" y="1812974"/>
                    <a:pt x="2339649" y="1809176"/>
                  </a:cubicBezTo>
                  <a:lnTo>
                    <a:pt x="2300401" y="1769929"/>
                  </a:lnTo>
                  <a:cubicBezTo>
                    <a:pt x="2294071" y="1764865"/>
                    <a:pt x="2286475" y="1761067"/>
                    <a:pt x="2278879" y="1761067"/>
                  </a:cubicBezTo>
                  <a:cubicBezTo>
                    <a:pt x="2273814" y="1761067"/>
                    <a:pt x="2267484" y="1758535"/>
                    <a:pt x="2263686" y="1754736"/>
                  </a:cubicBezTo>
                  <a:lnTo>
                    <a:pt x="2235833" y="1726883"/>
                  </a:lnTo>
                  <a:cubicBezTo>
                    <a:pt x="2229503" y="1721819"/>
                    <a:pt x="2221907" y="1718021"/>
                    <a:pt x="2214310" y="1718021"/>
                  </a:cubicBezTo>
                  <a:lnTo>
                    <a:pt x="2116825" y="1718021"/>
                  </a:lnTo>
                  <a:cubicBezTo>
                    <a:pt x="2110495" y="1718021"/>
                    <a:pt x="2105431" y="1715489"/>
                    <a:pt x="2101633" y="1711691"/>
                  </a:cubicBezTo>
                  <a:lnTo>
                    <a:pt x="2083908" y="1693966"/>
                  </a:lnTo>
                  <a:cubicBezTo>
                    <a:pt x="2077577" y="1687636"/>
                    <a:pt x="2068715" y="1687636"/>
                    <a:pt x="2062385" y="1693966"/>
                  </a:cubicBezTo>
                  <a:lnTo>
                    <a:pt x="2045926" y="1711691"/>
                  </a:lnTo>
                  <a:cubicBezTo>
                    <a:pt x="2043394" y="1714223"/>
                    <a:pt x="2039596" y="1714223"/>
                    <a:pt x="2037064" y="1711691"/>
                  </a:cubicBezTo>
                  <a:lnTo>
                    <a:pt x="2035798" y="1710425"/>
                  </a:lnTo>
                  <a:cubicBezTo>
                    <a:pt x="2033266" y="1707893"/>
                    <a:pt x="2033266" y="1704095"/>
                    <a:pt x="2035798" y="1701563"/>
                  </a:cubicBezTo>
                  <a:lnTo>
                    <a:pt x="2037064" y="1700296"/>
                  </a:lnTo>
                  <a:cubicBezTo>
                    <a:pt x="2039596" y="1697764"/>
                    <a:pt x="2042128" y="1693966"/>
                    <a:pt x="2042128" y="1690168"/>
                  </a:cubicBezTo>
                  <a:cubicBezTo>
                    <a:pt x="2042128" y="1686370"/>
                    <a:pt x="2040862" y="1682572"/>
                    <a:pt x="2038330" y="1680040"/>
                  </a:cubicBezTo>
                  <a:cubicBezTo>
                    <a:pt x="2032000" y="1674976"/>
                    <a:pt x="2023138" y="1674976"/>
                    <a:pt x="2018074" y="1681306"/>
                  </a:cubicBezTo>
                  <a:lnTo>
                    <a:pt x="2004147" y="1695232"/>
                  </a:lnTo>
                  <a:cubicBezTo>
                    <a:pt x="2000349" y="1699031"/>
                    <a:pt x="1994019" y="1701563"/>
                    <a:pt x="1988954" y="1701563"/>
                  </a:cubicBezTo>
                  <a:lnTo>
                    <a:pt x="1972496" y="1701563"/>
                  </a:lnTo>
                  <a:cubicBezTo>
                    <a:pt x="1964900" y="1701563"/>
                    <a:pt x="1957303" y="1705361"/>
                    <a:pt x="1950973" y="1710425"/>
                  </a:cubicBezTo>
                  <a:lnTo>
                    <a:pt x="1949707" y="1711691"/>
                  </a:lnTo>
                  <a:cubicBezTo>
                    <a:pt x="1944643" y="1718021"/>
                    <a:pt x="1940845" y="1725617"/>
                    <a:pt x="1940845" y="1733214"/>
                  </a:cubicBezTo>
                  <a:cubicBezTo>
                    <a:pt x="1940845" y="1738278"/>
                    <a:pt x="1938313" y="1744608"/>
                    <a:pt x="1934515" y="1748406"/>
                  </a:cubicBezTo>
                  <a:lnTo>
                    <a:pt x="1930717" y="1752204"/>
                  </a:lnTo>
                  <a:cubicBezTo>
                    <a:pt x="1928184" y="1754736"/>
                    <a:pt x="1924386" y="1754736"/>
                    <a:pt x="1921854" y="1752204"/>
                  </a:cubicBezTo>
                  <a:lnTo>
                    <a:pt x="1912992" y="1743342"/>
                  </a:lnTo>
                  <a:cubicBezTo>
                    <a:pt x="1906661" y="1738278"/>
                    <a:pt x="1899065" y="1734480"/>
                    <a:pt x="1891469" y="1734480"/>
                  </a:cubicBezTo>
                  <a:lnTo>
                    <a:pt x="1871212" y="1734480"/>
                  </a:lnTo>
                  <a:cubicBezTo>
                    <a:pt x="1863616" y="1735746"/>
                    <a:pt x="1857286" y="1738278"/>
                    <a:pt x="1852222" y="1743342"/>
                  </a:cubicBezTo>
                  <a:lnTo>
                    <a:pt x="1849689" y="1745874"/>
                  </a:lnTo>
                  <a:cubicBezTo>
                    <a:pt x="1845891" y="1749672"/>
                    <a:pt x="1839561" y="1752204"/>
                    <a:pt x="1834497" y="1752204"/>
                  </a:cubicBezTo>
                  <a:lnTo>
                    <a:pt x="1833231" y="1752204"/>
                  </a:lnTo>
                  <a:cubicBezTo>
                    <a:pt x="1828167" y="1752204"/>
                    <a:pt x="1821837" y="1749672"/>
                    <a:pt x="1818038" y="1745874"/>
                  </a:cubicBezTo>
                  <a:lnTo>
                    <a:pt x="1787653" y="1715489"/>
                  </a:lnTo>
                  <a:cubicBezTo>
                    <a:pt x="1783855" y="1711691"/>
                    <a:pt x="1781323" y="1705361"/>
                    <a:pt x="1781323" y="1700296"/>
                  </a:cubicBezTo>
                  <a:lnTo>
                    <a:pt x="1781323" y="1696499"/>
                  </a:lnTo>
                  <a:cubicBezTo>
                    <a:pt x="1781323" y="1691434"/>
                    <a:pt x="1783855" y="1685104"/>
                    <a:pt x="1787653" y="1681306"/>
                  </a:cubicBezTo>
                  <a:lnTo>
                    <a:pt x="1790186" y="1678774"/>
                  </a:lnTo>
                  <a:cubicBezTo>
                    <a:pt x="1795250" y="1672444"/>
                    <a:pt x="1799048" y="1664847"/>
                    <a:pt x="1799048" y="1657251"/>
                  </a:cubicBezTo>
                  <a:lnTo>
                    <a:pt x="1799048" y="1633196"/>
                  </a:lnTo>
                  <a:cubicBezTo>
                    <a:pt x="1799048" y="1625600"/>
                    <a:pt x="1795250" y="1618004"/>
                    <a:pt x="1790186" y="1611673"/>
                  </a:cubicBezTo>
                  <a:lnTo>
                    <a:pt x="1781323" y="1602811"/>
                  </a:lnTo>
                  <a:cubicBezTo>
                    <a:pt x="1774993" y="1597747"/>
                    <a:pt x="1767397" y="1593949"/>
                    <a:pt x="1759801" y="1593949"/>
                  </a:cubicBezTo>
                  <a:lnTo>
                    <a:pt x="1678774" y="1593949"/>
                  </a:lnTo>
                  <a:lnTo>
                    <a:pt x="1680040" y="1592683"/>
                  </a:lnTo>
                  <a:cubicBezTo>
                    <a:pt x="1685104" y="1586353"/>
                    <a:pt x="1688902" y="1578756"/>
                    <a:pt x="1688902" y="1571160"/>
                  </a:cubicBezTo>
                  <a:lnTo>
                    <a:pt x="1688902" y="1559766"/>
                  </a:lnTo>
                  <a:cubicBezTo>
                    <a:pt x="1688902" y="1554701"/>
                    <a:pt x="1691434" y="1548371"/>
                    <a:pt x="1695232" y="1544573"/>
                  </a:cubicBezTo>
                  <a:lnTo>
                    <a:pt x="1701563" y="1538243"/>
                  </a:lnTo>
                  <a:cubicBezTo>
                    <a:pt x="1706627" y="1531913"/>
                    <a:pt x="1710425" y="1524317"/>
                    <a:pt x="1710425" y="1516720"/>
                  </a:cubicBezTo>
                  <a:lnTo>
                    <a:pt x="1710425" y="1488867"/>
                  </a:lnTo>
                  <a:cubicBezTo>
                    <a:pt x="1710425" y="1480005"/>
                    <a:pt x="1704094" y="1473675"/>
                    <a:pt x="1695232" y="1473675"/>
                  </a:cubicBezTo>
                  <a:lnTo>
                    <a:pt x="1667379" y="1473675"/>
                  </a:lnTo>
                  <a:cubicBezTo>
                    <a:pt x="1659783" y="1473675"/>
                    <a:pt x="1652187" y="1477473"/>
                    <a:pt x="1645857" y="1482537"/>
                  </a:cubicBezTo>
                  <a:lnTo>
                    <a:pt x="1644591" y="1483803"/>
                  </a:lnTo>
                  <a:cubicBezTo>
                    <a:pt x="1639527" y="1490133"/>
                    <a:pt x="1635728" y="1497730"/>
                    <a:pt x="1635728" y="1505326"/>
                  </a:cubicBezTo>
                  <a:lnTo>
                    <a:pt x="1635728" y="1515454"/>
                  </a:lnTo>
                  <a:cubicBezTo>
                    <a:pt x="1635728" y="1520518"/>
                    <a:pt x="1633196" y="1526849"/>
                    <a:pt x="1629398" y="1530647"/>
                  </a:cubicBezTo>
                  <a:lnTo>
                    <a:pt x="1624334" y="1535711"/>
                  </a:lnTo>
                  <a:cubicBezTo>
                    <a:pt x="1620536" y="1539509"/>
                    <a:pt x="1614206" y="1542041"/>
                    <a:pt x="1609141" y="1542041"/>
                  </a:cubicBezTo>
                  <a:lnTo>
                    <a:pt x="1557234" y="1542041"/>
                  </a:lnTo>
                  <a:cubicBezTo>
                    <a:pt x="1552169" y="1542041"/>
                    <a:pt x="1545839" y="1539509"/>
                    <a:pt x="1542041" y="1535711"/>
                  </a:cubicBezTo>
                  <a:lnTo>
                    <a:pt x="1483803" y="1477473"/>
                  </a:lnTo>
                  <a:cubicBezTo>
                    <a:pt x="1480005" y="1473675"/>
                    <a:pt x="1477473" y="1467345"/>
                    <a:pt x="1477473" y="1462280"/>
                  </a:cubicBezTo>
                  <a:lnTo>
                    <a:pt x="1477473" y="1423033"/>
                  </a:lnTo>
                  <a:cubicBezTo>
                    <a:pt x="1477473" y="1417969"/>
                    <a:pt x="1480005" y="1411639"/>
                    <a:pt x="1483803" y="1407841"/>
                  </a:cubicBezTo>
                  <a:lnTo>
                    <a:pt x="1493932" y="1397712"/>
                  </a:lnTo>
                  <a:cubicBezTo>
                    <a:pt x="1498996" y="1391382"/>
                    <a:pt x="1502794" y="1383786"/>
                    <a:pt x="1502794" y="1376189"/>
                  </a:cubicBezTo>
                  <a:lnTo>
                    <a:pt x="1502794" y="1362263"/>
                  </a:lnTo>
                  <a:cubicBezTo>
                    <a:pt x="1502794" y="1357199"/>
                    <a:pt x="1505326" y="1350869"/>
                    <a:pt x="1509124" y="1347070"/>
                  </a:cubicBezTo>
                  <a:lnTo>
                    <a:pt x="1550903" y="1305291"/>
                  </a:lnTo>
                  <a:cubicBezTo>
                    <a:pt x="1554701" y="1301493"/>
                    <a:pt x="1561032" y="1298961"/>
                    <a:pt x="1566096" y="1298961"/>
                  </a:cubicBezTo>
                  <a:lnTo>
                    <a:pt x="1593949" y="1298961"/>
                  </a:lnTo>
                  <a:cubicBezTo>
                    <a:pt x="1600279" y="1298961"/>
                    <a:pt x="1605343" y="1301493"/>
                    <a:pt x="1609141" y="1305291"/>
                  </a:cubicBezTo>
                  <a:cubicBezTo>
                    <a:pt x="1615471" y="1310355"/>
                    <a:pt x="1621802" y="1314153"/>
                    <a:pt x="1629398" y="1314153"/>
                  </a:cubicBezTo>
                  <a:cubicBezTo>
                    <a:pt x="1636994" y="1314153"/>
                    <a:pt x="1644591" y="1310355"/>
                    <a:pt x="1650921" y="1305291"/>
                  </a:cubicBezTo>
                  <a:lnTo>
                    <a:pt x="1658517" y="1297695"/>
                  </a:lnTo>
                  <a:cubicBezTo>
                    <a:pt x="1662315" y="1293897"/>
                    <a:pt x="1668645" y="1291365"/>
                    <a:pt x="1673709" y="1291365"/>
                  </a:cubicBezTo>
                  <a:lnTo>
                    <a:pt x="1762333" y="1291365"/>
                  </a:lnTo>
                  <a:cubicBezTo>
                    <a:pt x="1767397" y="1291365"/>
                    <a:pt x="1773727" y="1293897"/>
                    <a:pt x="1777525" y="1297695"/>
                  </a:cubicBezTo>
                  <a:lnTo>
                    <a:pt x="1786387" y="1306557"/>
                  </a:lnTo>
                  <a:cubicBezTo>
                    <a:pt x="1790186" y="1310355"/>
                    <a:pt x="1792718" y="1316685"/>
                    <a:pt x="1792718" y="1321750"/>
                  </a:cubicBezTo>
                  <a:lnTo>
                    <a:pt x="1792718" y="1348337"/>
                  </a:lnTo>
                  <a:cubicBezTo>
                    <a:pt x="1792718" y="1355933"/>
                    <a:pt x="1796516" y="1363529"/>
                    <a:pt x="1801580" y="1369859"/>
                  </a:cubicBezTo>
                  <a:lnTo>
                    <a:pt x="1812974" y="1381254"/>
                  </a:lnTo>
                  <a:cubicBezTo>
                    <a:pt x="1819305" y="1386318"/>
                    <a:pt x="1826901" y="1390116"/>
                    <a:pt x="1834497" y="1390116"/>
                  </a:cubicBezTo>
                  <a:lnTo>
                    <a:pt x="1842094" y="1390116"/>
                  </a:lnTo>
                  <a:cubicBezTo>
                    <a:pt x="1850956" y="1390116"/>
                    <a:pt x="1857286" y="1383786"/>
                    <a:pt x="1857286" y="1374923"/>
                  </a:cubicBezTo>
                  <a:lnTo>
                    <a:pt x="1857286" y="1347070"/>
                  </a:lnTo>
                  <a:cubicBezTo>
                    <a:pt x="1857286" y="1339474"/>
                    <a:pt x="1854754" y="1331878"/>
                    <a:pt x="1849689" y="1326814"/>
                  </a:cubicBezTo>
                  <a:cubicBezTo>
                    <a:pt x="1845891" y="1323016"/>
                    <a:pt x="1844625" y="1317951"/>
                    <a:pt x="1844625" y="1312887"/>
                  </a:cubicBezTo>
                  <a:lnTo>
                    <a:pt x="1844625" y="1264778"/>
                  </a:lnTo>
                  <a:cubicBezTo>
                    <a:pt x="1844625" y="1259713"/>
                    <a:pt x="1847158" y="1253383"/>
                    <a:pt x="1850956" y="1249585"/>
                  </a:cubicBezTo>
                  <a:lnTo>
                    <a:pt x="1916790" y="1183751"/>
                  </a:lnTo>
                  <a:cubicBezTo>
                    <a:pt x="1920588" y="1179953"/>
                    <a:pt x="1926918" y="1177421"/>
                    <a:pt x="1931982" y="1177421"/>
                  </a:cubicBezTo>
                  <a:lnTo>
                    <a:pt x="1948441" y="1177421"/>
                  </a:lnTo>
                  <a:cubicBezTo>
                    <a:pt x="1957303" y="1177421"/>
                    <a:pt x="1963633" y="1171090"/>
                    <a:pt x="1963633" y="1162228"/>
                  </a:cubicBezTo>
                  <a:lnTo>
                    <a:pt x="1963633" y="1144503"/>
                  </a:lnTo>
                  <a:cubicBezTo>
                    <a:pt x="1963633" y="1136907"/>
                    <a:pt x="1959835" y="1129311"/>
                    <a:pt x="1954771" y="1122981"/>
                  </a:cubicBezTo>
                  <a:lnTo>
                    <a:pt x="1947175" y="1115384"/>
                  </a:lnTo>
                  <a:cubicBezTo>
                    <a:pt x="1944643" y="1112852"/>
                    <a:pt x="1944643" y="1109054"/>
                    <a:pt x="1947175" y="1106522"/>
                  </a:cubicBezTo>
                  <a:lnTo>
                    <a:pt x="1968698" y="1084999"/>
                  </a:lnTo>
                  <a:cubicBezTo>
                    <a:pt x="1973762" y="1078669"/>
                    <a:pt x="1977560" y="1071073"/>
                    <a:pt x="1977560" y="1063477"/>
                  </a:cubicBezTo>
                  <a:lnTo>
                    <a:pt x="1977560" y="1050816"/>
                  </a:lnTo>
                  <a:cubicBezTo>
                    <a:pt x="1977560" y="1045752"/>
                    <a:pt x="1980092" y="1039422"/>
                    <a:pt x="1983890" y="1035624"/>
                  </a:cubicBezTo>
                  <a:lnTo>
                    <a:pt x="2002881" y="1016633"/>
                  </a:lnTo>
                  <a:cubicBezTo>
                    <a:pt x="2006679" y="1012835"/>
                    <a:pt x="2013009" y="1010303"/>
                    <a:pt x="2018074" y="1010303"/>
                  </a:cubicBezTo>
                  <a:lnTo>
                    <a:pt x="2047192" y="1010303"/>
                  </a:lnTo>
                  <a:cubicBezTo>
                    <a:pt x="2053523" y="1010303"/>
                    <a:pt x="2059853" y="1009037"/>
                    <a:pt x="2064917" y="1005239"/>
                  </a:cubicBezTo>
                  <a:cubicBezTo>
                    <a:pt x="2068715" y="1000175"/>
                    <a:pt x="2069981" y="993844"/>
                    <a:pt x="2069981" y="987514"/>
                  </a:cubicBezTo>
                  <a:lnTo>
                    <a:pt x="2069981" y="982450"/>
                  </a:lnTo>
                  <a:cubicBezTo>
                    <a:pt x="2069981" y="977386"/>
                    <a:pt x="2072513" y="971055"/>
                    <a:pt x="2076312" y="967257"/>
                  </a:cubicBezTo>
                  <a:lnTo>
                    <a:pt x="2109228" y="934340"/>
                  </a:lnTo>
                  <a:cubicBezTo>
                    <a:pt x="2113027" y="930542"/>
                    <a:pt x="2119357" y="928010"/>
                    <a:pt x="2124421" y="928010"/>
                  </a:cubicBezTo>
                  <a:cubicBezTo>
                    <a:pt x="2129485" y="928010"/>
                    <a:pt x="2135815" y="930542"/>
                    <a:pt x="2139614" y="934340"/>
                  </a:cubicBezTo>
                  <a:lnTo>
                    <a:pt x="2157338" y="952065"/>
                  </a:lnTo>
                  <a:cubicBezTo>
                    <a:pt x="2163669" y="958395"/>
                    <a:pt x="2172531" y="958395"/>
                    <a:pt x="2178861" y="952065"/>
                  </a:cubicBezTo>
                  <a:cubicBezTo>
                    <a:pt x="2178861" y="952065"/>
                    <a:pt x="2178861" y="952065"/>
                    <a:pt x="2178861" y="952065"/>
                  </a:cubicBezTo>
                  <a:lnTo>
                    <a:pt x="2185191" y="945735"/>
                  </a:lnTo>
                  <a:cubicBezTo>
                    <a:pt x="2188989" y="941936"/>
                    <a:pt x="2195320" y="939404"/>
                    <a:pt x="2200384" y="939404"/>
                  </a:cubicBezTo>
                  <a:lnTo>
                    <a:pt x="2221907" y="939404"/>
                  </a:lnTo>
                  <a:cubicBezTo>
                    <a:pt x="2229503" y="939404"/>
                    <a:pt x="2237099" y="935606"/>
                    <a:pt x="2243429" y="930542"/>
                  </a:cubicBezTo>
                  <a:lnTo>
                    <a:pt x="2271282" y="902689"/>
                  </a:lnTo>
                  <a:cubicBezTo>
                    <a:pt x="2273814" y="900157"/>
                    <a:pt x="2275080" y="896359"/>
                    <a:pt x="2276346" y="892561"/>
                  </a:cubicBezTo>
                  <a:cubicBezTo>
                    <a:pt x="2276346" y="888763"/>
                    <a:pt x="2275080" y="884964"/>
                    <a:pt x="2272548" y="882432"/>
                  </a:cubicBezTo>
                  <a:cubicBezTo>
                    <a:pt x="2266218" y="876102"/>
                    <a:pt x="2257356" y="876102"/>
                    <a:pt x="2251026" y="882432"/>
                  </a:cubicBezTo>
                  <a:lnTo>
                    <a:pt x="2248493" y="884964"/>
                  </a:lnTo>
                  <a:cubicBezTo>
                    <a:pt x="2244695" y="888763"/>
                    <a:pt x="2238365" y="891295"/>
                    <a:pt x="2233301" y="891295"/>
                  </a:cubicBezTo>
                  <a:lnTo>
                    <a:pt x="2220641" y="891295"/>
                  </a:lnTo>
                  <a:cubicBezTo>
                    <a:pt x="2215576" y="891295"/>
                    <a:pt x="2209246" y="888763"/>
                    <a:pt x="2205448" y="884964"/>
                  </a:cubicBezTo>
                  <a:lnTo>
                    <a:pt x="2185191" y="864708"/>
                  </a:lnTo>
                  <a:cubicBezTo>
                    <a:pt x="2181393" y="860910"/>
                    <a:pt x="2178861" y="854580"/>
                    <a:pt x="2178861" y="849515"/>
                  </a:cubicBezTo>
                  <a:lnTo>
                    <a:pt x="2178861" y="844451"/>
                  </a:lnTo>
                  <a:cubicBezTo>
                    <a:pt x="2178861" y="839387"/>
                    <a:pt x="2181393" y="833057"/>
                    <a:pt x="2185191" y="829259"/>
                  </a:cubicBezTo>
                  <a:lnTo>
                    <a:pt x="2186457" y="827993"/>
                  </a:lnTo>
                  <a:cubicBezTo>
                    <a:pt x="2191521" y="821662"/>
                    <a:pt x="2195320" y="814066"/>
                    <a:pt x="2195320" y="806470"/>
                  </a:cubicBezTo>
                  <a:lnTo>
                    <a:pt x="2195320" y="795075"/>
                  </a:lnTo>
                  <a:cubicBezTo>
                    <a:pt x="2195320" y="791277"/>
                    <a:pt x="2197852" y="788745"/>
                    <a:pt x="2201650" y="788745"/>
                  </a:cubicBezTo>
                  <a:lnTo>
                    <a:pt x="2266218" y="788745"/>
                  </a:lnTo>
                  <a:cubicBezTo>
                    <a:pt x="2273814" y="788745"/>
                    <a:pt x="2281410" y="784947"/>
                    <a:pt x="2287741" y="779883"/>
                  </a:cubicBezTo>
                  <a:lnTo>
                    <a:pt x="2305465" y="762158"/>
                  </a:lnTo>
                  <a:cubicBezTo>
                    <a:pt x="2309264" y="758360"/>
                    <a:pt x="2315594" y="755828"/>
                    <a:pt x="2320658" y="755828"/>
                  </a:cubicBezTo>
                  <a:lnTo>
                    <a:pt x="2332052" y="755828"/>
                  </a:lnTo>
                  <a:cubicBezTo>
                    <a:pt x="2339649" y="755828"/>
                    <a:pt x="2347245" y="752030"/>
                    <a:pt x="2353575" y="746966"/>
                  </a:cubicBezTo>
                  <a:lnTo>
                    <a:pt x="2381428" y="719113"/>
                  </a:lnTo>
                  <a:cubicBezTo>
                    <a:pt x="2387758" y="712782"/>
                    <a:pt x="2387758" y="703920"/>
                    <a:pt x="2381428" y="697590"/>
                  </a:cubicBezTo>
                  <a:lnTo>
                    <a:pt x="2342181" y="658343"/>
                  </a:lnTo>
                  <a:cubicBezTo>
                    <a:pt x="2335851" y="653278"/>
                    <a:pt x="2328254" y="649480"/>
                    <a:pt x="2320658" y="649480"/>
                  </a:cubicBezTo>
                  <a:cubicBezTo>
                    <a:pt x="2315594" y="649480"/>
                    <a:pt x="2309264" y="646948"/>
                    <a:pt x="2305465" y="643150"/>
                  </a:cubicBezTo>
                  <a:lnTo>
                    <a:pt x="2266218" y="603903"/>
                  </a:lnTo>
                  <a:cubicBezTo>
                    <a:pt x="2262420" y="600105"/>
                    <a:pt x="2259888" y="593774"/>
                    <a:pt x="2259888" y="588710"/>
                  </a:cubicBezTo>
                  <a:lnTo>
                    <a:pt x="2259888" y="567187"/>
                  </a:lnTo>
                  <a:cubicBezTo>
                    <a:pt x="2259888" y="559591"/>
                    <a:pt x="2256090" y="551995"/>
                    <a:pt x="2251026" y="545665"/>
                  </a:cubicBezTo>
                  <a:lnTo>
                    <a:pt x="2190256" y="484895"/>
                  </a:lnTo>
                  <a:cubicBezTo>
                    <a:pt x="2185191" y="478564"/>
                    <a:pt x="2176329" y="478564"/>
                    <a:pt x="2171265" y="482363"/>
                  </a:cubicBezTo>
                  <a:cubicBezTo>
                    <a:pt x="2167467" y="487427"/>
                    <a:pt x="2164935" y="495023"/>
                    <a:pt x="2164935" y="501353"/>
                  </a:cubicBezTo>
                  <a:cubicBezTo>
                    <a:pt x="2164935" y="506418"/>
                    <a:pt x="2162402" y="512748"/>
                    <a:pt x="2158604" y="516546"/>
                  </a:cubicBezTo>
                  <a:lnTo>
                    <a:pt x="2130751" y="544399"/>
                  </a:lnTo>
                  <a:cubicBezTo>
                    <a:pt x="2128219" y="546931"/>
                    <a:pt x="2124421" y="546931"/>
                    <a:pt x="2121889" y="544399"/>
                  </a:cubicBezTo>
                  <a:lnTo>
                    <a:pt x="2094036" y="516546"/>
                  </a:lnTo>
                  <a:cubicBezTo>
                    <a:pt x="2090238" y="512748"/>
                    <a:pt x="2087706" y="506418"/>
                    <a:pt x="2087706" y="501353"/>
                  </a:cubicBezTo>
                  <a:lnTo>
                    <a:pt x="2087706" y="468436"/>
                  </a:lnTo>
                  <a:cubicBezTo>
                    <a:pt x="2087706" y="459574"/>
                    <a:pt x="2081376" y="453244"/>
                    <a:pt x="2072513" y="453244"/>
                  </a:cubicBezTo>
                  <a:lnTo>
                    <a:pt x="2050991" y="453244"/>
                  </a:lnTo>
                  <a:cubicBezTo>
                    <a:pt x="2045926" y="453244"/>
                    <a:pt x="2039596" y="450711"/>
                    <a:pt x="2035798" y="446913"/>
                  </a:cubicBezTo>
                  <a:lnTo>
                    <a:pt x="2007945" y="419060"/>
                  </a:lnTo>
                  <a:cubicBezTo>
                    <a:pt x="2001615" y="413996"/>
                    <a:pt x="1994019" y="410198"/>
                    <a:pt x="1986422" y="410198"/>
                  </a:cubicBezTo>
                  <a:lnTo>
                    <a:pt x="1943377" y="410198"/>
                  </a:lnTo>
                  <a:cubicBezTo>
                    <a:pt x="1938313" y="410198"/>
                    <a:pt x="1934515" y="408932"/>
                    <a:pt x="1930717" y="406400"/>
                  </a:cubicBezTo>
                  <a:cubicBezTo>
                    <a:pt x="1925652" y="402602"/>
                    <a:pt x="1918056" y="400070"/>
                    <a:pt x="1911726" y="400070"/>
                  </a:cubicBezTo>
                  <a:cubicBezTo>
                    <a:pt x="1902863" y="400070"/>
                    <a:pt x="1896533" y="406400"/>
                    <a:pt x="1896533" y="415262"/>
                  </a:cubicBezTo>
                  <a:cubicBezTo>
                    <a:pt x="1896533" y="422859"/>
                    <a:pt x="1900331" y="430455"/>
                    <a:pt x="1905396" y="436785"/>
                  </a:cubicBezTo>
                  <a:lnTo>
                    <a:pt x="1906661" y="438051"/>
                  </a:lnTo>
                  <a:cubicBezTo>
                    <a:pt x="1907928" y="439317"/>
                    <a:pt x="1907928" y="440583"/>
                    <a:pt x="1907928" y="443115"/>
                  </a:cubicBezTo>
                  <a:cubicBezTo>
                    <a:pt x="1907928" y="444381"/>
                    <a:pt x="1907928" y="446913"/>
                    <a:pt x="1906661" y="448179"/>
                  </a:cubicBezTo>
                  <a:lnTo>
                    <a:pt x="1895267" y="459574"/>
                  </a:lnTo>
                  <a:cubicBezTo>
                    <a:pt x="1888937" y="465904"/>
                    <a:pt x="1888937" y="474766"/>
                    <a:pt x="1895267" y="481097"/>
                  </a:cubicBezTo>
                  <a:lnTo>
                    <a:pt x="1906661" y="492491"/>
                  </a:lnTo>
                  <a:cubicBezTo>
                    <a:pt x="1909194" y="495023"/>
                    <a:pt x="1909194" y="498821"/>
                    <a:pt x="1906661" y="501353"/>
                  </a:cubicBezTo>
                  <a:lnTo>
                    <a:pt x="1895267" y="512748"/>
                  </a:lnTo>
                  <a:cubicBezTo>
                    <a:pt x="1888937" y="519078"/>
                    <a:pt x="1888937" y="527940"/>
                    <a:pt x="1895267" y="534270"/>
                  </a:cubicBezTo>
                  <a:lnTo>
                    <a:pt x="1934515" y="573518"/>
                  </a:lnTo>
                  <a:cubicBezTo>
                    <a:pt x="1937047" y="576050"/>
                    <a:pt x="1937047" y="579848"/>
                    <a:pt x="1934515" y="582380"/>
                  </a:cubicBezTo>
                  <a:lnTo>
                    <a:pt x="1878809" y="638086"/>
                  </a:lnTo>
                  <a:cubicBezTo>
                    <a:pt x="1872478" y="644416"/>
                    <a:pt x="1872478" y="653278"/>
                    <a:pt x="1878809" y="659609"/>
                  </a:cubicBezTo>
                  <a:lnTo>
                    <a:pt x="1880075" y="660875"/>
                  </a:lnTo>
                  <a:cubicBezTo>
                    <a:pt x="1883873" y="664673"/>
                    <a:pt x="1886405" y="671003"/>
                    <a:pt x="1886405" y="676067"/>
                  </a:cubicBezTo>
                  <a:lnTo>
                    <a:pt x="1886405" y="708985"/>
                  </a:lnTo>
                  <a:cubicBezTo>
                    <a:pt x="1886405" y="714049"/>
                    <a:pt x="1883873" y="720379"/>
                    <a:pt x="1880075" y="724177"/>
                  </a:cubicBezTo>
                  <a:lnTo>
                    <a:pt x="1857286" y="746966"/>
                  </a:lnTo>
                  <a:cubicBezTo>
                    <a:pt x="1854754" y="749498"/>
                    <a:pt x="1850956" y="749498"/>
                    <a:pt x="1848424" y="746966"/>
                  </a:cubicBezTo>
                  <a:lnTo>
                    <a:pt x="1815507" y="714049"/>
                  </a:lnTo>
                  <a:cubicBezTo>
                    <a:pt x="1811708" y="710250"/>
                    <a:pt x="1809176" y="703920"/>
                    <a:pt x="1809176" y="698856"/>
                  </a:cubicBezTo>
                  <a:lnTo>
                    <a:pt x="1809176" y="639352"/>
                  </a:lnTo>
                  <a:cubicBezTo>
                    <a:pt x="1809176" y="630490"/>
                    <a:pt x="1802846" y="624159"/>
                    <a:pt x="1793984" y="624159"/>
                  </a:cubicBezTo>
                  <a:lnTo>
                    <a:pt x="1712957" y="624159"/>
                  </a:lnTo>
                  <a:cubicBezTo>
                    <a:pt x="1707893" y="624159"/>
                    <a:pt x="1701563" y="621627"/>
                    <a:pt x="1697764" y="617829"/>
                  </a:cubicBezTo>
                  <a:lnTo>
                    <a:pt x="1664847" y="584912"/>
                  </a:lnTo>
                  <a:cubicBezTo>
                    <a:pt x="1658517" y="579848"/>
                    <a:pt x="1650921" y="576050"/>
                    <a:pt x="1643325" y="576050"/>
                  </a:cubicBezTo>
                  <a:lnTo>
                    <a:pt x="1600279" y="576050"/>
                  </a:lnTo>
                  <a:cubicBezTo>
                    <a:pt x="1596481" y="576050"/>
                    <a:pt x="1593949" y="573518"/>
                    <a:pt x="1593949" y="569720"/>
                  </a:cubicBezTo>
                  <a:lnTo>
                    <a:pt x="1593949" y="558325"/>
                  </a:lnTo>
                  <a:cubicBezTo>
                    <a:pt x="1593949" y="550729"/>
                    <a:pt x="1590151" y="543133"/>
                    <a:pt x="1585086" y="536803"/>
                  </a:cubicBezTo>
                  <a:lnTo>
                    <a:pt x="1578756" y="530472"/>
                  </a:lnTo>
                  <a:cubicBezTo>
                    <a:pt x="1573692" y="525408"/>
                    <a:pt x="1567362" y="522876"/>
                    <a:pt x="1561032" y="521610"/>
                  </a:cubicBezTo>
                  <a:lnTo>
                    <a:pt x="1561032" y="521610"/>
                  </a:lnTo>
                  <a:cubicBezTo>
                    <a:pt x="1561032" y="521610"/>
                    <a:pt x="1558499" y="519078"/>
                    <a:pt x="1558499" y="515280"/>
                  </a:cubicBezTo>
                  <a:lnTo>
                    <a:pt x="1558499" y="458308"/>
                  </a:lnTo>
                  <a:cubicBezTo>
                    <a:pt x="1558499" y="453244"/>
                    <a:pt x="1561032" y="446913"/>
                    <a:pt x="1564830" y="443115"/>
                  </a:cubicBezTo>
                  <a:lnTo>
                    <a:pt x="1628132" y="379813"/>
                  </a:lnTo>
                  <a:cubicBezTo>
                    <a:pt x="1631930" y="376015"/>
                    <a:pt x="1638260" y="373483"/>
                    <a:pt x="1643325" y="373483"/>
                  </a:cubicBezTo>
                  <a:lnTo>
                    <a:pt x="1659783" y="373483"/>
                  </a:lnTo>
                  <a:cubicBezTo>
                    <a:pt x="1667379" y="373483"/>
                    <a:pt x="1674976" y="369685"/>
                    <a:pt x="1681306" y="364620"/>
                  </a:cubicBezTo>
                  <a:lnTo>
                    <a:pt x="1704094" y="341832"/>
                  </a:lnTo>
                  <a:cubicBezTo>
                    <a:pt x="1709159" y="335502"/>
                    <a:pt x="1712957" y="327905"/>
                    <a:pt x="1712957" y="320309"/>
                  </a:cubicBezTo>
                  <a:cubicBezTo>
                    <a:pt x="1712957" y="315245"/>
                    <a:pt x="1715489" y="308915"/>
                    <a:pt x="1719287" y="305116"/>
                  </a:cubicBezTo>
                  <a:lnTo>
                    <a:pt x="1742076" y="282328"/>
                  </a:lnTo>
                  <a:cubicBezTo>
                    <a:pt x="1744608" y="279796"/>
                    <a:pt x="1748406" y="279796"/>
                    <a:pt x="1750938" y="282328"/>
                  </a:cubicBezTo>
                  <a:lnTo>
                    <a:pt x="1762333" y="293722"/>
                  </a:lnTo>
                  <a:cubicBezTo>
                    <a:pt x="1767397" y="298786"/>
                    <a:pt x="1774993" y="302584"/>
                    <a:pt x="1778791" y="298786"/>
                  </a:cubicBezTo>
                  <a:lnTo>
                    <a:pt x="1828167" y="249411"/>
                  </a:lnTo>
                  <a:cubicBezTo>
                    <a:pt x="1830699" y="246878"/>
                    <a:pt x="1833231" y="243080"/>
                    <a:pt x="1833231" y="238016"/>
                  </a:cubicBezTo>
                  <a:cubicBezTo>
                    <a:pt x="1833231" y="234218"/>
                    <a:pt x="1831965" y="230420"/>
                    <a:pt x="1828167" y="227888"/>
                  </a:cubicBezTo>
                  <a:lnTo>
                    <a:pt x="1810442" y="210163"/>
                  </a:lnTo>
                  <a:cubicBezTo>
                    <a:pt x="1807910" y="207631"/>
                    <a:pt x="1807910" y="203833"/>
                    <a:pt x="1810442" y="201301"/>
                  </a:cubicBezTo>
                  <a:lnTo>
                    <a:pt x="1819305" y="192439"/>
                  </a:lnTo>
                  <a:cubicBezTo>
                    <a:pt x="1825635" y="186108"/>
                    <a:pt x="1825635" y="177246"/>
                    <a:pt x="1819305" y="170916"/>
                  </a:cubicBezTo>
                  <a:lnTo>
                    <a:pt x="1805378" y="156989"/>
                  </a:lnTo>
                  <a:cubicBezTo>
                    <a:pt x="1802846" y="154457"/>
                    <a:pt x="1800314" y="153191"/>
                    <a:pt x="1796516" y="151925"/>
                  </a:cubicBezTo>
                  <a:lnTo>
                    <a:pt x="1837029" y="151925"/>
                  </a:lnTo>
                  <a:cubicBezTo>
                    <a:pt x="1844625" y="151925"/>
                    <a:pt x="1852222" y="148127"/>
                    <a:pt x="1858552" y="143063"/>
                  </a:cubicBezTo>
                  <a:lnTo>
                    <a:pt x="1881341" y="120274"/>
                  </a:lnTo>
                  <a:cubicBezTo>
                    <a:pt x="1883873" y="117742"/>
                    <a:pt x="1887671" y="117742"/>
                    <a:pt x="1890203" y="120274"/>
                  </a:cubicBezTo>
                  <a:lnTo>
                    <a:pt x="2004147" y="234218"/>
                  </a:lnTo>
                  <a:cubicBezTo>
                    <a:pt x="2006679" y="236750"/>
                    <a:pt x="2006679" y="240548"/>
                    <a:pt x="2004147" y="243080"/>
                  </a:cubicBezTo>
                  <a:lnTo>
                    <a:pt x="1985156" y="258273"/>
                  </a:lnTo>
                  <a:cubicBezTo>
                    <a:pt x="1980092" y="264603"/>
                    <a:pt x="1976294" y="272199"/>
                    <a:pt x="1976294" y="279796"/>
                  </a:cubicBezTo>
                  <a:lnTo>
                    <a:pt x="1976294" y="284860"/>
                  </a:lnTo>
                  <a:cubicBezTo>
                    <a:pt x="1976294" y="289924"/>
                    <a:pt x="1973762" y="296254"/>
                    <a:pt x="1969964" y="300052"/>
                  </a:cubicBezTo>
                  <a:lnTo>
                    <a:pt x="1961102" y="308915"/>
                  </a:lnTo>
                  <a:cubicBezTo>
                    <a:pt x="1957303" y="312713"/>
                    <a:pt x="1950973" y="315245"/>
                    <a:pt x="1945909" y="315245"/>
                  </a:cubicBezTo>
                  <a:lnTo>
                    <a:pt x="1921854" y="315245"/>
                  </a:lnTo>
                  <a:cubicBezTo>
                    <a:pt x="1912992" y="315245"/>
                    <a:pt x="1906661" y="321575"/>
                    <a:pt x="1906661" y="330437"/>
                  </a:cubicBezTo>
                  <a:lnTo>
                    <a:pt x="1906661" y="338034"/>
                  </a:lnTo>
                  <a:cubicBezTo>
                    <a:pt x="1906661" y="346896"/>
                    <a:pt x="1912992" y="353226"/>
                    <a:pt x="1921854" y="353226"/>
                  </a:cubicBezTo>
                  <a:lnTo>
                    <a:pt x="2007945" y="353226"/>
                  </a:lnTo>
                  <a:cubicBezTo>
                    <a:pt x="2013009" y="353226"/>
                    <a:pt x="2019340" y="355758"/>
                    <a:pt x="2023138" y="359556"/>
                  </a:cubicBezTo>
                  <a:lnTo>
                    <a:pt x="2067449" y="403868"/>
                  </a:lnTo>
                  <a:cubicBezTo>
                    <a:pt x="2073779" y="408932"/>
                    <a:pt x="2081376" y="412730"/>
                    <a:pt x="2088972" y="412730"/>
                  </a:cubicBezTo>
                  <a:lnTo>
                    <a:pt x="2159870" y="412730"/>
                  </a:lnTo>
                  <a:cubicBezTo>
                    <a:pt x="2167467" y="412730"/>
                    <a:pt x="2175063" y="408932"/>
                    <a:pt x="2181393" y="403868"/>
                  </a:cubicBezTo>
                  <a:lnTo>
                    <a:pt x="2190256" y="395006"/>
                  </a:lnTo>
                  <a:cubicBezTo>
                    <a:pt x="2195320" y="388675"/>
                    <a:pt x="2199118" y="381079"/>
                    <a:pt x="2199118" y="373483"/>
                  </a:cubicBezTo>
                  <a:lnTo>
                    <a:pt x="2199118" y="369685"/>
                  </a:lnTo>
                  <a:cubicBezTo>
                    <a:pt x="2199118" y="362088"/>
                    <a:pt x="2195320" y="354492"/>
                    <a:pt x="2190256" y="348162"/>
                  </a:cubicBezTo>
                  <a:lnTo>
                    <a:pt x="2139614" y="297520"/>
                  </a:lnTo>
                  <a:cubicBezTo>
                    <a:pt x="2135815" y="293722"/>
                    <a:pt x="2133284" y="287392"/>
                    <a:pt x="2133284" y="282328"/>
                  </a:cubicBezTo>
                  <a:lnTo>
                    <a:pt x="2133284" y="273465"/>
                  </a:lnTo>
                  <a:lnTo>
                    <a:pt x="2133284" y="273465"/>
                  </a:lnTo>
                  <a:lnTo>
                    <a:pt x="2182659" y="322841"/>
                  </a:lnTo>
                  <a:cubicBezTo>
                    <a:pt x="2188989" y="329171"/>
                    <a:pt x="2197852" y="329171"/>
                    <a:pt x="2204182" y="322841"/>
                  </a:cubicBezTo>
                  <a:lnTo>
                    <a:pt x="2232035" y="296254"/>
                  </a:lnTo>
                  <a:cubicBezTo>
                    <a:pt x="2238365" y="289924"/>
                    <a:pt x="2238365" y="281062"/>
                    <a:pt x="2232035" y="274732"/>
                  </a:cubicBezTo>
                  <a:lnTo>
                    <a:pt x="2144678" y="187374"/>
                  </a:lnTo>
                  <a:cubicBezTo>
                    <a:pt x="2140880" y="183576"/>
                    <a:pt x="2138348" y="177246"/>
                    <a:pt x="2138348" y="172182"/>
                  </a:cubicBezTo>
                  <a:lnTo>
                    <a:pt x="2138348" y="167118"/>
                  </a:lnTo>
                  <a:cubicBezTo>
                    <a:pt x="2138348" y="159521"/>
                    <a:pt x="2134549" y="151925"/>
                    <a:pt x="2129485" y="145595"/>
                  </a:cubicBezTo>
                  <a:lnTo>
                    <a:pt x="2077577" y="93687"/>
                  </a:lnTo>
                  <a:cubicBezTo>
                    <a:pt x="2071247" y="88623"/>
                    <a:pt x="2063651" y="84825"/>
                    <a:pt x="2056055" y="84825"/>
                  </a:cubicBezTo>
                  <a:lnTo>
                    <a:pt x="2010477" y="84825"/>
                  </a:lnTo>
                  <a:cubicBezTo>
                    <a:pt x="2005413" y="84825"/>
                    <a:pt x="1999083" y="82293"/>
                    <a:pt x="1995284" y="78495"/>
                  </a:cubicBezTo>
                  <a:lnTo>
                    <a:pt x="1925652" y="8862"/>
                  </a:lnTo>
                  <a:cubicBezTo>
                    <a:pt x="1919322" y="3798"/>
                    <a:pt x="1911726" y="0"/>
                    <a:pt x="1904130" y="0"/>
                  </a:cubicBezTo>
                  <a:lnTo>
                    <a:pt x="1729415" y="0"/>
                  </a:lnTo>
                  <a:cubicBezTo>
                    <a:pt x="1721819" y="0"/>
                    <a:pt x="1714223" y="3798"/>
                    <a:pt x="1707893" y="8862"/>
                  </a:cubicBezTo>
                  <a:lnTo>
                    <a:pt x="1657251" y="59504"/>
                  </a:lnTo>
                  <a:cubicBezTo>
                    <a:pt x="1652187" y="65834"/>
                    <a:pt x="1648389" y="73431"/>
                    <a:pt x="1648389" y="81027"/>
                  </a:cubicBezTo>
                  <a:lnTo>
                    <a:pt x="1648389" y="81027"/>
                  </a:lnTo>
                  <a:cubicBezTo>
                    <a:pt x="1648389" y="88623"/>
                    <a:pt x="1652187" y="96219"/>
                    <a:pt x="1657251" y="102550"/>
                  </a:cubicBezTo>
                  <a:lnTo>
                    <a:pt x="1696499" y="141797"/>
                  </a:lnTo>
                  <a:cubicBezTo>
                    <a:pt x="1702829" y="146861"/>
                    <a:pt x="1710425" y="150659"/>
                    <a:pt x="1718021" y="150659"/>
                  </a:cubicBezTo>
                  <a:lnTo>
                    <a:pt x="1753470" y="150659"/>
                  </a:lnTo>
                  <a:cubicBezTo>
                    <a:pt x="1750938" y="151925"/>
                    <a:pt x="1747140" y="154457"/>
                    <a:pt x="1744608" y="155723"/>
                  </a:cubicBezTo>
                  <a:lnTo>
                    <a:pt x="1738278" y="162054"/>
                  </a:lnTo>
                  <a:cubicBezTo>
                    <a:pt x="1731948" y="168384"/>
                    <a:pt x="1731948" y="177246"/>
                    <a:pt x="1738278" y="183576"/>
                  </a:cubicBezTo>
                  <a:lnTo>
                    <a:pt x="1744608" y="189907"/>
                  </a:lnTo>
                  <a:cubicBezTo>
                    <a:pt x="1745874" y="191173"/>
                    <a:pt x="1745874" y="192439"/>
                    <a:pt x="1745874" y="194971"/>
                  </a:cubicBezTo>
                  <a:cubicBezTo>
                    <a:pt x="1745874" y="196237"/>
                    <a:pt x="1744608" y="198769"/>
                    <a:pt x="1744608" y="200035"/>
                  </a:cubicBezTo>
                  <a:lnTo>
                    <a:pt x="1711691" y="232952"/>
                  </a:lnTo>
                  <a:cubicBezTo>
                    <a:pt x="1709159" y="235484"/>
                    <a:pt x="1705361" y="235484"/>
                    <a:pt x="1702829" y="232952"/>
                  </a:cubicBezTo>
                  <a:lnTo>
                    <a:pt x="1696499" y="226622"/>
                  </a:lnTo>
                  <a:cubicBezTo>
                    <a:pt x="1692700" y="222824"/>
                    <a:pt x="1690168" y="216493"/>
                    <a:pt x="1690168" y="211429"/>
                  </a:cubicBezTo>
                  <a:cubicBezTo>
                    <a:pt x="1690168" y="203833"/>
                    <a:pt x="1686370" y="196237"/>
                    <a:pt x="1681306" y="189907"/>
                  </a:cubicBezTo>
                  <a:lnTo>
                    <a:pt x="1658517" y="167118"/>
                  </a:lnTo>
                  <a:cubicBezTo>
                    <a:pt x="1652187" y="160788"/>
                    <a:pt x="1643325" y="160788"/>
                    <a:pt x="1636994" y="167118"/>
                  </a:cubicBezTo>
                  <a:lnTo>
                    <a:pt x="1635728" y="168384"/>
                  </a:lnTo>
                  <a:cubicBezTo>
                    <a:pt x="1633196" y="170916"/>
                    <a:pt x="1629398" y="170916"/>
                    <a:pt x="1626866" y="168384"/>
                  </a:cubicBezTo>
                  <a:lnTo>
                    <a:pt x="1609141" y="150659"/>
                  </a:lnTo>
                  <a:cubicBezTo>
                    <a:pt x="1606609" y="148127"/>
                    <a:pt x="1606609" y="144329"/>
                    <a:pt x="1609141" y="141797"/>
                  </a:cubicBezTo>
                  <a:cubicBezTo>
                    <a:pt x="1615471" y="135467"/>
                    <a:pt x="1615471" y="126604"/>
                    <a:pt x="1609141" y="120274"/>
                  </a:cubicBezTo>
                  <a:lnTo>
                    <a:pt x="1566096" y="77229"/>
                  </a:lnTo>
                  <a:cubicBezTo>
                    <a:pt x="1555968" y="65834"/>
                    <a:pt x="1538243" y="65834"/>
                    <a:pt x="1526848" y="75963"/>
                  </a:cubicBezTo>
                  <a:cubicBezTo>
                    <a:pt x="1526848" y="75963"/>
                    <a:pt x="1525583" y="77229"/>
                    <a:pt x="1525583" y="77229"/>
                  </a:cubicBezTo>
                  <a:lnTo>
                    <a:pt x="1511656" y="91155"/>
                  </a:lnTo>
                  <a:cubicBezTo>
                    <a:pt x="1506592" y="97485"/>
                    <a:pt x="1502794" y="105082"/>
                    <a:pt x="1502794" y="112678"/>
                  </a:cubicBezTo>
                  <a:lnTo>
                    <a:pt x="1502794" y="117742"/>
                  </a:lnTo>
                  <a:cubicBezTo>
                    <a:pt x="1502794" y="125338"/>
                    <a:pt x="1506592" y="132935"/>
                    <a:pt x="1511656" y="139265"/>
                  </a:cubicBezTo>
                  <a:lnTo>
                    <a:pt x="1550903" y="178512"/>
                  </a:lnTo>
                  <a:cubicBezTo>
                    <a:pt x="1553435" y="181044"/>
                    <a:pt x="1553435" y="184842"/>
                    <a:pt x="1550903" y="187374"/>
                  </a:cubicBezTo>
                  <a:lnTo>
                    <a:pt x="1528114" y="210163"/>
                  </a:lnTo>
                  <a:cubicBezTo>
                    <a:pt x="1525583" y="212695"/>
                    <a:pt x="1521784" y="212695"/>
                    <a:pt x="1519252" y="210163"/>
                  </a:cubicBezTo>
                  <a:lnTo>
                    <a:pt x="1511656" y="205099"/>
                  </a:lnTo>
                  <a:cubicBezTo>
                    <a:pt x="1500262" y="193705"/>
                    <a:pt x="1480005" y="193705"/>
                    <a:pt x="1468611" y="205099"/>
                  </a:cubicBezTo>
                  <a:cubicBezTo>
                    <a:pt x="1468611" y="205099"/>
                    <a:pt x="1468611" y="205099"/>
                    <a:pt x="1468611" y="205099"/>
                  </a:cubicBezTo>
                  <a:lnTo>
                    <a:pt x="1462280" y="211429"/>
                  </a:lnTo>
                  <a:cubicBezTo>
                    <a:pt x="1458482" y="215227"/>
                    <a:pt x="1452152" y="217760"/>
                    <a:pt x="1447088" y="217760"/>
                  </a:cubicBezTo>
                  <a:lnTo>
                    <a:pt x="1338208" y="217760"/>
                  </a:lnTo>
                  <a:cubicBezTo>
                    <a:pt x="1333144" y="217760"/>
                    <a:pt x="1326814" y="215227"/>
                    <a:pt x="1323016" y="211429"/>
                  </a:cubicBezTo>
                  <a:lnTo>
                    <a:pt x="1311621" y="198769"/>
                  </a:lnTo>
                  <a:cubicBezTo>
                    <a:pt x="1305291" y="192439"/>
                    <a:pt x="1296429" y="192439"/>
                    <a:pt x="1290098" y="198769"/>
                  </a:cubicBezTo>
                  <a:lnTo>
                    <a:pt x="1264778" y="224090"/>
                  </a:lnTo>
                  <a:cubicBezTo>
                    <a:pt x="1259713" y="229154"/>
                    <a:pt x="1258447" y="238016"/>
                    <a:pt x="1262245" y="243080"/>
                  </a:cubicBezTo>
                  <a:lnTo>
                    <a:pt x="1257181" y="243080"/>
                  </a:lnTo>
                  <a:cubicBezTo>
                    <a:pt x="1252117" y="243080"/>
                    <a:pt x="1245787" y="240548"/>
                    <a:pt x="1241989" y="236750"/>
                  </a:cubicBezTo>
                  <a:lnTo>
                    <a:pt x="1229328" y="224090"/>
                  </a:lnTo>
                  <a:cubicBezTo>
                    <a:pt x="1222998" y="219026"/>
                    <a:pt x="1215402" y="215227"/>
                    <a:pt x="1207806" y="215227"/>
                  </a:cubicBezTo>
                  <a:lnTo>
                    <a:pt x="1167292" y="213961"/>
                  </a:lnTo>
                  <a:cubicBezTo>
                    <a:pt x="1160962" y="213961"/>
                    <a:pt x="1155898" y="211429"/>
                    <a:pt x="1152100" y="207631"/>
                  </a:cubicBezTo>
                  <a:lnTo>
                    <a:pt x="1121714" y="177246"/>
                  </a:lnTo>
                  <a:cubicBezTo>
                    <a:pt x="1115384" y="172182"/>
                    <a:pt x="1107788" y="168384"/>
                    <a:pt x="1100192" y="168384"/>
                  </a:cubicBezTo>
                  <a:lnTo>
                    <a:pt x="997642" y="168384"/>
                  </a:lnTo>
                  <a:cubicBezTo>
                    <a:pt x="992578" y="168384"/>
                    <a:pt x="986248" y="165852"/>
                    <a:pt x="982450" y="162054"/>
                  </a:cubicBezTo>
                  <a:lnTo>
                    <a:pt x="981184" y="160788"/>
                  </a:lnTo>
                  <a:cubicBezTo>
                    <a:pt x="974854" y="155723"/>
                    <a:pt x="967257" y="151925"/>
                    <a:pt x="959661" y="151925"/>
                  </a:cubicBezTo>
                  <a:cubicBezTo>
                    <a:pt x="952065" y="151925"/>
                    <a:pt x="945734" y="154457"/>
                    <a:pt x="940670" y="158255"/>
                  </a:cubicBezTo>
                  <a:cubicBezTo>
                    <a:pt x="936872" y="160788"/>
                    <a:pt x="931808" y="162054"/>
                    <a:pt x="928010" y="162054"/>
                  </a:cubicBezTo>
                  <a:cubicBezTo>
                    <a:pt x="924212" y="162054"/>
                    <a:pt x="921680" y="159521"/>
                    <a:pt x="921680" y="155723"/>
                  </a:cubicBezTo>
                  <a:lnTo>
                    <a:pt x="921680" y="150659"/>
                  </a:lnTo>
                  <a:cubicBezTo>
                    <a:pt x="922946" y="143063"/>
                    <a:pt x="916616" y="136733"/>
                    <a:pt x="909019" y="135467"/>
                  </a:cubicBezTo>
                  <a:cubicBezTo>
                    <a:pt x="901423" y="136733"/>
                    <a:pt x="895093" y="139265"/>
                    <a:pt x="890029" y="144329"/>
                  </a:cubicBezTo>
                  <a:lnTo>
                    <a:pt x="882432" y="150659"/>
                  </a:lnTo>
                  <a:cubicBezTo>
                    <a:pt x="879900" y="153191"/>
                    <a:pt x="876102" y="153191"/>
                    <a:pt x="873570" y="150659"/>
                  </a:cubicBezTo>
                  <a:lnTo>
                    <a:pt x="862175" y="139265"/>
                  </a:lnTo>
                  <a:cubicBezTo>
                    <a:pt x="855845" y="134201"/>
                    <a:pt x="848249" y="130403"/>
                    <a:pt x="840653" y="130403"/>
                  </a:cubicBezTo>
                  <a:lnTo>
                    <a:pt x="755828" y="130403"/>
                  </a:lnTo>
                  <a:cubicBezTo>
                    <a:pt x="748231" y="130403"/>
                    <a:pt x="740636" y="134201"/>
                    <a:pt x="734305" y="139265"/>
                  </a:cubicBezTo>
                  <a:lnTo>
                    <a:pt x="715315" y="158255"/>
                  </a:lnTo>
                  <a:cubicBezTo>
                    <a:pt x="711516" y="162054"/>
                    <a:pt x="705186" y="164586"/>
                    <a:pt x="700122" y="164586"/>
                  </a:cubicBezTo>
                  <a:lnTo>
                    <a:pt x="691260" y="164586"/>
                  </a:lnTo>
                  <a:cubicBezTo>
                    <a:pt x="683664" y="164586"/>
                    <a:pt x="676067" y="167118"/>
                    <a:pt x="671003" y="172182"/>
                  </a:cubicBezTo>
                  <a:cubicBezTo>
                    <a:pt x="667205" y="175980"/>
                    <a:pt x="662141" y="177246"/>
                    <a:pt x="657077" y="177246"/>
                  </a:cubicBezTo>
                  <a:lnTo>
                    <a:pt x="640618" y="177246"/>
                  </a:lnTo>
                  <a:cubicBezTo>
                    <a:pt x="635554" y="177246"/>
                    <a:pt x="629223" y="174714"/>
                    <a:pt x="625425" y="170916"/>
                  </a:cubicBezTo>
                  <a:lnTo>
                    <a:pt x="612765" y="158255"/>
                  </a:lnTo>
                  <a:cubicBezTo>
                    <a:pt x="606435" y="153191"/>
                    <a:pt x="598839" y="149393"/>
                    <a:pt x="591242" y="149393"/>
                  </a:cubicBezTo>
                  <a:lnTo>
                    <a:pt x="538069" y="149393"/>
                  </a:lnTo>
                  <a:cubicBezTo>
                    <a:pt x="533004" y="149393"/>
                    <a:pt x="527940" y="148127"/>
                    <a:pt x="524142" y="144329"/>
                  </a:cubicBezTo>
                  <a:cubicBezTo>
                    <a:pt x="519078" y="139265"/>
                    <a:pt x="511482" y="136733"/>
                    <a:pt x="503885" y="136733"/>
                  </a:cubicBezTo>
                  <a:lnTo>
                    <a:pt x="483628" y="136733"/>
                  </a:lnTo>
                  <a:cubicBezTo>
                    <a:pt x="478564" y="136733"/>
                    <a:pt x="473500" y="134201"/>
                    <a:pt x="469702" y="131669"/>
                  </a:cubicBezTo>
                  <a:cubicBezTo>
                    <a:pt x="464638" y="126604"/>
                    <a:pt x="457041" y="124072"/>
                    <a:pt x="449445" y="124072"/>
                  </a:cubicBezTo>
                  <a:lnTo>
                    <a:pt x="344364" y="124072"/>
                  </a:lnTo>
                  <a:cubicBezTo>
                    <a:pt x="339300" y="124072"/>
                    <a:pt x="332969" y="121540"/>
                    <a:pt x="329171" y="117742"/>
                  </a:cubicBezTo>
                  <a:lnTo>
                    <a:pt x="319043" y="107614"/>
                  </a:lnTo>
                  <a:cubicBezTo>
                    <a:pt x="312713" y="102550"/>
                    <a:pt x="305116" y="98751"/>
                    <a:pt x="297520" y="98751"/>
                  </a:cubicBezTo>
                  <a:lnTo>
                    <a:pt x="272199" y="98751"/>
                  </a:lnTo>
                  <a:cubicBezTo>
                    <a:pt x="267135" y="98751"/>
                    <a:pt x="260805" y="96219"/>
                    <a:pt x="257007" y="92421"/>
                  </a:cubicBezTo>
                  <a:lnTo>
                    <a:pt x="254474" y="89889"/>
                  </a:lnTo>
                  <a:cubicBezTo>
                    <a:pt x="248144" y="84825"/>
                    <a:pt x="240548" y="81027"/>
                    <a:pt x="232952" y="81027"/>
                  </a:cubicBezTo>
                  <a:lnTo>
                    <a:pt x="230420" y="81027"/>
                  </a:lnTo>
                  <a:cubicBezTo>
                    <a:pt x="222823" y="81027"/>
                    <a:pt x="215227" y="84825"/>
                    <a:pt x="208897" y="89889"/>
                  </a:cubicBezTo>
                  <a:lnTo>
                    <a:pt x="205099" y="93687"/>
                  </a:lnTo>
                  <a:cubicBezTo>
                    <a:pt x="201301" y="97485"/>
                    <a:pt x="194971" y="100017"/>
                    <a:pt x="189907" y="100017"/>
                  </a:cubicBezTo>
                  <a:lnTo>
                    <a:pt x="162053" y="100017"/>
                  </a:lnTo>
                  <a:cubicBezTo>
                    <a:pt x="154457" y="100017"/>
                    <a:pt x="146861" y="103816"/>
                    <a:pt x="140531" y="108880"/>
                  </a:cubicBezTo>
                  <a:lnTo>
                    <a:pt x="74696" y="174714"/>
                  </a:lnTo>
                  <a:cubicBezTo>
                    <a:pt x="70898" y="178512"/>
                    <a:pt x="64568" y="181044"/>
                    <a:pt x="59504" y="181044"/>
                  </a:cubicBezTo>
                  <a:lnTo>
                    <a:pt x="37981" y="181044"/>
                  </a:lnTo>
                  <a:cubicBezTo>
                    <a:pt x="29119" y="181044"/>
                    <a:pt x="22789" y="184842"/>
                    <a:pt x="22789" y="191173"/>
                  </a:cubicBezTo>
                  <a:cubicBezTo>
                    <a:pt x="24055" y="197503"/>
                    <a:pt x="26587" y="202567"/>
                    <a:pt x="31651" y="207631"/>
                  </a:cubicBezTo>
                  <a:lnTo>
                    <a:pt x="59504" y="235484"/>
                  </a:lnTo>
                  <a:cubicBezTo>
                    <a:pt x="63302" y="239282"/>
                    <a:pt x="65834" y="245612"/>
                    <a:pt x="65834" y="250677"/>
                  </a:cubicBezTo>
                  <a:lnTo>
                    <a:pt x="65834" y="255741"/>
                  </a:lnTo>
                  <a:cubicBezTo>
                    <a:pt x="65834" y="259539"/>
                    <a:pt x="63302" y="262071"/>
                    <a:pt x="59504" y="262071"/>
                  </a:cubicBezTo>
                  <a:lnTo>
                    <a:pt x="43045" y="262071"/>
                  </a:lnTo>
                  <a:cubicBezTo>
                    <a:pt x="35449" y="262071"/>
                    <a:pt x="27853" y="265869"/>
                    <a:pt x="21523" y="270933"/>
                  </a:cubicBezTo>
                  <a:lnTo>
                    <a:pt x="3798" y="288658"/>
                  </a:lnTo>
                  <a:cubicBezTo>
                    <a:pt x="1266" y="291190"/>
                    <a:pt x="0" y="294988"/>
                    <a:pt x="0" y="300052"/>
                  </a:cubicBezTo>
                  <a:cubicBezTo>
                    <a:pt x="0" y="303850"/>
                    <a:pt x="1266" y="307649"/>
                    <a:pt x="3798" y="311447"/>
                  </a:cubicBezTo>
                  <a:lnTo>
                    <a:pt x="26587" y="334236"/>
                  </a:lnTo>
                  <a:cubicBezTo>
                    <a:pt x="32917" y="339300"/>
                    <a:pt x="40513" y="343098"/>
                    <a:pt x="48110" y="343098"/>
                  </a:cubicBezTo>
                  <a:lnTo>
                    <a:pt x="117742" y="343098"/>
                  </a:lnTo>
                  <a:cubicBezTo>
                    <a:pt x="121540" y="343098"/>
                    <a:pt x="124072" y="345630"/>
                    <a:pt x="124072" y="349428"/>
                  </a:cubicBezTo>
                  <a:lnTo>
                    <a:pt x="124072" y="354492"/>
                  </a:lnTo>
                  <a:cubicBezTo>
                    <a:pt x="124072" y="367153"/>
                    <a:pt x="113944" y="376015"/>
                    <a:pt x="101283" y="377281"/>
                  </a:cubicBezTo>
                  <a:lnTo>
                    <a:pt x="68366" y="377281"/>
                  </a:lnTo>
                  <a:cubicBezTo>
                    <a:pt x="60770" y="377281"/>
                    <a:pt x="53174" y="381079"/>
                    <a:pt x="46843" y="386143"/>
                  </a:cubicBezTo>
                  <a:lnTo>
                    <a:pt x="17725" y="415262"/>
                  </a:lnTo>
                  <a:cubicBezTo>
                    <a:pt x="12660" y="421592"/>
                    <a:pt x="8862" y="429189"/>
                    <a:pt x="8862" y="436785"/>
                  </a:cubicBezTo>
                  <a:lnTo>
                    <a:pt x="8862" y="438051"/>
                  </a:lnTo>
                  <a:cubicBezTo>
                    <a:pt x="8862" y="445647"/>
                    <a:pt x="12660" y="453244"/>
                    <a:pt x="17725" y="459574"/>
                  </a:cubicBezTo>
                  <a:lnTo>
                    <a:pt x="46843" y="488693"/>
                  </a:lnTo>
                  <a:cubicBezTo>
                    <a:pt x="53174" y="493757"/>
                    <a:pt x="60770" y="497555"/>
                    <a:pt x="68366" y="497555"/>
                  </a:cubicBezTo>
                  <a:lnTo>
                    <a:pt x="75963" y="497555"/>
                  </a:lnTo>
                  <a:cubicBezTo>
                    <a:pt x="81027" y="497555"/>
                    <a:pt x="87357" y="500087"/>
                    <a:pt x="91155" y="503885"/>
                  </a:cubicBezTo>
                  <a:lnTo>
                    <a:pt x="100017" y="512748"/>
                  </a:lnTo>
                  <a:cubicBezTo>
                    <a:pt x="106348" y="517812"/>
                    <a:pt x="113944" y="521610"/>
                    <a:pt x="121540" y="521610"/>
                  </a:cubicBezTo>
                  <a:lnTo>
                    <a:pt x="181044" y="521610"/>
                  </a:lnTo>
                  <a:cubicBezTo>
                    <a:pt x="186108" y="521610"/>
                    <a:pt x="192438" y="524142"/>
                    <a:pt x="196237" y="527940"/>
                  </a:cubicBezTo>
                  <a:lnTo>
                    <a:pt x="197503" y="529206"/>
                  </a:lnTo>
                  <a:cubicBezTo>
                    <a:pt x="198769" y="530472"/>
                    <a:pt x="200035" y="531738"/>
                    <a:pt x="198769" y="534270"/>
                  </a:cubicBezTo>
                  <a:cubicBezTo>
                    <a:pt x="198769" y="535536"/>
                    <a:pt x="197503" y="538069"/>
                    <a:pt x="197503" y="539335"/>
                  </a:cubicBezTo>
                  <a:lnTo>
                    <a:pt x="115210" y="621627"/>
                  </a:lnTo>
                  <a:cubicBezTo>
                    <a:pt x="111412" y="625426"/>
                    <a:pt x="105081" y="627958"/>
                    <a:pt x="100017" y="627958"/>
                  </a:cubicBezTo>
                  <a:lnTo>
                    <a:pt x="78494" y="627958"/>
                  </a:lnTo>
                  <a:cubicBezTo>
                    <a:pt x="72164" y="626692"/>
                    <a:pt x="64568" y="630490"/>
                    <a:pt x="63302" y="638086"/>
                  </a:cubicBezTo>
                  <a:cubicBezTo>
                    <a:pt x="62036" y="645682"/>
                    <a:pt x="65834" y="652013"/>
                    <a:pt x="73430" y="653278"/>
                  </a:cubicBezTo>
                  <a:cubicBezTo>
                    <a:pt x="74696" y="653278"/>
                    <a:pt x="77228" y="653278"/>
                    <a:pt x="78494" y="653278"/>
                  </a:cubicBezTo>
                  <a:lnTo>
                    <a:pt x="105081" y="653278"/>
                  </a:lnTo>
                  <a:cubicBezTo>
                    <a:pt x="112678" y="653278"/>
                    <a:pt x="120274" y="649480"/>
                    <a:pt x="126604" y="644416"/>
                  </a:cubicBezTo>
                  <a:lnTo>
                    <a:pt x="127870" y="643150"/>
                  </a:lnTo>
                  <a:cubicBezTo>
                    <a:pt x="131668" y="639352"/>
                    <a:pt x="137999" y="636820"/>
                    <a:pt x="143063" y="636820"/>
                  </a:cubicBezTo>
                  <a:lnTo>
                    <a:pt x="151925" y="636820"/>
                  </a:lnTo>
                  <a:cubicBezTo>
                    <a:pt x="159521" y="636820"/>
                    <a:pt x="167118" y="633022"/>
                    <a:pt x="173448" y="627958"/>
                  </a:cubicBezTo>
                  <a:lnTo>
                    <a:pt x="192438" y="608967"/>
                  </a:lnTo>
                  <a:cubicBezTo>
                    <a:pt x="196237" y="605169"/>
                    <a:pt x="201301" y="602637"/>
                    <a:pt x="206365" y="602637"/>
                  </a:cubicBezTo>
                  <a:cubicBezTo>
                    <a:pt x="213961" y="602637"/>
                    <a:pt x="221558" y="598839"/>
                    <a:pt x="226622" y="593774"/>
                  </a:cubicBezTo>
                  <a:lnTo>
                    <a:pt x="273465" y="546931"/>
                  </a:lnTo>
                  <a:cubicBezTo>
                    <a:pt x="278530" y="541867"/>
                    <a:pt x="281061" y="535536"/>
                    <a:pt x="282328" y="527940"/>
                  </a:cubicBezTo>
                  <a:cubicBezTo>
                    <a:pt x="283594" y="522876"/>
                    <a:pt x="284860" y="519078"/>
                    <a:pt x="288658" y="515280"/>
                  </a:cubicBezTo>
                  <a:lnTo>
                    <a:pt x="293722" y="510216"/>
                  </a:lnTo>
                  <a:cubicBezTo>
                    <a:pt x="296254" y="507683"/>
                    <a:pt x="300052" y="507683"/>
                    <a:pt x="302584" y="510216"/>
                  </a:cubicBezTo>
                  <a:lnTo>
                    <a:pt x="305116" y="512748"/>
                  </a:lnTo>
                  <a:cubicBezTo>
                    <a:pt x="311446" y="517812"/>
                    <a:pt x="319043" y="521610"/>
                    <a:pt x="326639" y="521610"/>
                  </a:cubicBezTo>
                  <a:lnTo>
                    <a:pt x="329171" y="521610"/>
                  </a:lnTo>
                  <a:cubicBezTo>
                    <a:pt x="336767" y="521610"/>
                    <a:pt x="344364" y="517812"/>
                    <a:pt x="350694" y="512748"/>
                  </a:cubicBezTo>
                  <a:lnTo>
                    <a:pt x="387409" y="476032"/>
                  </a:lnTo>
                  <a:cubicBezTo>
                    <a:pt x="391207" y="472234"/>
                    <a:pt x="397538" y="469702"/>
                    <a:pt x="402602" y="469702"/>
                  </a:cubicBezTo>
                  <a:lnTo>
                    <a:pt x="451977" y="469702"/>
                  </a:lnTo>
                  <a:cubicBezTo>
                    <a:pt x="457041" y="469702"/>
                    <a:pt x="463372" y="472234"/>
                    <a:pt x="467170" y="476032"/>
                  </a:cubicBezTo>
                  <a:lnTo>
                    <a:pt x="477298" y="486161"/>
                  </a:lnTo>
                  <a:cubicBezTo>
                    <a:pt x="483628" y="491225"/>
                    <a:pt x="491225" y="495023"/>
                    <a:pt x="498821" y="495023"/>
                  </a:cubicBezTo>
                  <a:lnTo>
                    <a:pt x="555793" y="495023"/>
                  </a:lnTo>
                  <a:cubicBezTo>
                    <a:pt x="562123" y="495023"/>
                    <a:pt x="567187" y="497555"/>
                    <a:pt x="570985" y="501353"/>
                  </a:cubicBezTo>
                  <a:lnTo>
                    <a:pt x="715315" y="645682"/>
                  </a:lnTo>
                  <a:cubicBezTo>
                    <a:pt x="720379" y="650746"/>
                    <a:pt x="726709" y="653278"/>
                    <a:pt x="734305" y="654545"/>
                  </a:cubicBezTo>
                  <a:cubicBezTo>
                    <a:pt x="739369" y="655811"/>
                    <a:pt x="743167" y="657077"/>
                    <a:pt x="746966" y="660875"/>
                  </a:cubicBezTo>
                  <a:lnTo>
                    <a:pt x="834323" y="748232"/>
                  </a:lnTo>
                  <a:cubicBezTo>
                    <a:pt x="838121" y="752030"/>
                    <a:pt x="840653" y="758360"/>
                    <a:pt x="840653" y="763424"/>
                  </a:cubicBezTo>
                  <a:cubicBezTo>
                    <a:pt x="840653" y="771021"/>
                    <a:pt x="844451" y="778617"/>
                    <a:pt x="849515" y="784947"/>
                  </a:cubicBezTo>
                  <a:lnTo>
                    <a:pt x="898891" y="834323"/>
                  </a:lnTo>
                  <a:cubicBezTo>
                    <a:pt x="902689" y="838121"/>
                    <a:pt x="905221" y="844451"/>
                    <a:pt x="905221" y="849515"/>
                  </a:cubicBezTo>
                  <a:lnTo>
                    <a:pt x="905221" y="1054614"/>
                  </a:lnTo>
                  <a:cubicBezTo>
                    <a:pt x="905221" y="1062211"/>
                    <a:pt x="909019" y="1069807"/>
                    <a:pt x="914083" y="1076137"/>
                  </a:cubicBezTo>
                  <a:lnTo>
                    <a:pt x="920414" y="1082467"/>
                  </a:lnTo>
                  <a:cubicBezTo>
                    <a:pt x="924212" y="1086265"/>
                    <a:pt x="926744" y="1092596"/>
                    <a:pt x="926744" y="1097660"/>
                  </a:cubicBezTo>
                  <a:lnTo>
                    <a:pt x="926744" y="1119183"/>
                  </a:lnTo>
                  <a:cubicBezTo>
                    <a:pt x="926744" y="1126779"/>
                    <a:pt x="930542" y="1134375"/>
                    <a:pt x="935606" y="1140705"/>
                  </a:cubicBezTo>
                  <a:lnTo>
                    <a:pt x="996376" y="1201475"/>
                  </a:lnTo>
                  <a:cubicBezTo>
                    <a:pt x="1002706" y="1206539"/>
                    <a:pt x="1010303" y="1210338"/>
                    <a:pt x="1017899" y="1210338"/>
                  </a:cubicBezTo>
                  <a:lnTo>
                    <a:pt x="1034357" y="1210338"/>
                  </a:lnTo>
                  <a:cubicBezTo>
                    <a:pt x="1038156" y="1210338"/>
                    <a:pt x="1040688" y="1212870"/>
                    <a:pt x="1040688" y="1216668"/>
                  </a:cubicBezTo>
                  <a:lnTo>
                    <a:pt x="1040688" y="1233126"/>
                  </a:lnTo>
                  <a:cubicBezTo>
                    <a:pt x="1040688" y="1240723"/>
                    <a:pt x="1044486" y="1248319"/>
                    <a:pt x="1049550" y="1254649"/>
                  </a:cubicBezTo>
                  <a:lnTo>
                    <a:pt x="1112852" y="1317951"/>
                  </a:lnTo>
                  <a:cubicBezTo>
                    <a:pt x="1115384" y="1320483"/>
                    <a:pt x="1115384" y="1323016"/>
                    <a:pt x="1114118" y="1325548"/>
                  </a:cubicBezTo>
                  <a:cubicBezTo>
                    <a:pt x="1109054" y="1330612"/>
                    <a:pt x="1106522" y="1336942"/>
                    <a:pt x="1106522" y="1343272"/>
                  </a:cubicBezTo>
                  <a:cubicBezTo>
                    <a:pt x="1107788" y="1350869"/>
                    <a:pt x="1110320" y="1357199"/>
                    <a:pt x="1115384" y="1362263"/>
                  </a:cubicBezTo>
                  <a:lnTo>
                    <a:pt x="1191347" y="1439492"/>
                  </a:lnTo>
                  <a:cubicBezTo>
                    <a:pt x="1197677" y="1444556"/>
                    <a:pt x="1205273" y="1448354"/>
                    <a:pt x="1212870" y="1448354"/>
                  </a:cubicBezTo>
                  <a:lnTo>
                    <a:pt x="1217934" y="1448354"/>
                  </a:lnTo>
                  <a:cubicBezTo>
                    <a:pt x="1225530" y="1449620"/>
                    <a:pt x="1231860" y="1443290"/>
                    <a:pt x="1233126" y="1435693"/>
                  </a:cubicBezTo>
                  <a:cubicBezTo>
                    <a:pt x="1231860" y="1428097"/>
                    <a:pt x="1229328" y="1421767"/>
                    <a:pt x="1224264" y="1416703"/>
                  </a:cubicBezTo>
                  <a:lnTo>
                    <a:pt x="1179952" y="1372391"/>
                  </a:lnTo>
                  <a:cubicBezTo>
                    <a:pt x="1177421" y="1369859"/>
                    <a:pt x="1174888" y="1366061"/>
                    <a:pt x="1173622" y="1362263"/>
                  </a:cubicBezTo>
                  <a:cubicBezTo>
                    <a:pt x="1174888" y="1360997"/>
                    <a:pt x="1177421" y="1359731"/>
                    <a:pt x="1179952" y="1359731"/>
                  </a:cubicBezTo>
                  <a:lnTo>
                    <a:pt x="1181219" y="1359731"/>
                  </a:lnTo>
                  <a:cubicBezTo>
                    <a:pt x="1186283" y="1359731"/>
                    <a:pt x="1192613" y="1362263"/>
                    <a:pt x="1196411" y="1366061"/>
                  </a:cubicBezTo>
                  <a:lnTo>
                    <a:pt x="1291365" y="1461014"/>
                  </a:lnTo>
                  <a:cubicBezTo>
                    <a:pt x="1295163" y="1464812"/>
                    <a:pt x="1297695" y="1471143"/>
                    <a:pt x="1297695" y="1476207"/>
                  </a:cubicBezTo>
                  <a:lnTo>
                    <a:pt x="1297695" y="1505326"/>
                  </a:lnTo>
                  <a:cubicBezTo>
                    <a:pt x="1297695" y="1512922"/>
                    <a:pt x="1301493" y="1520518"/>
                    <a:pt x="1306557" y="1526849"/>
                  </a:cubicBezTo>
                  <a:lnTo>
                    <a:pt x="1320483" y="1540775"/>
                  </a:lnTo>
                  <a:cubicBezTo>
                    <a:pt x="1326814" y="1545839"/>
                    <a:pt x="1334410" y="1549637"/>
                    <a:pt x="1342006" y="1549637"/>
                  </a:cubicBezTo>
                  <a:lnTo>
                    <a:pt x="1348337" y="1549637"/>
                  </a:lnTo>
                  <a:cubicBezTo>
                    <a:pt x="1353401" y="1549637"/>
                    <a:pt x="1359731" y="1552169"/>
                    <a:pt x="1363529" y="1555968"/>
                  </a:cubicBezTo>
                  <a:lnTo>
                    <a:pt x="1396446" y="1588885"/>
                  </a:lnTo>
                  <a:cubicBezTo>
                    <a:pt x="1402776" y="1593949"/>
                    <a:pt x="1410373" y="1597747"/>
                    <a:pt x="1417969" y="1597747"/>
                  </a:cubicBezTo>
                  <a:lnTo>
                    <a:pt x="1442024" y="1597747"/>
                  </a:lnTo>
                  <a:cubicBezTo>
                    <a:pt x="1447088" y="1597747"/>
                    <a:pt x="1453418" y="1600279"/>
                    <a:pt x="1457216" y="1604077"/>
                  </a:cubicBezTo>
                  <a:lnTo>
                    <a:pt x="1461014" y="1607875"/>
                  </a:lnTo>
                  <a:cubicBezTo>
                    <a:pt x="1467345" y="1612940"/>
                    <a:pt x="1474941" y="1616738"/>
                    <a:pt x="1482537" y="1616738"/>
                  </a:cubicBezTo>
                  <a:lnTo>
                    <a:pt x="1488867" y="1616738"/>
                  </a:lnTo>
                  <a:cubicBezTo>
                    <a:pt x="1496463" y="1616738"/>
                    <a:pt x="1504060" y="1612940"/>
                    <a:pt x="1510390" y="1607875"/>
                  </a:cubicBezTo>
                  <a:cubicBezTo>
                    <a:pt x="1514188" y="1604077"/>
                    <a:pt x="1520518" y="1601545"/>
                    <a:pt x="1525583" y="1601545"/>
                  </a:cubicBezTo>
                  <a:lnTo>
                    <a:pt x="1544573" y="1601545"/>
                  </a:lnTo>
                  <a:cubicBezTo>
                    <a:pt x="1549637" y="1601545"/>
                    <a:pt x="1555968" y="1604077"/>
                    <a:pt x="1559766" y="1607875"/>
                  </a:cubicBezTo>
                  <a:lnTo>
                    <a:pt x="1590151" y="1638260"/>
                  </a:lnTo>
                  <a:cubicBezTo>
                    <a:pt x="1596481" y="1643325"/>
                    <a:pt x="1604077" y="1647123"/>
                    <a:pt x="1611673" y="1647123"/>
                  </a:cubicBezTo>
                  <a:lnTo>
                    <a:pt x="1616738" y="1647123"/>
                  </a:lnTo>
                  <a:cubicBezTo>
                    <a:pt x="1621802" y="1647123"/>
                    <a:pt x="1628132" y="1649655"/>
                    <a:pt x="1631930" y="1653453"/>
                  </a:cubicBezTo>
                  <a:lnTo>
                    <a:pt x="1643325" y="1664847"/>
                  </a:lnTo>
                  <a:cubicBezTo>
                    <a:pt x="1649655" y="1669912"/>
                    <a:pt x="1657251" y="1673710"/>
                    <a:pt x="1664847" y="1673710"/>
                  </a:cubicBezTo>
                  <a:lnTo>
                    <a:pt x="1677508" y="1673710"/>
                  </a:lnTo>
                  <a:cubicBezTo>
                    <a:pt x="1681306" y="1673710"/>
                    <a:pt x="1683838" y="1676242"/>
                    <a:pt x="1683838" y="1680040"/>
                  </a:cubicBezTo>
                  <a:lnTo>
                    <a:pt x="1683838" y="1688902"/>
                  </a:lnTo>
                  <a:cubicBezTo>
                    <a:pt x="1683838" y="1696499"/>
                    <a:pt x="1687636" y="1704095"/>
                    <a:pt x="1692700" y="1710425"/>
                  </a:cubicBezTo>
                  <a:lnTo>
                    <a:pt x="1719287" y="1737012"/>
                  </a:lnTo>
                  <a:cubicBezTo>
                    <a:pt x="1725617" y="1742076"/>
                    <a:pt x="1733214" y="1745874"/>
                    <a:pt x="1740810" y="1745874"/>
                  </a:cubicBezTo>
                  <a:lnTo>
                    <a:pt x="1744608" y="1745874"/>
                  </a:lnTo>
                  <a:cubicBezTo>
                    <a:pt x="1749672" y="1745874"/>
                    <a:pt x="1756002" y="1748406"/>
                    <a:pt x="1759801" y="1752204"/>
                  </a:cubicBezTo>
                  <a:lnTo>
                    <a:pt x="1783855" y="1776259"/>
                  </a:lnTo>
                  <a:cubicBezTo>
                    <a:pt x="1790186" y="1781323"/>
                    <a:pt x="1797782" y="1785122"/>
                    <a:pt x="1805378" y="1785122"/>
                  </a:cubicBezTo>
                  <a:lnTo>
                    <a:pt x="1830699" y="1785122"/>
                  </a:lnTo>
                  <a:cubicBezTo>
                    <a:pt x="1838295" y="1785122"/>
                    <a:pt x="1845891" y="1781323"/>
                    <a:pt x="1852222" y="1776259"/>
                  </a:cubicBezTo>
                  <a:lnTo>
                    <a:pt x="1854754" y="1773727"/>
                  </a:lnTo>
                  <a:cubicBezTo>
                    <a:pt x="1858552" y="1767397"/>
                    <a:pt x="1866148" y="1766131"/>
                    <a:pt x="1872478" y="1769929"/>
                  </a:cubicBezTo>
                  <a:cubicBezTo>
                    <a:pt x="1873745" y="1771195"/>
                    <a:pt x="1876276" y="1772461"/>
                    <a:pt x="1876276" y="1773727"/>
                  </a:cubicBezTo>
                  <a:lnTo>
                    <a:pt x="1896533" y="1793984"/>
                  </a:lnTo>
                  <a:cubicBezTo>
                    <a:pt x="1900331" y="1797782"/>
                    <a:pt x="1902863" y="1804112"/>
                    <a:pt x="1902863" y="1809176"/>
                  </a:cubicBezTo>
                  <a:lnTo>
                    <a:pt x="1902863" y="1868680"/>
                  </a:lnTo>
                  <a:cubicBezTo>
                    <a:pt x="1902863" y="1873745"/>
                    <a:pt x="1900331" y="1880075"/>
                    <a:pt x="1896533" y="1883873"/>
                  </a:cubicBezTo>
                  <a:lnTo>
                    <a:pt x="1830699" y="1949707"/>
                  </a:lnTo>
                  <a:cubicBezTo>
                    <a:pt x="1825635" y="1953505"/>
                    <a:pt x="1823103" y="1959835"/>
                    <a:pt x="1821837" y="1966166"/>
                  </a:cubicBezTo>
                  <a:lnTo>
                    <a:pt x="1821837" y="1982624"/>
                  </a:lnTo>
                  <a:cubicBezTo>
                    <a:pt x="1821837" y="1990220"/>
                    <a:pt x="1825635" y="1997817"/>
                    <a:pt x="1830699" y="2004147"/>
                  </a:cubicBezTo>
                  <a:lnTo>
                    <a:pt x="1835763" y="2009211"/>
                  </a:lnTo>
                  <a:cubicBezTo>
                    <a:pt x="1837029" y="2010477"/>
                    <a:pt x="1837029" y="2011743"/>
                    <a:pt x="1837029" y="2014276"/>
                  </a:cubicBezTo>
                  <a:cubicBezTo>
                    <a:pt x="1837029" y="2015541"/>
                    <a:pt x="1835763" y="2018073"/>
                    <a:pt x="1835763" y="2019340"/>
                  </a:cubicBezTo>
                  <a:lnTo>
                    <a:pt x="1828167" y="2026936"/>
                  </a:lnTo>
                  <a:cubicBezTo>
                    <a:pt x="1823103" y="2033266"/>
                    <a:pt x="1819305" y="2040862"/>
                    <a:pt x="1819305" y="2048458"/>
                  </a:cubicBezTo>
                  <a:lnTo>
                    <a:pt x="1819305" y="2071247"/>
                  </a:lnTo>
                  <a:cubicBezTo>
                    <a:pt x="1819305" y="2078843"/>
                    <a:pt x="1823103" y="2086440"/>
                    <a:pt x="1828167" y="2092770"/>
                  </a:cubicBezTo>
                  <a:lnTo>
                    <a:pt x="1876276" y="2140880"/>
                  </a:lnTo>
                  <a:cubicBezTo>
                    <a:pt x="1880075" y="2144678"/>
                    <a:pt x="1882607" y="2151008"/>
                    <a:pt x="1882607" y="2156072"/>
                  </a:cubicBezTo>
                  <a:lnTo>
                    <a:pt x="1882607" y="2180127"/>
                  </a:lnTo>
                  <a:cubicBezTo>
                    <a:pt x="1882607" y="2187723"/>
                    <a:pt x="1886405" y="2195320"/>
                    <a:pt x="1891469" y="2201650"/>
                  </a:cubicBezTo>
                  <a:lnTo>
                    <a:pt x="1905396" y="2215576"/>
                  </a:lnTo>
                  <a:cubicBezTo>
                    <a:pt x="1909194" y="2219374"/>
                    <a:pt x="1911726" y="2225705"/>
                    <a:pt x="1911726" y="2230769"/>
                  </a:cubicBezTo>
                  <a:lnTo>
                    <a:pt x="1911726" y="2237099"/>
                  </a:lnTo>
                  <a:cubicBezTo>
                    <a:pt x="1911726" y="2244695"/>
                    <a:pt x="1915524" y="2252292"/>
                    <a:pt x="1920588" y="2258622"/>
                  </a:cubicBezTo>
                  <a:lnTo>
                    <a:pt x="1943377" y="2281410"/>
                  </a:lnTo>
                  <a:cubicBezTo>
                    <a:pt x="1949707" y="2286475"/>
                    <a:pt x="1957303" y="2290273"/>
                    <a:pt x="1964900" y="2290273"/>
                  </a:cubicBezTo>
                  <a:lnTo>
                    <a:pt x="1975028" y="2290273"/>
                  </a:lnTo>
                  <a:cubicBezTo>
                    <a:pt x="1980092" y="2290273"/>
                    <a:pt x="1986422" y="2292805"/>
                    <a:pt x="1990220" y="2296603"/>
                  </a:cubicBezTo>
                  <a:lnTo>
                    <a:pt x="2038330" y="2344713"/>
                  </a:lnTo>
                  <a:cubicBezTo>
                    <a:pt x="2042128" y="2348511"/>
                    <a:pt x="2044660" y="2354841"/>
                    <a:pt x="2044660" y="2359905"/>
                  </a:cubicBezTo>
                  <a:lnTo>
                    <a:pt x="2044660" y="2553610"/>
                  </a:lnTo>
                  <a:cubicBezTo>
                    <a:pt x="2044660" y="2558674"/>
                    <a:pt x="2042128" y="2563738"/>
                    <a:pt x="2039596" y="2567536"/>
                  </a:cubicBezTo>
                  <a:cubicBezTo>
                    <a:pt x="2034532" y="2572600"/>
                    <a:pt x="2032000" y="2580197"/>
                    <a:pt x="2032000" y="2587793"/>
                  </a:cubicBezTo>
                  <a:lnTo>
                    <a:pt x="2032000" y="2711865"/>
                  </a:lnTo>
                  <a:cubicBezTo>
                    <a:pt x="2032000" y="2716930"/>
                    <a:pt x="2029468" y="2723260"/>
                    <a:pt x="2025670" y="2727058"/>
                  </a:cubicBezTo>
                  <a:lnTo>
                    <a:pt x="1971230" y="2781498"/>
                  </a:lnTo>
                  <a:cubicBezTo>
                    <a:pt x="1966166" y="2787828"/>
                    <a:pt x="1962368" y="2795424"/>
                    <a:pt x="1962368" y="2803021"/>
                  </a:cubicBezTo>
                  <a:lnTo>
                    <a:pt x="1962368" y="2986597"/>
                  </a:lnTo>
                  <a:cubicBezTo>
                    <a:pt x="1962368" y="2991661"/>
                    <a:pt x="1959835" y="2997991"/>
                    <a:pt x="1956037" y="3001790"/>
                  </a:cubicBezTo>
                  <a:lnTo>
                    <a:pt x="1954771" y="3003055"/>
                  </a:lnTo>
                  <a:cubicBezTo>
                    <a:pt x="1948441" y="3009385"/>
                    <a:pt x="1948441" y="3018248"/>
                    <a:pt x="1954771" y="3024578"/>
                  </a:cubicBezTo>
                  <a:lnTo>
                    <a:pt x="1959835" y="3029642"/>
                  </a:lnTo>
                  <a:cubicBezTo>
                    <a:pt x="1961102" y="3030908"/>
                    <a:pt x="1961102" y="3032175"/>
                    <a:pt x="1961102" y="3034706"/>
                  </a:cubicBezTo>
                  <a:cubicBezTo>
                    <a:pt x="1961102" y="3035972"/>
                    <a:pt x="1961102" y="3038505"/>
                    <a:pt x="1959835" y="3039771"/>
                  </a:cubicBezTo>
                  <a:lnTo>
                    <a:pt x="1947175" y="3052431"/>
                  </a:lnTo>
                  <a:cubicBezTo>
                    <a:pt x="1942111" y="3058761"/>
                    <a:pt x="1938313" y="3066357"/>
                    <a:pt x="1938313" y="3073954"/>
                  </a:cubicBezTo>
                  <a:lnTo>
                    <a:pt x="1938313" y="3161311"/>
                  </a:lnTo>
                  <a:cubicBezTo>
                    <a:pt x="1938313" y="3168907"/>
                    <a:pt x="1942111" y="3176503"/>
                    <a:pt x="1947175" y="3182834"/>
                  </a:cubicBezTo>
                  <a:lnTo>
                    <a:pt x="1987689" y="3223347"/>
                  </a:lnTo>
                  <a:cubicBezTo>
                    <a:pt x="1994019" y="3228411"/>
                    <a:pt x="2001615" y="3232209"/>
                    <a:pt x="2009211" y="3232209"/>
                  </a:cubicBezTo>
                  <a:lnTo>
                    <a:pt x="2016807" y="3232209"/>
                  </a:lnTo>
                  <a:cubicBezTo>
                    <a:pt x="2023138" y="3232209"/>
                    <a:pt x="2028202" y="3234741"/>
                    <a:pt x="2032000" y="3238539"/>
                  </a:cubicBezTo>
                  <a:lnTo>
                    <a:pt x="2062385" y="3268924"/>
                  </a:lnTo>
                  <a:cubicBezTo>
                    <a:pt x="2068715" y="3273989"/>
                    <a:pt x="2076312" y="3277787"/>
                    <a:pt x="2083908" y="3277787"/>
                  </a:cubicBezTo>
                  <a:lnTo>
                    <a:pt x="2100366" y="3277787"/>
                  </a:lnTo>
                  <a:cubicBezTo>
                    <a:pt x="2107963" y="3277787"/>
                    <a:pt x="2115559" y="3273989"/>
                    <a:pt x="2121889" y="3268924"/>
                  </a:cubicBezTo>
                  <a:lnTo>
                    <a:pt x="2123155" y="3267659"/>
                  </a:lnTo>
                  <a:cubicBezTo>
                    <a:pt x="2126953" y="3263860"/>
                    <a:pt x="2133284" y="3261328"/>
                    <a:pt x="2138348" y="3261328"/>
                  </a:cubicBezTo>
                  <a:lnTo>
                    <a:pt x="2149742" y="3261328"/>
                  </a:lnTo>
                  <a:cubicBezTo>
                    <a:pt x="2158604" y="3261328"/>
                    <a:pt x="2164935" y="3254998"/>
                    <a:pt x="2164935" y="3246136"/>
                  </a:cubicBezTo>
                  <a:lnTo>
                    <a:pt x="2164935" y="3244870"/>
                  </a:lnTo>
                  <a:cubicBezTo>
                    <a:pt x="2164935" y="3236008"/>
                    <a:pt x="2158604" y="3229677"/>
                    <a:pt x="2149742" y="3229677"/>
                  </a:cubicBezTo>
                  <a:lnTo>
                    <a:pt x="2149742" y="3229677"/>
                  </a:lnTo>
                  <a:cubicBezTo>
                    <a:pt x="2144678" y="3229677"/>
                    <a:pt x="2138348" y="3227145"/>
                    <a:pt x="2134549" y="3223347"/>
                  </a:cubicBezTo>
                  <a:lnTo>
                    <a:pt x="2097834" y="3186632"/>
                  </a:lnTo>
                  <a:cubicBezTo>
                    <a:pt x="2094036" y="3182834"/>
                    <a:pt x="2091504" y="3176503"/>
                    <a:pt x="2091504" y="3171439"/>
                  </a:cubicBezTo>
                  <a:lnTo>
                    <a:pt x="2091504" y="3151183"/>
                  </a:lnTo>
                  <a:cubicBezTo>
                    <a:pt x="2091504" y="3146118"/>
                    <a:pt x="2094036" y="3141054"/>
                    <a:pt x="2097834" y="3137256"/>
                  </a:cubicBezTo>
                  <a:lnTo>
                    <a:pt x="2118091" y="3116999"/>
                  </a:lnTo>
                  <a:cubicBezTo>
                    <a:pt x="2123155" y="3111935"/>
                    <a:pt x="2125687" y="3105605"/>
                    <a:pt x="2126953" y="3098009"/>
                  </a:cubicBezTo>
                  <a:cubicBezTo>
                    <a:pt x="2128219" y="3092944"/>
                    <a:pt x="2129485" y="3089146"/>
                    <a:pt x="2133284" y="3085348"/>
                  </a:cubicBezTo>
                  <a:lnTo>
                    <a:pt x="2156072" y="3062559"/>
                  </a:lnTo>
                  <a:cubicBezTo>
                    <a:pt x="2161136" y="3056229"/>
                    <a:pt x="2164935" y="3048633"/>
                    <a:pt x="2164935" y="3041037"/>
                  </a:cubicBezTo>
                  <a:cubicBezTo>
                    <a:pt x="2164935" y="3032175"/>
                    <a:pt x="2158604" y="3025844"/>
                    <a:pt x="2149742" y="3025844"/>
                  </a:cubicBezTo>
                  <a:lnTo>
                    <a:pt x="2138348" y="3025844"/>
                  </a:lnTo>
                  <a:cubicBezTo>
                    <a:pt x="2134549" y="3025844"/>
                    <a:pt x="2132017" y="3023312"/>
                    <a:pt x="2132017" y="3019514"/>
                  </a:cubicBezTo>
                  <a:cubicBezTo>
                    <a:pt x="2132017" y="3013184"/>
                    <a:pt x="2134549" y="3008120"/>
                    <a:pt x="2138348" y="3004321"/>
                  </a:cubicBezTo>
                  <a:lnTo>
                    <a:pt x="2166200" y="2976469"/>
                  </a:lnTo>
                  <a:cubicBezTo>
                    <a:pt x="2171265" y="2970138"/>
                    <a:pt x="2175063" y="2962542"/>
                    <a:pt x="2175063" y="2954946"/>
                  </a:cubicBezTo>
                  <a:cubicBezTo>
                    <a:pt x="2175063" y="2949882"/>
                    <a:pt x="2176329" y="2946083"/>
                    <a:pt x="2178861" y="2942285"/>
                  </a:cubicBezTo>
                  <a:lnTo>
                    <a:pt x="2192787" y="2928359"/>
                  </a:lnTo>
                  <a:cubicBezTo>
                    <a:pt x="2199118" y="2922029"/>
                    <a:pt x="2199118" y="2913166"/>
                    <a:pt x="2192787" y="2906836"/>
                  </a:cubicBezTo>
                  <a:lnTo>
                    <a:pt x="2191521" y="2905570"/>
                  </a:lnTo>
                  <a:cubicBezTo>
                    <a:pt x="2187723" y="2901772"/>
                    <a:pt x="2185191" y="2895442"/>
                    <a:pt x="2185191" y="2890377"/>
                  </a:cubicBezTo>
                  <a:cubicBezTo>
                    <a:pt x="2185191" y="2886579"/>
                    <a:pt x="2187723" y="2884047"/>
                    <a:pt x="2191521" y="2884047"/>
                  </a:cubicBezTo>
                  <a:lnTo>
                    <a:pt x="2202916" y="2884047"/>
                  </a:lnTo>
                  <a:cubicBezTo>
                    <a:pt x="2210512" y="2884047"/>
                    <a:pt x="2218108" y="2880249"/>
                    <a:pt x="2224439" y="2875185"/>
                  </a:cubicBezTo>
                  <a:lnTo>
                    <a:pt x="2242163" y="2857460"/>
                  </a:lnTo>
                  <a:cubicBezTo>
                    <a:pt x="2247228" y="2851130"/>
                    <a:pt x="2251026" y="2843534"/>
                    <a:pt x="2251026" y="2835938"/>
                  </a:cubicBezTo>
                  <a:lnTo>
                    <a:pt x="2251026" y="2824543"/>
                  </a:lnTo>
                  <a:cubicBezTo>
                    <a:pt x="2251026" y="2820745"/>
                    <a:pt x="2253558" y="2818213"/>
                    <a:pt x="2257356" y="2818213"/>
                  </a:cubicBezTo>
                  <a:lnTo>
                    <a:pt x="2300401" y="2818213"/>
                  </a:lnTo>
                  <a:cubicBezTo>
                    <a:pt x="2307997" y="2818213"/>
                    <a:pt x="2315594" y="2814415"/>
                    <a:pt x="2321924" y="2809351"/>
                  </a:cubicBezTo>
                  <a:lnTo>
                    <a:pt x="2349777" y="2781498"/>
                  </a:lnTo>
                  <a:cubicBezTo>
                    <a:pt x="2354841" y="2775167"/>
                    <a:pt x="2358639" y="2767571"/>
                    <a:pt x="2358639" y="2759975"/>
                  </a:cubicBezTo>
                  <a:lnTo>
                    <a:pt x="2358639" y="2728324"/>
                  </a:lnTo>
                  <a:cubicBezTo>
                    <a:pt x="2358639" y="2724526"/>
                    <a:pt x="2361171" y="2721994"/>
                    <a:pt x="2364969" y="2721994"/>
                  </a:cubicBezTo>
                  <a:lnTo>
                    <a:pt x="2387758" y="2721994"/>
                  </a:lnTo>
                  <a:cubicBezTo>
                    <a:pt x="2395354" y="2721994"/>
                    <a:pt x="2402951" y="2718195"/>
                    <a:pt x="2409281" y="2713131"/>
                  </a:cubicBezTo>
                  <a:lnTo>
                    <a:pt x="2492840" y="2629572"/>
                  </a:lnTo>
                  <a:cubicBezTo>
                    <a:pt x="2497904" y="2623242"/>
                    <a:pt x="2501702" y="2615646"/>
                    <a:pt x="2501702" y="2608050"/>
                  </a:cubicBezTo>
                  <a:lnTo>
                    <a:pt x="2501702" y="2600454"/>
                  </a:lnTo>
                  <a:cubicBezTo>
                    <a:pt x="2501702" y="2595389"/>
                    <a:pt x="2504234" y="2589059"/>
                    <a:pt x="2508032" y="2585261"/>
                  </a:cubicBezTo>
                  <a:lnTo>
                    <a:pt x="2527023" y="2566270"/>
                  </a:lnTo>
                  <a:cubicBezTo>
                    <a:pt x="2532087" y="2559940"/>
                    <a:pt x="2535885" y="2552344"/>
                    <a:pt x="2535885" y="2544748"/>
                  </a:cubicBezTo>
                  <a:lnTo>
                    <a:pt x="2535885" y="2516895"/>
                  </a:lnTo>
                  <a:cubicBezTo>
                    <a:pt x="2535885" y="2511831"/>
                    <a:pt x="2538418" y="2505500"/>
                    <a:pt x="2542216" y="2501702"/>
                  </a:cubicBezTo>
                  <a:lnTo>
                    <a:pt x="2565004" y="2478913"/>
                  </a:lnTo>
                  <a:cubicBezTo>
                    <a:pt x="2568802" y="2475115"/>
                    <a:pt x="2575132" y="2472583"/>
                    <a:pt x="2580197" y="2472583"/>
                  </a:cubicBezTo>
                  <a:lnTo>
                    <a:pt x="2589059" y="2472583"/>
                  </a:lnTo>
                  <a:cubicBezTo>
                    <a:pt x="2596655" y="2472583"/>
                    <a:pt x="2604252" y="2468785"/>
                    <a:pt x="2610582" y="2463721"/>
                  </a:cubicBezTo>
                  <a:lnTo>
                    <a:pt x="2618178" y="2456125"/>
                  </a:lnTo>
                  <a:cubicBezTo>
                    <a:pt x="2621976" y="2452326"/>
                    <a:pt x="2627041" y="2449794"/>
                    <a:pt x="2632104" y="2449794"/>
                  </a:cubicBezTo>
                  <a:cubicBezTo>
                    <a:pt x="2639701" y="2449794"/>
                    <a:pt x="2647297" y="2445996"/>
                    <a:pt x="2652361" y="2440932"/>
                  </a:cubicBezTo>
                  <a:lnTo>
                    <a:pt x="2699205" y="2394089"/>
                  </a:lnTo>
                  <a:cubicBezTo>
                    <a:pt x="2704269" y="2387758"/>
                    <a:pt x="2708067" y="2380162"/>
                    <a:pt x="2708067" y="2372566"/>
                  </a:cubicBezTo>
                  <a:lnTo>
                    <a:pt x="2708067" y="2356107"/>
                  </a:lnTo>
                  <a:cubicBezTo>
                    <a:pt x="2708067" y="2351043"/>
                    <a:pt x="2710599" y="2344713"/>
                    <a:pt x="2714397" y="2340915"/>
                  </a:cubicBezTo>
                  <a:lnTo>
                    <a:pt x="2725792" y="2329520"/>
                  </a:lnTo>
                  <a:cubicBezTo>
                    <a:pt x="2730856" y="2323190"/>
                    <a:pt x="2734654" y="2315594"/>
                    <a:pt x="2734654" y="2307997"/>
                  </a:cubicBezTo>
                  <a:lnTo>
                    <a:pt x="2734654" y="2232035"/>
                  </a:lnTo>
                  <a:cubicBezTo>
                    <a:pt x="2734654" y="2228237"/>
                    <a:pt x="2737187" y="2225705"/>
                    <a:pt x="2740985" y="2225705"/>
                  </a:cubicBezTo>
                  <a:lnTo>
                    <a:pt x="2746048" y="2225705"/>
                  </a:lnTo>
                  <a:cubicBezTo>
                    <a:pt x="2754911" y="2225705"/>
                    <a:pt x="2761241" y="2219374"/>
                    <a:pt x="2761241" y="2210512"/>
                  </a:cubicBezTo>
                  <a:lnTo>
                    <a:pt x="2761241" y="2194054"/>
                  </a:lnTo>
                  <a:cubicBezTo>
                    <a:pt x="2761241" y="2188989"/>
                    <a:pt x="2763773" y="2182659"/>
                    <a:pt x="2767571" y="2178861"/>
                  </a:cubicBezTo>
                  <a:lnTo>
                    <a:pt x="2800489" y="2145944"/>
                  </a:lnTo>
                  <a:cubicBezTo>
                    <a:pt x="2805552" y="2139614"/>
                    <a:pt x="2809350" y="2132017"/>
                    <a:pt x="2809350" y="2124421"/>
                  </a:cubicBezTo>
                  <a:lnTo>
                    <a:pt x="2809350" y="2073779"/>
                  </a:lnTo>
                  <a:cubicBezTo>
                    <a:pt x="2811883" y="2063651"/>
                    <a:pt x="2805552" y="2057321"/>
                    <a:pt x="2796690" y="2057321"/>
                  </a:cubicBezTo>
                  <a:lnTo>
                    <a:pt x="2796690" y="2057321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0" name="Freeform: Shape 15">
              <a:extLst>
                <a:ext uri="{FF2B5EF4-FFF2-40B4-BE49-F238E27FC236}">
                  <a16:creationId xmlns:a16="http://schemas.microsoft.com/office/drawing/2014/main" id="{AEFAD82B-F6CD-63F6-48B5-2FCC52D4F911}"/>
                </a:ext>
              </a:extLst>
            </p:cNvPr>
            <p:cNvSpPr/>
            <p:nvPr/>
          </p:nvSpPr>
          <p:spPr>
            <a:xfrm>
              <a:off x="5686475" y="3307245"/>
              <a:ext cx="210755" cy="93687"/>
            </a:xfrm>
            <a:custGeom>
              <a:avLst/>
              <a:gdLst>
                <a:gd name="connsiteX0" fmla="*/ 167710 w 210755"/>
                <a:gd name="connsiteY0" fmla="*/ 8862 h 93687"/>
                <a:gd name="connsiteX1" fmla="*/ 146188 w 210755"/>
                <a:gd name="connsiteY1" fmla="*/ 0 h 93687"/>
                <a:gd name="connsiteX2" fmla="*/ 32244 w 210755"/>
                <a:gd name="connsiteY2" fmla="*/ 0 h 93687"/>
                <a:gd name="connsiteX3" fmla="*/ 9455 w 210755"/>
                <a:gd name="connsiteY3" fmla="*/ 7596 h 93687"/>
                <a:gd name="connsiteX4" fmla="*/ 5657 w 210755"/>
                <a:gd name="connsiteY4" fmla="*/ 11394 h 93687"/>
                <a:gd name="connsiteX5" fmla="*/ 5657 w 210755"/>
                <a:gd name="connsiteY5" fmla="*/ 11394 h 93687"/>
                <a:gd name="connsiteX6" fmla="*/ 3125 w 210755"/>
                <a:gd name="connsiteY6" fmla="*/ 30385 h 93687"/>
                <a:gd name="connsiteX7" fmla="*/ 4391 w 210755"/>
                <a:gd name="connsiteY7" fmla="*/ 31651 h 93687"/>
                <a:gd name="connsiteX8" fmla="*/ 5657 w 210755"/>
                <a:gd name="connsiteY8" fmla="*/ 32917 h 93687"/>
                <a:gd name="connsiteX9" fmla="*/ 27179 w 210755"/>
                <a:gd name="connsiteY9" fmla="*/ 41779 h 93687"/>
                <a:gd name="connsiteX10" fmla="*/ 76555 w 210755"/>
                <a:gd name="connsiteY10" fmla="*/ 41779 h 93687"/>
                <a:gd name="connsiteX11" fmla="*/ 91748 w 210755"/>
                <a:gd name="connsiteY11" fmla="*/ 48110 h 93687"/>
                <a:gd name="connsiteX12" fmla="*/ 128463 w 210755"/>
                <a:gd name="connsiteY12" fmla="*/ 84825 h 93687"/>
                <a:gd name="connsiteX13" fmla="*/ 149986 w 210755"/>
                <a:gd name="connsiteY13" fmla="*/ 93687 h 93687"/>
                <a:gd name="connsiteX14" fmla="*/ 195564 w 210755"/>
                <a:gd name="connsiteY14" fmla="*/ 93687 h 93687"/>
                <a:gd name="connsiteX15" fmla="*/ 210756 w 210755"/>
                <a:gd name="connsiteY15" fmla="*/ 78495 h 93687"/>
                <a:gd name="connsiteX16" fmla="*/ 210756 w 210755"/>
                <a:gd name="connsiteY16" fmla="*/ 64568 h 93687"/>
                <a:gd name="connsiteX17" fmla="*/ 201894 w 210755"/>
                <a:gd name="connsiteY17" fmla="*/ 43045 h 93687"/>
                <a:gd name="connsiteX18" fmla="*/ 167710 w 210755"/>
                <a:gd name="connsiteY18" fmla="*/ 8862 h 9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10755" h="93687">
                  <a:moveTo>
                    <a:pt x="167710" y="8862"/>
                  </a:moveTo>
                  <a:cubicBezTo>
                    <a:pt x="161380" y="3798"/>
                    <a:pt x="153784" y="0"/>
                    <a:pt x="146188" y="0"/>
                  </a:cubicBezTo>
                  <a:lnTo>
                    <a:pt x="32244" y="0"/>
                  </a:lnTo>
                  <a:cubicBezTo>
                    <a:pt x="24648" y="0"/>
                    <a:pt x="17051" y="2532"/>
                    <a:pt x="9455" y="7596"/>
                  </a:cubicBezTo>
                  <a:lnTo>
                    <a:pt x="5657" y="11394"/>
                  </a:lnTo>
                  <a:lnTo>
                    <a:pt x="5657" y="11394"/>
                  </a:lnTo>
                  <a:cubicBezTo>
                    <a:pt x="-673" y="15192"/>
                    <a:pt x="-1939" y="24055"/>
                    <a:pt x="3125" y="30385"/>
                  </a:cubicBezTo>
                  <a:cubicBezTo>
                    <a:pt x="3125" y="31651"/>
                    <a:pt x="4391" y="31651"/>
                    <a:pt x="4391" y="31651"/>
                  </a:cubicBezTo>
                  <a:lnTo>
                    <a:pt x="5657" y="32917"/>
                  </a:lnTo>
                  <a:cubicBezTo>
                    <a:pt x="11987" y="37981"/>
                    <a:pt x="19584" y="41779"/>
                    <a:pt x="27179" y="41779"/>
                  </a:cubicBezTo>
                  <a:lnTo>
                    <a:pt x="76555" y="41779"/>
                  </a:lnTo>
                  <a:cubicBezTo>
                    <a:pt x="81620" y="41779"/>
                    <a:pt x="87950" y="44312"/>
                    <a:pt x="91748" y="48110"/>
                  </a:cubicBezTo>
                  <a:lnTo>
                    <a:pt x="128463" y="84825"/>
                  </a:lnTo>
                  <a:cubicBezTo>
                    <a:pt x="134793" y="89889"/>
                    <a:pt x="142390" y="93687"/>
                    <a:pt x="149986" y="93687"/>
                  </a:cubicBezTo>
                  <a:lnTo>
                    <a:pt x="195564" y="93687"/>
                  </a:lnTo>
                  <a:cubicBezTo>
                    <a:pt x="204426" y="93687"/>
                    <a:pt x="210756" y="87357"/>
                    <a:pt x="210756" y="78495"/>
                  </a:cubicBezTo>
                  <a:lnTo>
                    <a:pt x="210756" y="64568"/>
                  </a:lnTo>
                  <a:cubicBezTo>
                    <a:pt x="210756" y="56972"/>
                    <a:pt x="206958" y="49376"/>
                    <a:pt x="201894" y="43045"/>
                  </a:cubicBezTo>
                  <a:lnTo>
                    <a:pt x="167710" y="886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1" name="Freeform: Shape 16">
              <a:extLst>
                <a:ext uri="{FF2B5EF4-FFF2-40B4-BE49-F238E27FC236}">
                  <a16:creationId xmlns:a16="http://schemas.microsoft.com/office/drawing/2014/main" id="{76164DB8-1692-8065-B8BF-E997E6A98974}"/>
                </a:ext>
              </a:extLst>
            </p:cNvPr>
            <p:cNvSpPr/>
            <p:nvPr/>
          </p:nvSpPr>
          <p:spPr>
            <a:xfrm>
              <a:off x="5920020" y="3378143"/>
              <a:ext cx="115210" cy="69315"/>
            </a:xfrm>
            <a:custGeom>
              <a:avLst/>
              <a:gdLst>
                <a:gd name="connsiteX0" fmla="*/ 68366 w 115210"/>
                <a:gd name="connsiteY0" fmla="*/ 10128 h 69315"/>
                <a:gd name="connsiteX1" fmla="*/ 55706 w 115210"/>
                <a:gd name="connsiteY1" fmla="*/ 6330 h 69315"/>
                <a:gd name="connsiteX2" fmla="*/ 36715 w 115210"/>
                <a:gd name="connsiteY2" fmla="*/ 0 h 69315"/>
                <a:gd name="connsiteX3" fmla="*/ 15192 w 115210"/>
                <a:gd name="connsiteY3" fmla="*/ 0 h 69315"/>
                <a:gd name="connsiteX4" fmla="*/ 0 w 115210"/>
                <a:gd name="connsiteY4" fmla="*/ 15192 h 69315"/>
                <a:gd name="connsiteX5" fmla="*/ 0 w 115210"/>
                <a:gd name="connsiteY5" fmla="*/ 25321 h 69315"/>
                <a:gd name="connsiteX6" fmla="*/ 8862 w 115210"/>
                <a:gd name="connsiteY6" fmla="*/ 46844 h 69315"/>
                <a:gd name="connsiteX7" fmla="*/ 25321 w 115210"/>
                <a:gd name="connsiteY7" fmla="*/ 64568 h 69315"/>
                <a:gd name="connsiteX8" fmla="*/ 46843 w 115210"/>
                <a:gd name="connsiteY8" fmla="*/ 64568 h 69315"/>
                <a:gd name="connsiteX9" fmla="*/ 53174 w 115210"/>
                <a:gd name="connsiteY9" fmla="*/ 58238 h 69315"/>
                <a:gd name="connsiteX10" fmla="*/ 68366 w 115210"/>
                <a:gd name="connsiteY10" fmla="*/ 51908 h 69315"/>
                <a:gd name="connsiteX11" fmla="*/ 100017 w 115210"/>
                <a:gd name="connsiteY11" fmla="*/ 51908 h 69315"/>
                <a:gd name="connsiteX12" fmla="*/ 115210 w 115210"/>
                <a:gd name="connsiteY12" fmla="*/ 36715 h 69315"/>
                <a:gd name="connsiteX13" fmla="*/ 115210 w 115210"/>
                <a:gd name="connsiteY13" fmla="*/ 26587 h 69315"/>
                <a:gd name="connsiteX14" fmla="*/ 100017 w 115210"/>
                <a:gd name="connsiteY14" fmla="*/ 11395 h 69315"/>
                <a:gd name="connsiteX15" fmla="*/ 68366 w 115210"/>
                <a:gd name="connsiteY15" fmla="*/ 11395 h 69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5210" h="69315">
                  <a:moveTo>
                    <a:pt x="68366" y="10128"/>
                  </a:moveTo>
                  <a:cubicBezTo>
                    <a:pt x="63302" y="10128"/>
                    <a:pt x="59504" y="8862"/>
                    <a:pt x="55706" y="6330"/>
                  </a:cubicBezTo>
                  <a:cubicBezTo>
                    <a:pt x="50642" y="2532"/>
                    <a:pt x="43045" y="0"/>
                    <a:pt x="36715" y="0"/>
                  </a:cubicBezTo>
                  <a:lnTo>
                    <a:pt x="15192" y="0"/>
                  </a:lnTo>
                  <a:cubicBezTo>
                    <a:pt x="6330" y="0"/>
                    <a:pt x="0" y="6330"/>
                    <a:pt x="0" y="15192"/>
                  </a:cubicBezTo>
                  <a:lnTo>
                    <a:pt x="0" y="25321"/>
                  </a:lnTo>
                  <a:cubicBezTo>
                    <a:pt x="0" y="32917"/>
                    <a:pt x="3798" y="40513"/>
                    <a:pt x="8862" y="46844"/>
                  </a:cubicBezTo>
                  <a:lnTo>
                    <a:pt x="25321" y="64568"/>
                  </a:lnTo>
                  <a:cubicBezTo>
                    <a:pt x="31651" y="70899"/>
                    <a:pt x="40513" y="70899"/>
                    <a:pt x="46843" y="64568"/>
                  </a:cubicBezTo>
                  <a:lnTo>
                    <a:pt x="53174" y="58238"/>
                  </a:lnTo>
                  <a:cubicBezTo>
                    <a:pt x="56972" y="54440"/>
                    <a:pt x="63302" y="51908"/>
                    <a:pt x="68366" y="51908"/>
                  </a:cubicBezTo>
                  <a:lnTo>
                    <a:pt x="100017" y="51908"/>
                  </a:lnTo>
                  <a:cubicBezTo>
                    <a:pt x="108880" y="51908"/>
                    <a:pt x="115210" y="45578"/>
                    <a:pt x="115210" y="36715"/>
                  </a:cubicBezTo>
                  <a:lnTo>
                    <a:pt x="115210" y="26587"/>
                  </a:lnTo>
                  <a:cubicBezTo>
                    <a:pt x="115210" y="17725"/>
                    <a:pt x="108880" y="11395"/>
                    <a:pt x="100017" y="11395"/>
                  </a:cubicBezTo>
                  <a:lnTo>
                    <a:pt x="68366" y="11395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2" name="Freeform: Shape 17">
              <a:extLst>
                <a:ext uri="{FF2B5EF4-FFF2-40B4-BE49-F238E27FC236}">
                  <a16:creationId xmlns:a16="http://schemas.microsoft.com/office/drawing/2014/main" id="{85B716E6-D8C5-6A2E-08E2-076467DB674C}"/>
                </a:ext>
              </a:extLst>
            </p:cNvPr>
            <p:cNvSpPr/>
            <p:nvPr/>
          </p:nvSpPr>
          <p:spPr>
            <a:xfrm>
              <a:off x="6217540" y="2615488"/>
              <a:ext cx="155406" cy="122036"/>
            </a:xfrm>
            <a:custGeom>
              <a:avLst/>
              <a:gdLst>
                <a:gd name="connsiteX0" fmla="*/ 84825 w 155406"/>
                <a:gd name="connsiteY0" fmla="*/ 497 h 122036"/>
                <a:gd name="connsiteX1" fmla="*/ 74696 w 155406"/>
                <a:gd name="connsiteY1" fmla="*/ 3029 h 122036"/>
                <a:gd name="connsiteX2" fmla="*/ 8862 w 155406"/>
                <a:gd name="connsiteY2" fmla="*/ 68863 h 122036"/>
                <a:gd name="connsiteX3" fmla="*/ 0 w 155406"/>
                <a:gd name="connsiteY3" fmla="*/ 87854 h 122036"/>
                <a:gd name="connsiteX4" fmla="*/ 15192 w 155406"/>
                <a:gd name="connsiteY4" fmla="*/ 100514 h 122036"/>
                <a:gd name="connsiteX5" fmla="*/ 63302 w 155406"/>
                <a:gd name="connsiteY5" fmla="*/ 100514 h 122036"/>
                <a:gd name="connsiteX6" fmla="*/ 69632 w 155406"/>
                <a:gd name="connsiteY6" fmla="*/ 106844 h 122036"/>
                <a:gd name="connsiteX7" fmla="*/ 84825 w 155406"/>
                <a:gd name="connsiteY7" fmla="*/ 122037 h 122036"/>
                <a:gd name="connsiteX8" fmla="*/ 127870 w 155406"/>
                <a:gd name="connsiteY8" fmla="*/ 122037 h 122036"/>
                <a:gd name="connsiteX9" fmla="*/ 149393 w 155406"/>
                <a:gd name="connsiteY9" fmla="*/ 113175 h 122036"/>
                <a:gd name="connsiteX10" fmla="*/ 150659 w 155406"/>
                <a:gd name="connsiteY10" fmla="*/ 111909 h 122036"/>
                <a:gd name="connsiteX11" fmla="*/ 150659 w 155406"/>
                <a:gd name="connsiteY11" fmla="*/ 90386 h 122036"/>
                <a:gd name="connsiteX12" fmla="*/ 96219 w 155406"/>
                <a:gd name="connsiteY12" fmla="*/ 35946 h 122036"/>
                <a:gd name="connsiteX13" fmla="*/ 89889 w 155406"/>
                <a:gd name="connsiteY13" fmla="*/ 20753 h 122036"/>
                <a:gd name="connsiteX14" fmla="*/ 89889 w 155406"/>
                <a:gd name="connsiteY14" fmla="*/ 9359 h 122036"/>
                <a:gd name="connsiteX15" fmla="*/ 84825 w 155406"/>
                <a:gd name="connsiteY15" fmla="*/ 497 h 122036"/>
                <a:gd name="connsiteX16" fmla="*/ 84825 w 155406"/>
                <a:gd name="connsiteY16" fmla="*/ 497 h 12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406" h="122036">
                  <a:moveTo>
                    <a:pt x="84825" y="497"/>
                  </a:moveTo>
                  <a:cubicBezTo>
                    <a:pt x="81027" y="-769"/>
                    <a:pt x="77229" y="497"/>
                    <a:pt x="74696" y="3029"/>
                  </a:cubicBezTo>
                  <a:lnTo>
                    <a:pt x="8862" y="68863"/>
                  </a:lnTo>
                  <a:cubicBezTo>
                    <a:pt x="3798" y="73927"/>
                    <a:pt x="1266" y="80257"/>
                    <a:pt x="0" y="87854"/>
                  </a:cubicBezTo>
                  <a:cubicBezTo>
                    <a:pt x="1266" y="95450"/>
                    <a:pt x="7596" y="100514"/>
                    <a:pt x="15192" y="100514"/>
                  </a:cubicBezTo>
                  <a:lnTo>
                    <a:pt x="63302" y="100514"/>
                  </a:lnTo>
                  <a:cubicBezTo>
                    <a:pt x="67100" y="100514"/>
                    <a:pt x="69632" y="103046"/>
                    <a:pt x="69632" y="106844"/>
                  </a:cubicBezTo>
                  <a:cubicBezTo>
                    <a:pt x="69632" y="115707"/>
                    <a:pt x="75963" y="122037"/>
                    <a:pt x="84825" y="122037"/>
                  </a:cubicBezTo>
                  <a:lnTo>
                    <a:pt x="127870" y="122037"/>
                  </a:lnTo>
                  <a:cubicBezTo>
                    <a:pt x="135466" y="122037"/>
                    <a:pt x="143063" y="118239"/>
                    <a:pt x="149393" y="113175"/>
                  </a:cubicBezTo>
                  <a:lnTo>
                    <a:pt x="150659" y="111909"/>
                  </a:lnTo>
                  <a:cubicBezTo>
                    <a:pt x="156989" y="105578"/>
                    <a:pt x="156989" y="96716"/>
                    <a:pt x="150659" y="90386"/>
                  </a:cubicBezTo>
                  <a:lnTo>
                    <a:pt x="96219" y="35946"/>
                  </a:lnTo>
                  <a:cubicBezTo>
                    <a:pt x="92421" y="32148"/>
                    <a:pt x="89889" y="25818"/>
                    <a:pt x="89889" y="20753"/>
                  </a:cubicBezTo>
                  <a:lnTo>
                    <a:pt x="89889" y="9359"/>
                  </a:lnTo>
                  <a:cubicBezTo>
                    <a:pt x="89889" y="3029"/>
                    <a:pt x="87357" y="1763"/>
                    <a:pt x="84825" y="497"/>
                  </a:cubicBezTo>
                  <a:lnTo>
                    <a:pt x="84825" y="49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3" name="Freeform: Shape 18">
              <a:extLst>
                <a:ext uri="{FF2B5EF4-FFF2-40B4-BE49-F238E27FC236}">
                  <a16:creationId xmlns:a16="http://schemas.microsoft.com/office/drawing/2014/main" id="{36E00014-8D1E-01FF-87B4-7F89B12A6CDD}"/>
                </a:ext>
              </a:extLst>
            </p:cNvPr>
            <p:cNvSpPr/>
            <p:nvPr/>
          </p:nvSpPr>
          <p:spPr>
            <a:xfrm>
              <a:off x="5647820" y="2165590"/>
              <a:ext cx="123302" cy="85774"/>
            </a:xfrm>
            <a:custGeom>
              <a:avLst/>
              <a:gdLst>
                <a:gd name="connsiteX0" fmla="*/ 102550 w 123302"/>
                <a:gd name="connsiteY0" fmla="*/ 42729 h 85774"/>
                <a:gd name="connsiteX1" fmla="*/ 81027 w 123302"/>
                <a:gd name="connsiteY1" fmla="*/ 33867 h 85774"/>
                <a:gd name="connsiteX2" fmla="*/ 69632 w 123302"/>
                <a:gd name="connsiteY2" fmla="*/ 33867 h 85774"/>
                <a:gd name="connsiteX3" fmla="*/ 54440 w 123302"/>
                <a:gd name="connsiteY3" fmla="*/ 27536 h 85774"/>
                <a:gd name="connsiteX4" fmla="*/ 31651 w 123302"/>
                <a:gd name="connsiteY4" fmla="*/ 4748 h 85774"/>
                <a:gd name="connsiteX5" fmla="*/ 10128 w 123302"/>
                <a:gd name="connsiteY5" fmla="*/ 4748 h 85774"/>
                <a:gd name="connsiteX6" fmla="*/ 8862 w 123302"/>
                <a:gd name="connsiteY6" fmla="*/ 6014 h 85774"/>
                <a:gd name="connsiteX7" fmla="*/ 0 w 123302"/>
                <a:gd name="connsiteY7" fmla="*/ 27536 h 85774"/>
                <a:gd name="connsiteX8" fmla="*/ 0 w 123302"/>
                <a:gd name="connsiteY8" fmla="*/ 70582 h 85774"/>
                <a:gd name="connsiteX9" fmla="*/ 15192 w 123302"/>
                <a:gd name="connsiteY9" fmla="*/ 85774 h 85774"/>
                <a:gd name="connsiteX10" fmla="*/ 36715 w 123302"/>
                <a:gd name="connsiteY10" fmla="*/ 76912 h 85774"/>
                <a:gd name="connsiteX11" fmla="*/ 43045 w 123302"/>
                <a:gd name="connsiteY11" fmla="*/ 70582 h 85774"/>
                <a:gd name="connsiteX12" fmla="*/ 58238 w 123302"/>
                <a:gd name="connsiteY12" fmla="*/ 64252 h 85774"/>
                <a:gd name="connsiteX13" fmla="*/ 79761 w 123302"/>
                <a:gd name="connsiteY13" fmla="*/ 64252 h 85774"/>
                <a:gd name="connsiteX14" fmla="*/ 94953 w 123302"/>
                <a:gd name="connsiteY14" fmla="*/ 70582 h 85774"/>
                <a:gd name="connsiteX15" fmla="*/ 101283 w 123302"/>
                <a:gd name="connsiteY15" fmla="*/ 76912 h 85774"/>
                <a:gd name="connsiteX16" fmla="*/ 120274 w 123302"/>
                <a:gd name="connsiteY16" fmla="*/ 79444 h 85774"/>
                <a:gd name="connsiteX17" fmla="*/ 120274 w 123302"/>
                <a:gd name="connsiteY17" fmla="*/ 79444 h 85774"/>
                <a:gd name="connsiteX18" fmla="*/ 122806 w 123302"/>
                <a:gd name="connsiteY18" fmla="*/ 69316 h 85774"/>
                <a:gd name="connsiteX19" fmla="*/ 117742 w 123302"/>
                <a:gd name="connsiteY19" fmla="*/ 60454 h 85774"/>
                <a:gd name="connsiteX20" fmla="*/ 102550 w 123302"/>
                <a:gd name="connsiteY20" fmla="*/ 42729 h 85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3302" h="85774">
                  <a:moveTo>
                    <a:pt x="102550" y="42729"/>
                  </a:moveTo>
                  <a:cubicBezTo>
                    <a:pt x="96219" y="37665"/>
                    <a:pt x="88623" y="33867"/>
                    <a:pt x="81027" y="33867"/>
                  </a:cubicBezTo>
                  <a:lnTo>
                    <a:pt x="69632" y="33867"/>
                  </a:lnTo>
                  <a:cubicBezTo>
                    <a:pt x="64568" y="33867"/>
                    <a:pt x="58238" y="31335"/>
                    <a:pt x="54440" y="27536"/>
                  </a:cubicBezTo>
                  <a:lnTo>
                    <a:pt x="31651" y="4748"/>
                  </a:lnTo>
                  <a:cubicBezTo>
                    <a:pt x="25321" y="-1583"/>
                    <a:pt x="16458" y="-1583"/>
                    <a:pt x="10128" y="4748"/>
                  </a:cubicBezTo>
                  <a:lnTo>
                    <a:pt x="8862" y="6014"/>
                  </a:lnTo>
                  <a:cubicBezTo>
                    <a:pt x="3798" y="12344"/>
                    <a:pt x="0" y="19940"/>
                    <a:pt x="0" y="27536"/>
                  </a:cubicBezTo>
                  <a:lnTo>
                    <a:pt x="0" y="70582"/>
                  </a:lnTo>
                  <a:cubicBezTo>
                    <a:pt x="0" y="79444"/>
                    <a:pt x="6330" y="85774"/>
                    <a:pt x="15192" y="85774"/>
                  </a:cubicBezTo>
                  <a:cubicBezTo>
                    <a:pt x="22789" y="85774"/>
                    <a:pt x="30385" y="81976"/>
                    <a:pt x="36715" y="76912"/>
                  </a:cubicBezTo>
                  <a:lnTo>
                    <a:pt x="43045" y="70582"/>
                  </a:lnTo>
                  <a:cubicBezTo>
                    <a:pt x="46843" y="66784"/>
                    <a:pt x="53174" y="64252"/>
                    <a:pt x="58238" y="64252"/>
                  </a:cubicBezTo>
                  <a:lnTo>
                    <a:pt x="79761" y="64252"/>
                  </a:lnTo>
                  <a:cubicBezTo>
                    <a:pt x="84825" y="64252"/>
                    <a:pt x="91155" y="66784"/>
                    <a:pt x="94953" y="70582"/>
                  </a:cubicBezTo>
                  <a:lnTo>
                    <a:pt x="101283" y="76912"/>
                  </a:lnTo>
                  <a:cubicBezTo>
                    <a:pt x="106348" y="83242"/>
                    <a:pt x="113944" y="83242"/>
                    <a:pt x="120274" y="79444"/>
                  </a:cubicBezTo>
                  <a:cubicBezTo>
                    <a:pt x="120274" y="79444"/>
                    <a:pt x="120274" y="79444"/>
                    <a:pt x="120274" y="79444"/>
                  </a:cubicBezTo>
                  <a:cubicBezTo>
                    <a:pt x="122806" y="76912"/>
                    <a:pt x="124072" y="73114"/>
                    <a:pt x="122806" y="69316"/>
                  </a:cubicBezTo>
                  <a:cubicBezTo>
                    <a:pt x="121540" y="65518"/>
                    <a:pt x="120274" y="62986"/>
                    <a:pt x="117742" y="60454"/>
                  </a:cubicBezTo>
                  <a:lnTo>
                    <a:pt x="102550" y="4272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4" name="Freeform: Shape 20">
              <a:extLst>
                <a:ext uri="{FF2B5EF4-FFF2-40B4-BE49-F238E27FC236}">
                  <a16:creationId xmlns:a16="http://schemas.microsoft.com/office/drawing/2014/main" id="{4DBC858C-921E-05DA-BDB2-C20561C8D0D4}"/>
                </a:ext>
              </a:extLst>
            </p:cNvPr>
            <p:cNvSpPr/>
            <p:nvPr/>
          </p:nvSpPr>
          <p:spPr>
            <a:xfrm>
              <a:off x="5930148" y="1387923"/>
              <a:ext cx="1313836" cy="957128"/>
            </a:xfrm>
            <a:custGeom>
              <a:avLst/>
              <a:gdLst>
                <a:gd name="connsiteX0" fmla="*/ 1074871 w 1313836"/>
                <a:gd name="connsiteY0" fmla="*/ 624160 h 957128"/>
                <a:gd name="connsiteX1" fmla="*/ 1091329 w 1313836"/>
                <a:gd name="connsiteY1" fmla="*/ 608967 h 957128"/>
                <a:gd name="connsiteX2" fmla="*/ 1100192 w 1313836"/>
                <a:gd name="connsiteY2" fmla="*/ 587444 h 957128"/>
                <a:gd name="connsiteX3" fmla="*/ 1100192 w 1313836"/>
                <a:gd name="connsiteY3" fmla="*/ 501353 h 957128"/>
                <a:gd name="connsiteX4" fmla="*/ 1106522 w 1313836"/>
                <a:gd name="connsiteY4" fmla="*/ 486161 h 957128"/>
                <a:gd name="connsiteX5" fmla="*/ 1157164 w 1313836"/>
                <a:gd name="connsiteY5" fmla="*/ 435519 h 957128"/>
                <a:gd name="connsiteX6" fmla="*/ 1166026 w 1313836"/>
                <a:gd name="connsiteY6" fmla="*/ 413996 h 957128"/>
                <a:gd name="connsiteX7" fmla="*/ 1166026 w 1313836"/>
                <a:gd name="connsiteY7" fmla="*/ 405134 h 957128"/>
                <a:gd name="connsiteX8" fmla="*/ 1157164 w 1313836"/>
                <a:gd name="connsiteY8" fmla="*/ 383611 h 957128"/>
                <a:gd name="connsiteX9" fmla="*/ 1140705 w 1313836"/>
                <a:gd name="connsiteY9" fmla="*/ 367153 h 957128"/>
                <a:gd name="connsiteX10" fmla="*/ 1138173 w 1313836"/>
                <a:gd name="connsiteY10" fmla="*/ 362088 h 957128"/>
                <a:gd name="connsiteX11" fmla="*/ 1139440 w 1313836"/>
                <a:gd name="connsiteY11" fmla="*/ 357024 h 957128"/>
                <a:gd name="connsiteX12" fmla="*/ 1162228 w 1313836"/>
                <a:gd name="connsiteY12" fmla="*/ 334236 h 957128"/>
                <a:gd name="connsiteX13" fmla="*/ 1171091 w 1313836"/>
                <a:gd name="connsiteY13" fmla="*/ 315245 h 957128"/>
                <a:gd name="connsiteX14" fmla="*/ 1162228 w 1313836"/>
                <a:gd name="connsiteY14" fmla="*/ 296254 h 957128"/>
                <a:gd name="connsiteX15" fmla="*/ 1126779 w 1313836"/>
                <a:gd name="connsiteY15" fmla="*/ 260805 h 957128"/>
                <a:gd name="connsiteX16" fmla="*/ 1126779 w 1313836"/>
                <a:gd name="connsiteY16" fmla="*/ 251943 h 957128"/>
                <a:gd name="connsiteX17" fmla="*/ 1233126 w 1313836"/>
                <a:gd name="connsiteY17" fmla="*/ 145595 h 957128"/>
                <a:gd name="connsiteX18" fmla="*/ 1248319 w 1313836"/>
                <a:gd name="connsiteY18" fmla="*/ 139265 h 957128"/>
                <a:gd name="connsiteX19" fmla="*/ 1281236 w 1313836"/>
                <a:gd name="connsiteY19" fmla="*/ 139265 h 957128"/>
                <a:gd name="connsiteX20" fmla="*/ 1302759 w 1313836"/>
                <a:gd name="connsiteY20" fmla="*/ 130403 h 957128"/>
                <a:gd name="connsiteX21" fmla="*/ 1309089 w 1313836"/>
                <a:gd name="connsiteY21" fmla="*/ 124072 h 957128"/>
                <a:gd name="connsiteX22" fmla="*/ 1309089 w 1313836"/>
                <a:gd name="connsiteY22" fmla="*/ 102550 h 957128"/>
                <a:gd name="connsiteX23" fmla="*/ 1307823 w 1313836"/>
                <a:gd name="connsiteY23" fmla="*/ 101283 h 957128"/>
                <a:gd name="connsiteX24" fmla="*/ 1286300 w 1313836"/>
                <a:gd name="connsiteY24" fmla="*/ 92421 h 957128"/>
                <a:gd name="connsiteX25" fmla="*/ 1215402 w 1313836"/>
                <a:gd name="connsiteY25" fmla="*/ 92421 h 957128"/>
                <a:gd name="connsiteX26" fmla="*/ 1193879 w 1313836"/>
                <a:gd name="connsiteY26" fmla="*/ 101283 h 957128"/>
                <a:gd name="connsiteX27" fmla="*/ 1190081 w 1313836"/>
                <a:gd name="connsiteY27" fmla="*/ 105082 h 957128"/>
                <a:gd name="connsiteX28" fmla="*/ 1174889 w 1313836"/>
                <a:gd name="connsiteY28" fmla="*/ 111412 h 957128"/>
                <a:gd name="connsiteX29" fmla="*/ 1129311 w 1313836"/>
                <a:gd name="connsiteY29" fmla="*/ 111412 h 957128"/>
                <a:gd name="connsiteX30" fmla="*/ 1114119 w 1313836"/>
                <a:gd name="connsiteY30" fmla="*/ 105082 h 957128"/>
                <a:gd name="connsiteX31" fmla="*/ 1111587 w 1313836"/>
                <a:gd name="connsiteY31" fmla="*/ 102550 h 957128"/>
                <a:gd name="connsiteX32" fmla="*/ 1105256 w 1313836"/>
                <a:gd name="connsiteY32" fmla="*/ 87357 h 957128"/>
                <a:gd name="connsiteX33" fmla="*/ 1105256 w 1313836"/>
                <a:gd name="connsiteY33" fmla="*/ 81027 h 957128"/>
                <a:gd name="connsiteX34" fmla="*/ 1096394 w 1313836"/>
                <a:gd name="connsiteY34" fmla="*/ 59504 h 957128"/>
                <a:gd name="connsiteX35" fmla="*/ 1067275 w 1313836"/>
                <a:gd name="connsiteY35" fmla="*/ 29119 h 957128"/>
                <a:gd name="connsiteX36" fmla="*/ 1045752 w 1313836"/>
                <a:gd name="connsiteY36" fmla="*/ 20257 h 957128"/>
                <a:gd name="connsiteX37" fmla="*/ 1000175 w 1313836"/>
                <a:gd name="connsiteY37" fmla="*/ 20257 h 957128"/>
                <a:gd name="connsiteX38" fmla="*/ 984982 w 1313836"/>
                <a:gd name="connsiteY38" fmla="*/ 13926 h 957128"/>
                <a:gd name="connsiteX39" fmla="*/ 979918 w 1313836"/>
                <a:gd name="connsiteY39" fmla="*/ 8862 h 957128"/>
                <a:gd name="connsiteX40" fmla="*/ 958395 w 1313836"/>
                <a:gd name="connsiteY40" fmla="*/ 0 h 957128"/>
                <a:gd name="connsiteX41" fmla="*/ 740636 w 1313836"/>
                <a:gd name="connsiteY41" fmla="*/ 0 h 957128"/>
                <a:gd name="connsiteX42" fmla="*/ 719113 w 1313836"/>
                <a:gd name="connsiteY42" fmla="*/ 8862 h 957128"/>
                <a:gd name="connsiteX43" fmla="*/ 712783 w 1313836"/>
                <a:gd name="connsiteY43" fmla="*/ 15192 h 957128"/>
                <a:gd name="connsiteX44" fmla="*/ 697590 w 1313836"/>
                <a:gd name="connsiteY44" fmla="*/ 21523 h 957128"/>
                <a:gd name="connsiteX45" fmla="*/ 611499 w 1313836"/>
                <a:gd name="connsiteY45" fmla="*/ 21523 h 957128"/>
                <a:gd name="connsiteX46" fmla="*/ 589976 w 1313836"/>
                <a:gd name="connsiteY46" fmla="*/ 30385 h 957128"/>
                <a:gd name="connsiteX47" fmla="*/ 578582 w 1313836"/>
                <a:gd name="connsiteY47" fmla="*/ 41779 h 957128"/>
                <a:gd name="connsiteX48" fmla="*/ 563390 w 1313836"/>
                <a:gd name="connsiteY48" fmla="*/ 48110 h 957128"/>
                <a:gd name="connsiteX49" fmla="*/ 425391 w 1313836"/>
                <a:gd name="connsiteY49" fmla="*/ 48110 h 957128"/>
                <a:gd name="connsiteX50" fmla="*/ 403868 w 1313836"/>
                <a:gd name="connsiteY50" fmla="*/ 56972 h 957128"/>
                <a:gd name="connsiteX51" fmla="*/ 383611 w 1313836"/>
                <a:gd name="connsiteY51" fmla="*/ 77229 h 957128"/>
                <a:gd name="connsiteX52" fmla="*/ 368419 w 1313836"/>
                <a:gd name="connsiteY52" fmla="*/ 83559 h 957128"/>
                <a:gd name="connsiteX53" fmla="*/ 284860 w 1313836"/>
                <a:gd name="connsiteY53" fmla="*/ 83559 h 957128"/>
                <a:gd name="connsiteX54" fmla="*/ 263337 w 1313836"/>
                <a:gd name="connsiteY54" fmla="*/ 92421 h 957128"/>
                <a:gd name="connsiteX55" fmla="*/ 250677 w 1313836"/>
                <a:gd name="connsiteY55" fmla="*/ 105082 h 957128"/>
                <a:gd name="connsiteX56" fmla="*/ 241814 w 1313836"/>
                <a:gd name="connsiteY56" fmla="*/ 124072 h 957128"/>
                <a:gd name="connsiteX57" fmla="*/ 235484 w 1313836"/>
                <a:gd name="connsiteY57" fmla="*/ 127870 h 957128"/>
                <a:gd name="connsiteX58" fmla="*/ 188640 w 1313836"/>
                <a:gd name="connsiteY58" fmla="*/ 127870 h 957128"/>
                <a:gd name="connsiteX59" fmla="*/ 167118 w 1313836"/>
                <a:gd name="connsiteY59" fmla="*/ 136733 h 957128"/>
                <a:gd name="connsiteX60" fmla="*/ 139265 w 1313836"/>
                <a:gd name="connsiteY60" fmla="*/ 165852 h 957128"/>
                <a:gd name="connsiteX61" fmla="*/ 135467 w 1313836"/>
                <a:gd name="connsiteY61" fmla="*/ 175980 h 957128"/>
                <a:gd name="connsiteX62" fmla="*/ 144329 w 1313836"/>
                <a:gd name="connsiteY62" fmla="*/ 181044 h 957128"/>
                <a:gd name="connsiteX63" fmla="*/ 155724 w 1313836"/>
                <a:gd name="connsiteY63" fmla="*/ 181044 h 957128"/>
                <a:gd name="connsiteX64" fmla="*/ 162054 w 1313836"/>
                <a:gd name="connsiteY64" fmla="*/ 187374 h 957128"/>
                <a:gd name="connsiteX65" fmla="*/ 162054 w 1313836"/>
                <a:gd name="connsiteY65" fmla="*/ 198769 h 957128"/>
                <a:gd name="connsiteX66" fmla="*/ 155724 w 1313836"/>
                <a:gd name="connsiteY66" fmla="*/ 213961 h 957128"/>
                <a:gd name="connsiteX67" fmla="*/ 149393 w 1313836"/>
                <a:gd name="connsiteY67" fmla="*/ 220292 h 957128"/>
                <a:gd name="connsiteX68" fmla="*/ 134201 w 1313836"/>
                <a:gd name="connsiteY68" fmla="*/ 226622 h 957128"/>
                <a:gd name="connsiteX69" fmla="*/ 79761 w 1313836"/>
                <a:gd name="connsiteY69" fmla="*/ 226622 h 957128"/>
                <a:gd name="connsiteX70" fmla="*/ 60770 w 1313836"/>
                <a:gd name="connsiteY70" fmla="*/ 232952 h 957128"/>
                <a:gd name="connsiteX71" fmla="*/ 48110 w 1313836"/>
                <a:gd name="connsiteY71" fmla="*/ 236750 h 957128"/>
                <a:gd name="connsiteX72" fmla="*/ 15193 w 1313836"/>
                <a:gd name="connsiteY72" fmla="*/ 236750 h 957128"/>
                <a:gd name="connsiteX73" fmla="*/ 0 w 1313836"/>
                <a:gd name="connsiteY73" fmla="*/ 246878 h 957128"/>
                <a:gd name="connsiteX74" fmla="*/ 0 w 1313836"/>
                <a:gd name="connsiteY74" fmla="*/ 273465 h 957128"/>
                <a:gd name="connsiteX75" fmla="*/ 8862 w 1313836"/>
                <a:gd name="connsiteY75" fmla="*/ 294988 h 957128"/>
                <a:gd name="connsiteX76" fmla="*/ 20257 w 1313836"/>
                <a:gd name="connsiteY76" fmla="*/ 306383 h 957128"/>
                <a:gd name="connsiteX77" fmla="*/ 26587 w 1313836"/>
                <a:gd name="connsiteY77" fmla="*/ 319043 h 957128"/>
                <a:gd name="connsiteX78" fmla="*/ 35449 w 1313836"/>
                <a:gd name="connsiteY78" fmla="*/ 338034 h 957128"/>
                <a:gd name="connsiteX79" fmla="*/ 65834 w 1313836"/>
                <a:gd name="connsiteY79" fmla="*/ 368419 h 957128"/>
                <a:gd name="connsiteX80" fmla="*/ 87357 w 1313836"/>
                <a:gd name="connsiteY80" fmla="*/ 377281 h 957128"/>
                <a:gd name="connsiteX81" fmla="*/ 306383 w 1313836"/>
                <a:gd name="connsiteY81" fmla="*/ 377281 h 957128"/>
                <a:gd name="connsiteX82" fmla="*/ 321575 w 1313836"/>
                <a:gd name="connsiteY82" fmla="*/ 383611 h 957128"/>
                <a:gd name="connsiteX83" fmla="*/ 381079 w 1313836"/>
                <a:gd name="connsiteY83" fmla="*/ 443115 h 957128"/>
                <a:gd name="connsiteX84" fmla="*/ 387409 w 1313836"/>
                <a:gd name="connsiteY84" fmla="*/ 458308 h 957128"/>
                <a:gd name="connsiteX85" fmla="*/ 387409 w 1313836"/>
                <a:gd name="connsiteY85" fmla="*/ 543133 h 957128"/>
                <a:gd name="connsiteX86" fmla="*/ 396272 w 1313836"/>
                <a:gd name="connsiteY86" fmla="*/ 564655 h 957128"/>
                <a:gd name="connsiteX87" fmla="*/ 408932 w 1313836"/>
                <a:gd name="connsiteY87" fmla="*/ 577316 h 957128"/>
                <a:gd name="connsiteX88" fmla="*/ 408932 w 1313836"/>
                <a:gd name="connsiteY88" fmla="*/ 586178 h 957128"/>
                <a:gd name="connsiteX89" fmla="*/ 397538 w 1313836"/>
                <a:gd name="connsiteY89" fmla="*/ 597573 h 957128"/>
                <a:gd name="connsiteX90" fmla="*/ 397538 w 1313836"/>
                <a:gd name="connsiteY90" fmla="*/ 619095 h 957128"/>
                <a:gd name="connsiteX91" fmla="*/ 397538 w 1313836"/>
                <a:gd name="connsiteY91" fmla="*/ 619095 h 957128"/>
                <a:gd name="connsiteX92" fmla="*/ 408932 w 1313836"/>
                <a:gd name="connsiteY92" fmla="*/ 630490 h 957128"/>
                <a:gd name="connsiteX93" fmla="*/ 430455 w 1313836"/>
                <a:gd name="connsiteY93" fmla="*/ 639352 h 957128"/>
                <a:gd name="connsiteX94" fmla="*/ 446914 w 1313836"/>
                <a:gd name="connsiteY94" fmla="*/ 639352 h 957128"/>
                <a:gd name="connsiteX95" fmla="*/ 453244 w 1313836"/>
                <a:gd name="connsiteY95" fmla="*/ 645682 h 957128"/>
                <a:gd name="connsiteX96" fmla="*/ 453244 w 1313836"/>
                <a:gd name="connsiteY96" fmla="*/ 650746 h 957128"/>
                <a:gd name="connsiteX97" fmla="*/ 446914 w 1313836"/>
                <a:gd name="connsiteY97" fmla="*/ 665939 h 957128"/>
                <a:gd name="connsiteX98" fmla="*/ 424125 w 1313836"/>
                <a:gd name="connsiteY98" fmla="*/ 688728 h 957128"/>
                <a:gd name="connsiteX99" fmla="*/ 415263 w 1313836"/>
                <a:gd name="connsiteY99" fmla="*/ 710250 h 957128"/>
                <a:gd name="connsiteX100" fmla="*/ 415263 w 1313836"/>
                <a:gd name="connsiteY100" fmla="*/ 769755 h 957128"/>
                <a:gd name="connsiteX101" fmla="*/ 424125 w 1313836"/>
                <a:gd name="connsiteY101" fmla="*/ 791277 h 957128"/>
                <a:gd name="connsiteX102" fmla="*/ 482363 w 1313836"/>
                <a:gd name="connsiteY102" fmla="*/ 849515 h 957128"/>
                <a:gd name="connsiteX103" fmla="*/ 488693 w 1313836"/>
                <a:gd name="connsiteY103" fmla="*/ 864708 h 957128"/>
                <a:gd name="connsiteX104" fmla="*/ 488693 w 1313836"/>
                <a:gd name="connsiteY104" fmla="*/ 867240 h 957128"/>
                <a:gd name="connsiteX105" fmla="*/ 497555 w 1313836"/>
                <a:gd name="connsiteY105" fmla="*/ 888763 h 957128"/>
                <a:gd name="connsiteX106" fmla="*/ 529206 w 1313836"/>
                <a:gd name="connsiteY106" fmla="*/ 920414 h 957128"/>
                <a:gd name="connsiteX107" fmla="*/ 550729 w 1313836"/>
                <a:gd name="connsiteY107" fmla="*/ 929276 h 957128"/>
                <a:gd name="connsiteX108" fmla="*/ 576050 w 1313836"/>
                <a:gd name="connsiteY108" fmla="*/ 929276 h 957128"/>
                <a:gd name="connsiteX109" fmla="*/ 582380 w 1313836"/>
                <a:gd name="connsiteY109" fmla="*/ 935606 h 957128"/>
                <a:gd name="connsiteX110" fmla="*/ 582380 w 1313836"/>
                <a:gd name="connsiteY110" fmla="*/ 941936 h 957128"/>
                <a:gd name="connsiteX111" fmla="*/ 597572 w 1313836"/>
                <a:gd name="connsiteY111" fmla="*/ 957129 h 957128"/>
                <a:gd name="connsiteX112" fmla="*/ 619095 w 1313836"/>
                <a:gd name="connsiteY112" fmla="*/ 957129 h 957128"/>
                <a:gd name="connsiteX113" fmla="*/ 634288 w 1313836"/>
                <a:gd name="connsiteY113" fmla="*/ 941936 h 957128"/>
                <a:gd name="connsiteX114" fmla="*/ 634288 w 1313836"/>
                <a:gd name="connsiteY114" fmla="*/ 941936 h 957128"/>
                <a:gd name="connsiteX115" fmla="*/ 634288 w 1313836"/>
                <a:gd name="connsiteY115" fmla="*/ 931808 h 957128"/>
                <a:gd name="connsiteX116" fmla="*/ 640618 w 1313836"/>
                <a:gd name="connsiteY116" fmla="*/ 916615 h 957128"/>
                <a:gd name="connsiteX117" fmla="*/ 695058 w 1313836"/>
                <a:gd name="connsiteY117" fmla="*/ 862176 h 957128"/>
                <a:gd name="connsiteX118" fmla="*/ 703920 w 1313836"/>
                <a:gd name="connsiteY118" fmla="*/ 840653 h 957128"/>
                <a:gd name="connsiteX119" fmla="*/ 703920 w 1313836"/>
                <a:gd name="connsiteY119" fmla="*/ 792543 h 957128"/>
                <a:gd name="connsiteX120" fmla="*/ 710251 w 1313836"/>
                <a:gd name="connsiteY120" fmla="*/ 786213 h 957128"/>
                <a:gd name="connsiteX121" fmla="*/ 748232 w 1313836"/>
                <a:gd name="connsiteY121" fmla="*/ 786213 h 957128"/>
                <a:gd name="connsiteX122" fmla="*/ 769755 w 1313836"/>
                <a:gd name="connsiteY122" fmla="*/ 777351 h 957128"/>
                <a:gd name="connsiteX123" fmla="*/ 857111 w 1313836"/>
                <a:gd name="connsiteY123" fmla="*/ 689994 h 957128"/>
                <a:gd name="connsiteX124" fmla="*/ 872304 w 1313836"/>
                <a:gd name="connsiteY124" fmla="*/ 683664 h 957128"/>
                <a:gd name="connsiteX125" fmla="*/ 964725 w 1313836"/>
                <a:gd name="connsiteY125" fmla="*/ 683664 h 957128"/>
                <a:gd name="connsiteX126" fmla="*/ 986248 w 1313836"/>
                <a:gd name="connsiteY126" fmla="*/ 674801 h 957128"/>
                <a:gd name="connsiteX127" fmla="*/ 1021697 w 1313836"/>
                <a:gd name="connsiteY127" fmla="*/ 639352 h 957128"/>
                <a:gd name="connsiteX128" fmla="*/ 1036890 w 1313836"/>
                <a:gd name="connsiteY128" fmla="*/ 633022 h 957128"/>
                <a:gd name="connsiteX129" fmla="*/ 1050817 w 1313836"/>
                <a:gd name="connsiteY129" fmla="*/ 633022 h 957128"/>
                <a:gd name="connsiteX130" fmla="*/ 1074871 w 1313836"/>
                <a:gd name="connsiteY130" fmla="*/ 624160 h 957128"/>
                <a:gd name="connsiteX131" fmla="*/ 1074871 w 1313836"/>
                <a:gd name="connsiteY131" fmla="*/ 624160 h 957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</a:cxnLst>
              <a:rect l="l" t="t" r="r" b="b"/>
              <a:pathLst>
                <a:path w="1313836" h="957128">
                  <a:moveTo>
                    <a:pt x="1074871" y="624160"/>
                  </a:moveTo>
                  <a:lnTo>
                    <a:pt x="1091329" y="608967"/>
                  </a:lnTo>
                  <a:cubicBezTo>
                    <a:pt x="1096394" y="602637"/>
                    <a:pt x="1100192" y="595040"/>
                    <a:pt x="1100192" y="587444"/>
                  </a:cubicBezTo>
                  <a:lnTo>
                    <a:pt x="1100192" y="501353"/>
                  </a:lnTo>
                  <a:cubicBezTo>
                    <a:pt x="1100192" y="496289"/>
                    <a:pt x="1102724" y="489959"/>
                    <a:pt x="1106522" y="486161"/>
                  </a:cubicBezTo>
                  <a:lnTo>
                    <a:pt x="1157164" y="435519"/>
                  </a:lnTo>
                  <a:cubicBezTo>
                    <a:pt x="1162228" y="429189"/>
                    <a:pt x="1166026" y="421593"/>
                    <a:pt x="1166026" y="413996"/>
                  </a:cubicBezTo>
                  <a:lnTo>
                    <a:pt x="1166026" y="405134"/>
                  </a:lnTo>
                  <a:cubicBezTo>
                    <a:pt x="1166026" y="397538"/>
                    <a:pt x="1162228" y="389941"/>
                    <a:pt x="1157164" y="383611"/>
                  </a:cubicBezTo>
                  <a:lnTo>
                    <a:pt x="1140705" y="367153"/>
                  </a:lnTo>
                  <a:cubicBezTo>
                    <a:pt x="1139440" y="365887"/>
                    <a:pt x="1138173" y="364621"/>
                    <a:pt x="1138173" y="362088"/>
                  </a:cubicBezTo>
                  <a:cubicBezTo>
                    <a:pt x="1138173" y="360822"/>
                    <a:pt x="1139440" y="358290"/>
                    <a:pt x="1139440" y="357024"/>
                  </a:cubicBezTo>
                  <a:lnTo>
                    <a:pt x="1162228" y="334236"/>
                  </a:lnTo>
                  <a:cubicBezTo>
                    <a:pt x="1167292" y="329171"/>
                    <a:pt x="1169824" y="322841"/>
                    <a:pt x="1171091" y="315245"/>
                  </a:cubicBezTo>
                  <a:cubicBezTo>
                    <a:pt x="1169824" y="307649"/>
                    <a:pt x="1167292" y="301318"/>
                    <a:pt x="1162228" y="296254"/>
                  </a:cubicBezTo>
                  <a:lnTo>
                    <a:pt x="1126779" y="260805"/>
                  </a:lnTo>
                  <a:cubicBezTo>
                    <a:pt x="1124247" y="258273"/>
                    <a:pt x="1124247" y="254475"/>
                    <a:pt x="1126779" y="251943"/>
                  </a:cubicBezTo>
                  <a:lnTo>
                    <a:pt x="1233126" y="145595"/>
                  </a:lnTo>
                  <a:cubicBezTo>
                    <a:pt x="1236924" y="141797"/>
                    <a:pt x="1243255" y="139265"/>
                    <a:pt x="1248319" y="139265"/>
                  </a:cubicBezTo>
                  <a:lnTo>
                    <a:pt x="1281236" y="139265"/>
                  </a:lnTo>
                  <a:cubicBezTo>
                    <a:pt x="1288833" y="139265"/>
                    <a:pt x="1296429" y="135467"/>
                    <a:pt x="1302759" y="130403"/>
                  </a:cubicBezTo>
                  <a:lnTo>
                    <a:pt x="1309089" y="124072"/>
                  </a:lnTo>
                  <a:cubicBezTo>
                    <a:pt x="1315419" y="117742"/>
                    <a:pt x="1315419" y="108880"/>
                    <a:pt x="1309089" y="102550"/>
                  </a:cubicBezTo>
                  <a:lnTo>
                    <a:pt x="1307823" y="101283"/>
                  </a:lnTo>
                  <a:cubicBezTo>
                    <a:pt x="1301493" y="96219"/>
                    <a:pt x="1293896" y="92421"/>
                    <a:pt x="1286300" y="92421"/>
                  </a:cubicBezTo>
                  <a:lnTo>
                    <a:pt x="1215402" y="92421"/>
                  </a:lnTo>
                  <a:cubicBezTo>
                    <a:pt x="1207806" y="92421"/>
                    <a:pt x="1200210" y="96219"/>
                    <a:pt x="1193879" y="101283"/>
                  </a:cubicBezTo>
                  <a:lnTo>
                    <a:pt x="1190081" y="105082"/>
                  </a:lnTo>
                  <a:cubicBezTo>
                    <a:pt x="1186283" y="108880"/>
                    <a:pt x="1179952" y="111412"/>
                    <a:pt x="1174889" y="111412"/>
                  </a:cubicBezTo>
                  <a:lnTo>
                    <a:pt x="1129311" y="111412"/>
                  </a:lnTo>
                  <a:cubicBezTo>
                    <a:pt x="1124247" y="111412"/>
                    <a:pt x="1117917" y="108880"/>
                    <a:pt x="1114119" y="105082"/>
                  </a:cubicBezTo>
                  <a:lnTo>
                    <a:pt x="1111587" y="102550"/>
                  </a:lnTo>
                  <a:cubicBezTo>
                    <a:pt x="1107789" y="98751"/>
                    <a:pt x="1105256" y="92421"/>
                    <a:pt x="1105256" y="87357"/>
                  </a:cubicBezTo>
                  <a:lnTo>
                    <a:pt x="1105256" y="81027"/>
                  </a:lnTo>
                  <a:cubicBezTo>
                    <a:pt x="1105256" y="73431"/>
                    <a:pt x="1101458" y="65834"/>
                    <a:pt x="1096394" y="59504"/>
                  </a:cubicBezTo>
                  <a:lnTo>
                    <a:pt x="1067275" y="29119"/>
                  </a:lnTo>
                  <a:cubicBezTo>
                    <a:pt x="1060945" y="24055"/>
                    <a:pt x="1053348" y="20257"/>
                    <a:pt x="1045752" y="20257"/>
                  </a:cubicBezTo>
                  <a:lnTo>
                    <a:pt x="1000175" y="20257"/>
                  </a:lnTo>
                  <a:cubicBezTo>
                    <a:pt x="995110" y="20257"/>
                    <a:pt x="988780" y="17725"/>
                    <a:pt x="984982" y="13926"/>
                  </a:cubicBezTo>
                  <a:lnTo>
                    <a:pt x="979918" y="8862"/>
                  </a:lnTo>
                  <a:cubicBezTo>
                    <a:pt x="973587" y="3798"/>
                    <a:pt x="965992" y="0"/>
                    <a:pt x="958395" y="0"/>
                  </a:cubicBezTo>
                  <a:lnTo>
                    <a:pt x="740636" y="0"/>
                  </a:lnTo>
                  <a:cubicBezTo>
                    <a:pt x="733039" y="0"/>
                    <a:pt x="725443" y="3798"/>
                    <a:pt x="719113" y="8862"/>
                  </a:cubicBezTo>
                  <a:lnTo>
                    <a:pt x="712783" y="15192"/>
                  </a:lnTo>
                  <a:cubicBezTo>
                    <a:pt x="708985" y="18991"/>
                    <a:pt x="702655" y="21523"/>
                    <a:pt x="697590" y="21523"/>
                  </a:cubicBezTo>
                  <a:lnTo>
                    <a:pt x="611499" y="21523"/>
                  </a:lnTo>
                  <a:cubicBezTo>
                    <a:pt x="603903" y="21523"/>
                    <a:pt x="596307" y="25321"/>
                    <a:pt x="589976" y="30385"/>
                  </a:cubicBezTo>
                  <a:lnTo>
                    <a:pt x="578582" y="41779"/>
                  </a:lnTo>
                  <a:cubicBezTo>
                    <a:pt x="574784" y="45578"/>
                    <a:pt x="568454" y="48110"/>
                    <a:pt x="563390" y="48110"/>
                  </a:cubicBezTo>
                  <a:lnTo>
                    <a:pt x="425391" y="48110"/>
                  </a:lnTo>
                  <a:cubicBezTo>
                    <a:pt x="417794" y="48110"/>
                    <a:pt x="410198" y="51908"/>
                    <a:pt x="403868" y="56972"/>
                  </a:cubicBezTo>
                  <a:lnTo>
                    <a:pt x="383611" y="77229"/>
                  </a:lnTo>
                  <a:cubicBezTo>
                    <a:pt x="379813" y="81027"/>
                    <a:pt x="373483" y="83559"/>
                    <a:pt x="368419" y="83559"/>
                  </a:cubicBezTo>
                  <a:lnTo>
                    <a:pt x="284860" y="83559"/>
                  </a:lnTo>
                  <a:cubicBezTo>
                    <a:pt x="277263" y="83559"/>
                    <a:pt x="269668" y="87357"/>
                    <a:pt x="263337" y="92421"/>
                  </a:cubicBezTo>
                  <a:lnTo>
                    <a:pt x="250677" y="105082"/>
                  </a:lnTo>
                  <a:cubicBezTo>
                    <a:pt x="245612" y="110146"/>
                    <a:pt x="243081" y="117742"/>
                    <a:pt x="241814" y="124072"/>
                  </a:cubicBezTo>
                  <a:cubicBezTo>
                    <a:pt x="241814" y="126604"/>
                    <a:pt x="239282" y="127870"/>
                    <a:pt x="235484" y="127870"/>
                  </a:cubicBezTo>
                  <a:lnTo>
                    <a:pt x="188640" y="127870"/>
                  </a:lnTo>
                  <a:cubicBezTo>
                    <a:pt x="181044" y="127870"/>
                    <a:pt x="173448" y="131669"/>
                    <a:pt x="167118" y="136733"/>
                  </a:cubicBezTo>
                  <a:lnTo>
                    <a:pt x="139265" y="165852"/>
                  </a:lnTo>
                  <a:cubicBezTo>
                    <a:pt x="135467" y="168384"/>
                    <a:pt x="134201" y="172182"/>
                    <a:pt x="135467" y="175980"/>
                  </a:cubicBezTo>
                  <a:cubicBezTo>
                    <a:pt x="136733" y="177246"/>
                    <a:pt x="137999" y="181044"/>
                    <a:pt x="144329" y="181044"/>
                  </a:cubicBezTo>
                  <a:lnTo>
                    <a:pt x="155724" y="181044"/>
                  </a:lnTo>
                  <a:cubicBezTo>
                    <a:pt x="159522" y="181044"/>
                    <a:pt x="162054" y="183576"/>
                    <a:pt x="162054" y="187374"/>
                  </a:cubicBezTo>
                  <a:lnTo>
                    <a:pt x="162054" y="198769"/>
                  </a:lnTo>
                  <a:cubicBezTo>
                    <a:pt x="162054" y="203833"/>
                    <a:pt x="159522" y="210163"/>
                    <a:pt x="155724" y="213961"/>
                  </a:cubicBezTo>
                  <a:lnTo>
                    <a:pt x="149393" y="220292"/>
                  </a:lnTo>
                  <a:cubicBezTo>
                    <a:pt x="145595" y="224090"/>
                    <a:pt x="139265" y="226622"/>
                    <a:pt x="134201" y="226622"/>
                  </a:cubicBezTo>
                  <a:lnTo>
                    <a:pt x="79761" y="226622"/>
                  </a:lnTo>
                  <a:cubicBezTo>
                    <a:pt x="72165" y="226622"/>
                    <a:pt x="65834" y="229154"/>
                    <a:pt x="60770" y="232952"/>
                  </a:cubicBezTo>
                  <a:cubicBezTo>
                    <a:pt x="56972" y="235484"/>
                    <a:pt x="51908" y="236750"/>
                    <a:pt x="48110" y="236750"/>
                  </a:cubicBezTo>
                  <a:lnTo>
                    <a:pt x="15193" y="236750"/>
                  </a:lnTo>
                  <a:cubicBezTo>
                    <a:pt x="6330" y="236750"/>
                    <a:pt x="0" y="240548"/>
                    <a:pt x="0" y="246878"/>
                  </a:cubicBezTo>
                  <a:lnTo>
                    <a:pt x="0" y="273465"/>
                  </a:lnTo>
                  <a:cubicBezTo>
                    <a:pt x="0" y="281062"/>
                    <a:pt x="3798" y="288658"/>
                    <a:pt x="8862" y="294988"/>
                  </a:cubicBezTo>
                  <a:lnTo>
                    <a:pt x="20257" y="306383"/>
                  </a:lnTo>
                  <a:cubicBezTo>
                    <a:pt x="24055" y="310181"/>
                    <a:pt x="25321" y="313979"/>
                    <a:pt x="26587" y="319043"/>
                  </a:cubicBezTo>
                  <a:cubicBezTo>
                    <a:pt x="27853" y="326639"/>
                    <a:pt x="30385" y="332970"/>
                    <a:pt x="35449" y="338034"/>
                  </a:cubicBezTo>
                  <a:lnTo>
                    <a:pt x="65834" y="368419"/>
                  </a:lnTo>
                  <a:cubicBezTo>
                    <a:pt x="72165" y="373483"/>
                    <a:pt x="79761" y="377281"/>
                    <a:pt x="87357" y="377281"/>
                  </a:cubicBezTo>
                  <a:lnTo>
                    <a:pt x="306383" y="377281"/>
                  </a:lnTo>
                  <a:cubicBezTo>
                    <a:pt x="311447" y="377281"/>
                    <a:pt x="317777" y="379813"/>
                    <a:pt x="321575" y="383611"/>
                  </a:cubicBezTo>
                  <a:lnTo>
                    <a:pt x="381079" y="443115"/>
                  </a:lnTo>
                  <a:cubicBezTo>
                    <a:pt x="384877" y="446913"/>
                    <a:pt x="387409" y="453244"/>
                    <a:pt x="387409" y="458308"/>
                  </a:cubicBezTo>
                  <a:lnTo>
                    <a:pt x="387409" y="543133"/>
                  </a:lnTo>
                  <a:cubicBezTo>
                    <a:pt x="387409" y="550729"/>
                    <a:pt x="391207" y="558325"/>
                    <a:pt x="396272" y="564655"/>
                  </a:cubicBezTo>
                  <a:lnTo>
                    <a:pt x="408932" y="577316"/>
                  </a:lnTo>
                  <a:cubicBezTo>
                    <a:pt x="411464" y="579848"/>
                    <a:pt x="411464" y="583646"/>
                    <a:pt x="408932" y="586178"/>
                  </a:cubicBezTo>
                  <a:lnTo>
                    <a:pt x="397538" y="597573"/>
                  </a:lnTo>
                  <a:cubicBezTo>
                    <a:pt x="391207" y="603903"/>
                    <a:pt x="391207" y="612765"/>
                    <a:pt x="397538" y="619095"/>
                  </a:cubicBezTo>
                  <a:cubicBezTo>
                    <a:pt x="397538" y="619095"/>
                    <a:pt x="397538" y="619095"/>
                    <a:pt x="397538" y="619095"/>
                  </a:cubicBezTo>
                  <a:lnTo>
                    <a:pt x="408932" y="630490"/>
                  </a:lnTo>
                  <a:cubicBezTo>
                    <a:pt x="415263" y="635554"/>
                    <a:pt x="422859" y="639352"/>
                    <a:pt x="430455" y="639352"/>
                  </a:cubicBezTo>
                  <a:lnTo>
                    <a:pt x="446914" y="639352"/>
                  </a:lnTo>
                  <a:cubicBezTo>
                    <a:pt x="450712" y="639352"/>
                    <a:pt x="453244" y="641884"/>
                    <a:pt x="453244" y="645682"/>
                  </a:cubicBezTo>
                  <a:lnTo>
                    <a:pt x="453244" y="650746"/>
                  </a:lnTo>
                  <a:cubicBezTo>
                    <a:pt x="453244" y="655811"/>
                    <a:pt x="450712" y="662141"/>
                    <a:pt x="446914" y="665939"/>
                  </a:cubicBezTo>
                  <a:lnTo>
                    <a:pt x="424125" y="688728"/>
                  </a:lnTo>
                  <a:cubicBezTo>
                    <a:pt x="419061" y="695058"/>
                    <a:pt x="415263" y="702654"/>
                    <a:pt x="415263" y="710250"/>
                  </a:cubicBezTo>
                  <a:lnTo>
                    <a:pt x="415263" y="769755"/>
                  </a:lnTo>
                  <a:cubicBezTo>
                    <a:pt x="415263" y="777351"/>
                    <a:pt x="419061" y="784947"/>
                    <a:pt x="424125" y="791277"/>
                  </a:cubicBezTo>
                  <a:lnTo>
                    <a:pt x="482363" y="849515"/>
                  </a:lnTo>
                  <a:cubicBezTo>
                    <a:pt x="486161" y="853313"/>
                    <a:pt x="488693" y="859644"/>
                    <a:pt x="488693" y="864708"/>
                  </a:cubicBezTo>
                  <a:lnTo>
                    <a:pt x="488693" y="867240"/>
                  </a:lnTo>
                  <a:cubicBezTo>
                    <a:pt x="488693" y="874836"/>
                    <a:pt x="492491" y="882432"/>
                    <a:pt x="497555" y="888763"/>
                  </a:cubicBezTo>
                  <a:lnTo>
                    <a:pt x="529206" y="920414"/>
                  </a:lnTo>
                  <a:cubicBezTo>
                    <a:pt x="535537" y="925478"/>
                    <a:pt x="543133" y="929276"/>
                    <a:pt x="550729" y="929276"/>
                  </a:cubicBezTo>
                  <a:lnTo>
                    <a:pt x="576050" y="929276"/>
                  </a:lnTo>
                  <a:cubicBezTo>
                    <a:pt x="579848" y="929276"/>
                    <a:pt x="582380" y="931808"/>
                    <a:pt x="582380" y="935606"/>
                  </a:cubicBezTo>
                  <a:lnTo>
                    <a:pt x="582380" y="941936"/>
                  </a:lnTo>
                  <a:cubicBezTo>
                    <a:pt x="582380" y="950799"/>
                    <a:pt x="588711" y="957129"/>
                    <a:pt x="597572" y="957129"/>
                  </a:cubicBezTo>
                  <a:lnTo>
                    <a:pt x="619095" y="957129"/>
                  </a:lnTo>
                  <a:cubicBezTo>
                    <a:pt x="627958" y="957129"/>
                    <a:pt x="634288" y="950799"/>
                    <a:pt x="634288" y="941936"/>
                  </a:cubicBezTo>
                  <a:cubicBezTo>
                    <a:pt x="634288" y="941936"/>
                    <a:pt x="634288" y="941936"/>
                    <a:pt x="634288" y="941936"/>
                  </a:cubicBezTo>
                  <a:lnTo>
                    <a:pt x="634288" y="931808"/>
                  </a:lnTo>
                  <a:cubicBezTo>
                    <a:pt x="634288" y="926744"/>
                    <a:pt x="636820" y="920414"/>
                    <a:pt x="640618" y="916615"/>
                  </a:cubicBezTo>
                  <a:lnTo>
                    <a:pt x="695058" y="862176"/>
                  </a:lnTo>
                  <a:cubicBezTo>
                    <a:pt x="700122" y="855846"/>
                    <a:pt x="703920" y="848249"/>
                    <a:pt x="703920" y="840653"/>
                  </a:cubicBezTo>
                  <a:lnTo>
                    <a:pt x="703920" y="792543"/>
                  </a:lnTo>
                  <a:cubicBezTo>
                    <a:pt x="703920" y="788745"/>
                    <a:pt x="706453" y="786213"/>
                    <a:pt x="710251" y="786213"/>
                  </a:cubicBezTo>
                  <a:lnTo>
                    <a:pt x="748232" y="786213"/>
                  </a:lnTo>
                  <a:cubicBezTo>
                    <a:pt x="755828" y="786213"/>
                    <a:pt x="763425" y="782415"/>
                    <a:pt x="769755" y="777351"/>
                  </a:cubicBezTo>
                  <a:lnTo>
                    <a:pt x="857111" y="689994"/>
                  </a:lnTo>
                  <a:cubicBezTo>
                    <a:pt x="860910" y="686196"/>
                    <a:pt x="867240" y="683664"/>
                    <a:pt x="872304" y="683664"/>
                  </a:cubicBezTo>
                  <a:lnTo>
                    <a:pt x="964725" y="683664"/>
                  </a:lnTo>
                  <a:cubicBezTo>
                    <a:pt x="972322" y="683664"/>
                    <a:pt x="979918" y="679865"/>
                    <a:pt x="986248" y="674801"/>
                  </a:cubicBezTo>
                  <a:lnTo>
                    <a:pt x="1021697" y="639352"/>
                  </a:lnTo>
                  <a:cubicBezTo>
                    <a:pt x="1025496" y="635554"/>
                    <a:pt x="1031826" y="633022"/>
                    <a:pt x="1036890" y="633022"/>
                  </a:cubicBezTo>
                  <a:lnTo>
                    <a:pt x="1050817" y="633022"/>
                  </a:lnTo>
                  <a:cubicBezTo>
                    <a:pt x="1060945" y="633022"/>
                    <a:pt x="1068541" y="630490"/>
                    <a:pt x="1074871" y="624160"/>
                  </a:cubicBezTo>
                  <a:lnTo>
                    <a:pt x="1074871" y="62416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5" name="Freeform: Shape 21">
              <a:extLst>
                <a:ext uri="{FF2B5EF4-FFF2-40B4-BE49-F238E27FC236}">
                  <a16:creationId xmlns:a16="http://schemas.microsoft.com/office/drawing/2014/main" id="{D2413A36-DBD0-F037-CFA6-7BBF9BFF683E}"/>
                </a:ext>
              </a:extLst>
            </p:cNvPr>
            <p:cNvSpPr/>
            <p:nvPr/>
          </p:nvSpPr>
          <p:spPr>
            <a:xfrm>
              <a:off x="6974634" y="2131407"/>
              <a:ext cx="224089" cy="116159"/>
            </a:xfrm>
            <a:custGeom>
              <a:avLst/>
              <a:gdLst>
                <a:gd name="connsiteX0" fmla="*/ 202567 w 224089"/>
                <a:gd name="connsiteY0" fmla="*/ 76912 h 116159"/>
                <a:gd name="connsiteX1" fmla="*/ 219025 w 224089"/>
                <a:gd name="connsiteY1" fmla="*/ 60454 h 116159"/>
                <a:gd name="connsiteX2" fmla="*/ 224089 w 224089"/>
                <a:gd name="connsiteY2" fmla="*/ 50325 h 116159"/>
                <a:gd name="connsiteX3" fmla="*/ 220291 w 224089"/>
                <a:gd name="connsiteY3" fmla="*/ 38931 h 116159"/>
                <a:gd name="connsiteX4" fmla="*/ 203833 w 224089"/>
                <a:gd name="connsiteY4" fmla="*/ 21206 h 116159"/>
                <a:gd name="connsiteX5" fmla="*/ 182310 w 224089"/>
                <a:gd name="connsiteY5" fmla="*/ 12344 h 116159"/>
                <a:gd name="connsiteX6" fmla="*/ 63302 w 224089"/>
                <a:gd name="connsiteY6" fmla="*/ 12344 h 116159"/>
                <a:gd name="connsiteX7" fmla="*/ 48110 w 224089"/>
                <a:gd name="connsiteY7" fmla="*/ 6014 h 116159"/>
                <a:gd name="connsiteX8" fmla="*/ 46843 w 224089"/>
                <a:gd name="connsiteY8" fmla="*/ 4748 h 116159"/>
                <a:gd name="connsiteX9" fmla="*/ 25321 w 224089"/>
                <a:gd name="connsiteY9" fmla="*/ 4748 h 116159"/>
                <a:gd name="connsiteX10" fmla="*/ 8862 w 224089"/>
                <a:gd name="connsiteY10" fmla="*/ 22472 h 116159"/>
                <a:gd name="connsiteX11" fmla="*/ 0 w 224089"/>
                <a:gd name="connsiteY11" fmla="*/ 41463 h 116159"/>
                <a:gd name="connsiteX12" fmla="*/ 8862 w 224089"/>
                <a:gd name="connsiteY12" fmla="*/ 60454 h 116159"/>
                <a:gd name="connsiteX13" fmla="*/ 55705 w 224089"/>
                <a:gd name="connsiteY13" fmla="*/ 107297 h 116159"/>
                <a:gd name="connsiteX14" fmla="*/ 77228 w 224089"/>
                <a:gd name="connsiteY14" fmla="*/ 116159 h 116159"/>
                <a:gd name="connsiteX15" fmla="*/ 106347 w 224089"/>
                <a:gd name="connsiteY15" fmla="*/ 116159 h 116159"/>
                <a:gd name="connsiteX16" fmla="*/ 127870 w 224089"/>
                <a:gd name="connsiteY16" fmla="*/ 107297 h 116159"/>
                <a:gd name="connsiteX17" fmla="*/ 143063 w 224089"/>
                <a:gd name="connsiteY17" fmla="*/ 90839 h 116159"/>
                <a:gd name="connsiteX18" fmla="*/ 158255 w 224089"/>
                <a:gd name="connsiteY18" fmla="*/ 84508 h 116159"/>
                <a:gd name="connsiteX19" fmla="*/ 181044 w 224089"/>
                <a:gd name="connsiteY19" fmla="*/ 84508 h 116159"/>
                <a:gd name="connsiteX20" fmla="*/ 202567 w 224089"/>
                <a:gd name="connsiteY20" fmla="*/ 76912 h 116159"/>
                <a:gd name="connsiteX21" fmla="*/ 202567 w 224089"/>
                <a:gd name="connsiteY21" fmla="*/ 76912 h 116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089" h="116159">
                  <a:moveTo>
                    <a:pt x="202567" y="76912"/>
                  </a:moveTo>
                  <a:lnTo>
                    <a:pt x="219025" y="60454"/>
                  </a:lnTo>
                  <a:cubicBezTo>
                    <a:pt x="221558" y="57922"/>
                    <a:pt x="224089" y="54123"/>
                    <a:pt x="224089" y="50325"/>
                  </a:cubicBezTo>
                  <a:cubicBezTo>
                    <a:pt x="224089" y="46527"/>
                    <a:pt x="222823" y="42729"/>
                    <a:pt x="220291" y="38931"/>
                  </a:cubicBezTo>
                  <a:lnTo>
                    <a:pt x="203833" y="21206"/>
                  </a:lnTo>
                  <a:cubicBezTo>
                    <a:pt x="197503" y="16142"/>
                    <a:pt x="189907" y="12344"/>
                    <a:pt x="182310" y="12344"/>
                  </a:cubicBezTo>
                  <a:lnTo>
                    <a:pt x="63302" y="12344"/>
                  </a:lnTo>
                  <a:cubicBezTo>
                    <a:pt x="58238" y="12344"/>
                    <a:pt x="51907" y="9812"/>
                    <a:pt x="48110" y="6014"/>
                  </a:cubicBezTo>
                  <a:lnTo>
                    <a:pt x="46843" y="4748"/>
                  </a:lnTo>
                  <a:cubicBezTo>
                    <a:pt x="40513" y="-1583"/>
                    <a:pt x="31651" y="-1583"/>
                    <a:pt x="25321" y="4748"/>
                  </a:cubicBezTo>
                  <a:lnTo>
                    <a:pt x="8862" y="22472"/>
                  </a:lnTo>
                  <a:cubicBezTo>
                    <a:pt x="3798" y="27536"/>
                    <a:pt x="1266" y="33867"/>
                    <a:pt x="0" y="41463"/>
                  </a:cubicBezTo>
                  <a:cubicBezTo>
                    <a:pt x="1266" y="49059"/>
                    <a:pt x="3798" y="55389"/>
                    <a:pt x="8862" y="60454"/>
                  </a:cubicBezTo>
                  <a:lnTo>
                    <a:pt x="55705" y="107297"/>
                  </a:lnTo>
                  <a:cubicBezTo>
                    <a:pt x="62036" y="112361"/>
                    <a:pt x="69632" y="116159"/>
                    <a:pt x="77228" y="116159"/>
                  </a:cubicBezTo>
                  <a:lnTo>
                    <a:pt x="106347" y="116159"/>
                  </a:lnTo>
                  <a:cubicBezTo>
                    <a:pt x="113944" y="116159"/>
                    <a:pt x="121540" y="112361"/>
                    <a:pt x="127870" y="107297"/>
                  </a:cubicBezTo>
                  <a:lnTo>
                    <a:pt x="143063" y="90839"/>
                  </a:lnTo>
                  <a:cubicBezTo>
                    <a:pt x="146861" y="87041"/>
                    <a:pt x="153191" y="84508"/>
                    <a:pt x="158255" y="84508"/>
                  </a:cubicBezTo>
                  <a:lnTo>
                    <a:pt x="181044" y="84508"/>
                  </a:lnTo>
                  <a:cubicBezTo>
                    <a:pt x="188640" y="85774"/>
                    <a:pt x="197503" y="83242"/>
                    <a:pt x="202567" y="76912"/>
                  </a:cubicBezTo>
                  <a:lnTo>
                    <a:pt x="202567" y="7691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83" name="Freeform: Shape 22">
              <a:extLst>
                <a:ext uri="{FF2B5EF4-FFF2-40B4-BE49-F238E27FC236}">
                  <a16:creationId xmlns:a16="http://schemas.microsoft.com/office/drawing/2014/main" id="{908868FA-6422-FE9C-CF7A-FA60F37CA704}"/>
                </a:ext>
              </a:extLst>
            </p:cNvPr>
            <p:cNvSpPr/>
            <p:nvPr/>
          </p:nvSpPr>
          <p:spPr>
            <a:xfrm>
              <a:off x="7659563" y="2881854"/>
              <a:ext cx="30385" cy="59504"/>
            </a:xfrm>
            <a:custGeom>
              <a:avLst/>
              <a:gdLst>
                <a:gd name="connsiteX0" fmla="*/ 0 w 30385"/>
                <a:gd name="connsiteY0" fmla="*/ 35449 h 59504"/>
                <a:gd name="connsiteX1" fmla="*/ 6330 w 30385"/>
                <a:gd name="connsiteY1" fmla="*/ 55706 h 59504"/>
                <a:gd name="connsiteX2" fmla="*/ 15193 w 30385"/>
                <a:gd name="connsiteY2" fmla="*/ 59504 h 59504"/>
                <a:gd name="connsiteX3" fmla="*/ 24055 w 30385"/>
                <a:gd name="connsiteY3" fmla="*/ 55706 h 59504"/>
                <a:gd name="connsiteX4" fmla="*/ 30385 w 30385"/>
                <a:gd name="connsiteY4" fmla="*/ 35449 h 59504"/>
                <a:gd name="connsiteX5" fmla="*/ 30385 w 30385"/>
                <a:gd name="connsiteY5" fmla="*/ 24055 h 59504"/>
                <a:gd name="connsiteX6" fmla="*/ 24055 w 30385"/>
                <a:gd name="connsiteY6" fmla="*/ 3798 h 59504"/>
                <a:gd name="connsiteX7" fmla="*/ 6330 w 30385"/>
                <a:gd name="connsiteY7" fmla="*/ 3798 h 59504"/>
                <a:gd name="connsiteX8" fmla="*/ 0 w 30385"/>
                <a:gd name="connsiteY8" fmla="*/ 24055 h 59504"/>
                <a:gd name="connsiteX9" fmla="*/ 0 w 30385"/>
                <a:gd name="connsiteY9" fmla="*/ 35449 h 59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385" h="59504">
                  <a:moveTo>
                    <a:pt x="0" y="35449"/>
                  </a:moveTo>
                  <a:cubicBezTo>
                    <a:pt x="0" y="43045"/>
                    <a:pt x="2532" y="49376"/>
                    <a:pt x="6330" y="55706"/>
                  </a:cubicBezTo>
                  <a:cubicBezTo>
                    <a:pt x="8862" y="58238"/>
                    <a:pt x="11395" y="59504"/>
                    <a:pt x="15193" y="59504"/>
                  </a:cubicBezTo>
                  <a:cubicBezTo>
                    <a:pt x="18991" y="59504"/>
                    <a:pt x="21523" y="58238"/>
                    <a:pt x="24055" y="55706"/>
                  </a:cubicBezTo>
                  <a:cubicBezTo>
                    <a:pt x="29119" y="50642"/>
                    <a:pt x="30385" y="43045"/>
                    <a:pt x="30385" y="35449"/>
                  </a:cubicBezTo>
                  <a:lnTo>
                    <a:pt x="30385" y="24055"/>
                  </a:lnTo>
                  <a:cubicBezTo>
                    <a:pt x="30385" y="16459"/>
                    <a:pt x="27853" y="10128"/>
                    <a:pt x="24055" y="3798"/>
                  </a:cubicBezTo>
                  <a:cubicBezTo>
                    <a:pt x="18991" y="-1266"/>
                    <a:pt x="11395" y="-1266"/>
                    <a:pt x="6330" y="3798"/>
                  </a:cubicBezTo>
                  <a:cubicBezTo>
                    <a:pt x="1266" y="8862"/>
                    <a:pt x="0" y="16459"/>
                    <a:pt x="0" y="24055"/>
                  </a:cubicBezTo>
                  <a:lnTo>
                    <a:pt x="0" y="3544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85" name="Freeform: Shape 23">
              <a:extLst>
                <a:ext uri="{FF2B5EF4-FFF2-40B4-BE49-F238E27FC236}">
                  <a16:creationId xmlns:a16="http://schemas.microsoft.com/office/drawing/2014/main" id="{A1250BB2-054E-A802-E890-813F43C444AC}"/>
                </a:ext>
              </a:extLst>
            </p:cNvPr>
            <p:cNvSpPr/>
            <p:nvPr/>
          </p:nvSpPr>
          <p:spPr>
            <a:xfrm>
              <a:off x="7659308" y="2840075"/>
              <a:ext cx="30640" cy="37981"/>
            </a:xfrm>
            <a:custGeom>
              <a:avLst/>
              <a:gdLst>
                <a:gd name="connsiteX0" fmla="*/ 20511 w 30640"/>
                <a:gd name="connsiteY0" fmla="*/ 37981 h 37981"/>
                <a:gd name="connsiteX1" fmla="*/ 30640 w 30640"/>
                <a:gd name="connsiteY1" fmla="*/ 22789 h 37981"/>
                <a:gd name="connsiteX2" fmla="*/ 24310 w 30640"/>
                <a:gd name="connsiteY2" fmla="*/ 3798 h 37981"/>
                <a:gd name="connsiteX3" fmla="*/ 6585 w 30640"/>
                <a:gd name="connsiteY3" fmla="*/ 3798 h 37981"/>
                <a:gd name="connsiteX4" fmla="*/ 4053 w 30640"/>
                <a:gd name="connsiteY4" fmla="*/ 27853 h 37981"/>
                <a:gd name="connsiteX5" fmla="*/ 6585 w 30640"/>
                <a:gd name="connsiteY5" fmla="*/ 30385 h 37981"/>
                <a:gd name="connsiteX6" fmla="*/ 6585 w 30640"/>
                <a:gd name="connsiteY6" fmla="*/ 30385 h 37981"/>
                <a:gd name="connsiteX7" fmla="*/ 20511 w 30640"/>
                <a:gd name="connsiteY7" fmla="*/ 37981 h 37981"/>
                <a:gd name="connsiteX8" fmla="*/ 20511 w 30640"/>
                <a:gd name="connsiteY8" fmla="*/ 37981 h 37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640" h="37981">
                  <a:moveTo>
                    <a:pt x="20511" y="37981"/>
                  </a:moveTo>
                  <a:cubicBezTo>
                    <a:pt x="26842" y="37981"/>
                    <a:pt x="30640" y="31651"/>
                    <a:pt x="30640" y="22789"/>
                  </a:cubicBezTo>
                  <a:cubicBezTo>
                    <a:pt x="30640" y="16459"/>
                    <a:pt x="28108" y="8862"/>
                    <a:pt x="24310" y="3798"/>
                  </a:cubicBezTo>
                  <a:cubicBezTo>
                    <a:pt x="19246" y="-1266"/>
                    <a:pt x="11650" y="-1266"/>
                    <a:pt x="6585" y="3798"/>
                  </a:cubicBezTo>
                  <a:cubicBezTo>
                    <a:pt x="-1011" y="10128"/>
                    <a:pt x="-2277" y="20257"/>
                    <a:pt x="4053" y="27853"/>
                  </a:cubicBezTo>
                  <a:cubicBezTo>
                    <a:pt x="5319" y="29119"/>
                    <a:pt x="6585" y="30385"/>
                    <a:pt x="6585" y="30385"/>
                  </a:cubicBezTo>
                  <a:lnTo>
                    <a:pt x="6585" y="30385"/>
                  </a:lnTo>
                  <a:cubicBezTo>
                    <a:pt x="10383" y="35449"/>
                    <a:pt x="15448" y="36715"/>
                    <a:pt x="20511" y="37981"/>
                  </a:cubicBezTo>
                  <a:lnTo>
                    <a:pt x="20511" y="37981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61" name="Freeform: Shape 24">
              <a:extLst>
                <a:ext uri="{FF2B5EF4-FFF2-40B4-BE49-F238E27FC236}">
                  <a16:creationId xmlns:a16="http://schemas.microsoft.com/office/drawing/2014/main" id="{A3946B30-1633-D8F6-8930-85A345F259AA}"/>
                </a:ext>
              </a:extLst>
            </p:cNvPr>
            <p:cNvSpPr/>
            <p:nvPr/>
          </p:nvSpPr>
          <p:spPr>
            <a:xfrm>
              <a:off x="8401465" y="4068454"/>
              <a:ext cx="164585" cy="318756"/>
            </a:xfrm>
            <a:custGeom>
              <a:avLst/>
              <a:gdLst>
                <a:gd name="connsiteX0" fmla="*/ 144329 w 164585"/>
                <a:gd name="connsiteY0" fmla="*/ 4748 h 318756"/>
                <a:gd name="connsiteX1" fmla="*/ 122806 w 164585"/>
                <a:gd name="connsiteY1" fmla="*/ 4748 h 318756"/>
                <a:gd name="connsiteX2" fmla="*/ 122806 w 164585"/>
                <a:gd name="connsiteY2" fmla="*/ 4748 h 318756"/>
                <a:gd name="connsiteX3" fmla="*/ 100018 w 164585"/>
                <a:gd name="connsiteY3" fmla="*/ 27536 h 318756"/>
                <a:gd name="connsiteX4" fmla="*/ 91155 w 164585"/>
                <a:gd name="connsiteY4" fmla="*/ 43995 h 318756"/>
                <a:gd name="connsiteX5" fmla="*/ 84825 w 164585"/>
                <a:gd name="connsiteY5" fmla="*/ 52857 h 318756"/>
                <a:gd name="connsiteX6" fmla="*/ 36716 w 164585"/>
                <a:gd name="connsiteY6" fmla="*/ 93371 h 318756"/>
                <a:gd name="connsiteX7" fmla="*/ 26587 w 164585"/>
                <a:gd name="connsiteY7" fmla="*/ 114893 h 318756"/>
                <a:gd name="connsiteX8" fmla="*/ 26587 w 164585"/>
                <a:gd name="connsiteY8" fmla="*/ 169333 h 318756"/>
                <a:gd name="connsiteX9" fmla="*/ 20257 w 164585"/>
                <a:gd name="connsiteY9" fmla="*/ 184526 h 318756"/>
                <a:gd name="connsiteX10" fmla="*/ 8862 w 164585"/>
                <a:gd name="connsiteY10" fmla="*/ 195920 h 318756"/>
                <a:gd name="connsiteX11" fmla="*/ 0 w 164585"/>
                <a:gd name="connsiteY11" fmla="*/ 217443 h 318756"/>
                <a:gd name="connsiteX12" fmla="*/ 0 w 164585"/>
                <a:gd name="connsiteY12" fmla="*/ 233902 h 318756"/>
                <a:gd name="connsiteX13" fmla="*/ 7597 w 164585"/>
                <a:gd name="connsiteY13" fmla="*/ 254158 h 318756"/>
                <a:gd name="connsiteX14" fmla="*/ 12660 w 164585"/>
                <a:gd name="connsiteY14" fmla="*/ 268085 h 318756"/>
                <a:gd name="connsiteX15" fmla="*/ 12660 w 164585"/>
                <a:gd name="connsiteY15" fmla="*/ 275681 h 318756"/>
                <a:gd name="connsiteX16" fmla="*/ 21523 w 164585"/>
                <a:gd name="connsiteY16" fmla="*/ 297204 h 318756"/>
                <a:gd name="connsiteX17" fmla="*/ 34183 w 164585"/>
                <a:gd name="connsiteY17" fmla="*/ 309864 h 318756"/>
                <a:gd name="connsiteX18" fmla="*/ 70899 w 164585"/>
                <a:gd name="connsiteY18" fmla="*/ 312396 h 318756"/>
                <a:gd name="connsiteX19" fmla="*/ 73431 w 164585"/>
                <a:gd name="connsiteY19" fmla="*/ 309864 h 318756"/>
                <a:gd name="connsiteX20" fmla="*/ 88623 w 164585"/>
                <a:gd name="connsiteY20" fmla="*/ 294672 h 318756"/>
                <a:gd name="connsiteX21" fmla="*/ 97486 w 164585"/>
                <a:gd name="connsiteY21" fmla="*/ 273149 h 318756"/>
                <a:gd name="connsiteX22" fmla="*/ 97486 w 164585"/>
                <a:gd name="connsiteY22" fmla="*/ 254158 h 318756"/>
                <a:gd name="connsiteX23" fmla="*/ 103816 w 164585"/>
                <a:gd name="connsiteY23" fmla="*/ 238966 h 318756"/>
                <a:gd name="connsiteX24" fmla="*/ 116476 w 164585"/>
                <a:gd name="connsiteY24" fmla="*/ 226305 h 318756"/>
                <a:gd name="connsiteX25" fmla="*/ 125339 w 164585"/>
                <a:gd name="connsiteY25" fmla="*/ 204782 h 318756"/>
                <a:gd name="connsiteX26" fmla="*/ 125339 w 164585"/>
                <a:gd name="connsiteY26" fmla="*/ 178195 h 318756"/>
                <a:gd name="connsiteX27" fmla="*/ 131669 w 164585"/>
                <a:gd name="connsiteY27" fmla="*/ 163003 h 318756"/>
                <a:gd name="connsiteX28" fmla="*/ 135467 w 164585"/>
                <a:gd name="connsiteY28" fmla="*/ 159205 h 318756"/>
                <a:gd name="connsiteX29" fmla="*/ 144329 w 164585"/>
                <a:gd name="connsiteY29" fmla="*/ 137682 h 318756"/>
                <a:gd name="connsiteX30" fmla="*/ 144329 w 164585"/>
                <a:gd name="connsiteY30" fmla="*/ 113627 h 318756"/>
                <a:gd name="connsiteX31" fmla="*/ 150660 w 164585"/>
                <a:gd name="connsiteY31" fmla="*/ 98435 h 318756"/>
                <a:gd name="connsiteX32" fmla="*/ 155724 w 164585"/>
                <a:gd name="connsiteY32" fmla="*/ 93371 h 318756"/>
                <a:gd name="connsiteX33" fmla="*/ 164586 w 164585"/>
                <a:gd name="connsiteY33" fmla="*/ 71848 h 318756"/>
                <a:gd name="connsiteX34" fmla="*/ 164586 w 164585"/>
                <a:gd name="connsiteY34" fmla="*/ 38931 h 318756"/>
                <a:gd name="connsiteX35" fmla="*/ 155724 w 164585"/>
                <a:gd name="connsiteY35" fmla="*/ 17408 h 318756"/>
                <a:gd name="connsiteX36" fmla="*/ 144329 w 164585"/>
                <a:gd name="connsiteY36" fmla="*/ 4748 h 318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64585" h="318756">
                  <a:moveTo>
                    <a:pt x="144329" y="4748"/>
                  </a:moveTo>
                  <a:cubicBezTo>
                    <a:pt x="137999" y="-1583"/>
                    <a:pt x="129137" y="-1583"/>
                    <a:pt x="122806" y="4748"/>
                  </a:cubicBezTo>
                  <a:cubicBezTo>
                    <a:pt x="122806" y="4748"/>
                    <a:pt x="122806" y="4748"/>
                    <a:pt x="122806" y="4748"/>
                  </a:cubicBezTo>
                  <a:lnTo>
                    <a:pt x="100018" y="27536"/>
                  </a:lnTo>
                  <a:cubicBezTo>
                    <a:pt x="94953" y="31335"/>
                    <a:pt x="92422" y="37665"/>
                    <a:pt x="91155" y="43995"/>
                  </a:cubicBezTo>
                  <a:cubicBezTo>
                    <a:pt x="89890" y="47793"/>
                    <a:pt x="87357" y="50325"/>
                    <a:pt x="84825" y="52857"/>
                  </a:cubicBezTo>
                  <a:lnTo>
                    <a:pt x="36716" y="93371"/>
                  </a:lnTo>
                  <a:cubicBezTo>
                    <a:pt x="30385" y="98435"/>
                    <a:pt x="27853" y="106031"/>
                    <a:pt x="26587" y="114893"/>
                  </a:cubicBezTo>
                  <a:lnTo>
                    <a:pt x="26587" y="169333"/>
                  </a:lnTo>
                  <a:cubicBezTo>
                    <a:pt x="26587" y="174397"/>
                    <a:pt x="24055" y="180728"/>
                    <a:pt x="20257" y="184526"/>
                  </a:cubicBezTo>
                  <a:lnTo>
                    <a:pt x="8862" y="195920"/>
                  </a:lnTo>
                  <a:cubicBezTo>
                    <a:pt x="3799" y="202251"/>
                    <a:pt x="0" y="209846"/>
                    <a:pt x="0" y="217443"/>
                  </a:cubicBezTo>
                  <a:lnTo>
                    <a:pt x="0" y="233902"/>
                  </a:lnTo>
                  <a:cubicBezTo>
                    <a:pt x="0" y="241498"/>
                    <a:pt x="2532" y="249094"/>
                    <a:pt x="7597" y="254158"/>
                  </a:cubicBezTo>
                  <a:cubicBezTo>
                    <a:pt x="11395" y="257956"/>
                    <a:pt x="12660" y="263020"/>
                    <a:pt x="12660" y="268085"/>
                  </a:cubicBezTo>
                  <a:lnTo>
                    <a:pt x="12660" y="275681"/>
                  </a:lnTo>
                  <a:cubicBezTo>
                    <a:pt x="12660" y="283277"/>
                    <a:pt x="16459" y="290874"/>
                    <a:pt x="21523" y="297204"/>
                  </a:cubicBezTo>
                  <a:lnTo>
                    <a:pt x="34183" y="309864"/>
                  </a:lnTo>
                  <a:cubicBezTo>
                    <a:pt x="43046" y="321259"/>
                    <a:pt x="59504" y="321259"/>
                    <a:pt x="70899" y="312396"/>
                  </a:cubicBezTo>
                  <a:cubicBezTo>
                    <a:pt x="72165" y="311130"/>
                    <a:pt x="72165" y="311130"/>
                    <a:pt x="73431" y="309864"/>
                  </a:cubicBezTo>
                  <a:lnTo>
                    <a:pt x="88623" y="294672"/>
                  </a:lnTo>
                  <a:cubicBezTo>
                    <a:pt x="93688" y="288341"/>
                    <a:pt x="97486" y="280745"/>
                    <a:pt x="97486" y="273149"/>
                  </a:cubicBezTo>
                  <a:lnTo>
                    <a:pt x="97486" y="254158"/>
                  </a:lnTo>
                  <a:cubicBezTo>
                    <a:pt x="97486" y="249094"/>
                    <a:pt x="100018" y="242764"/>
                    <a:pt x="103816" y="238966"/>
                  </a:cubicBezTo>
                  <a:lnTo>
                    <a:pt x="116476" y="226305"/>
                  </a:lnTo>
                  <a:cubicBezTo>
                    <a:pt x="121541" y="219975"/>
                    <a:pt x="125339" y="212379"/>
                    <a:pt x="125339" y="204782"/>
                  </a:cubicBezTo>
                  <a:lnTo>
                    <a:pt x="125339" y="178195"/>
                  </a:lnTo>
                  <a:cubicBezTo>
                    <a:pt x="125339" y="173131"/>
                    <a:pt x="127871" y="166801"/>
                    <a:pt x="131669" y="163003"/>
                  </a:cubicBezTo>
                  <a:lnTo>
                    <a:pt x="135467" y="159205"/>
                  </a:lnTo>
                  <a:cubicBezTo>
                    <a:pt x="140531" y="152875"/>
                    <a:pt x="144329" y="145279"/>
                    <a:pt x="144329" y="137682"/>
                  </a:cubicBezTo>
                  <a:lnTo>
                    <a:pt x="144329" y="113627"/>
                  </a:lnTo>
                  <a:cubicBezTo>
                    <a:pt x="144329" y="108563"/>
                    <a:pt x="146862" y="102233"/>
                    <a:pt x="150660" y="98435"/>
                  </a:cubicBezTo>
                  <a:lnTo>
                    <a:pt x="155724" y="93371"/>
                  </a:lnTo>
                  <a:cubicBezTo>
                    <a:pt x="160788" y="87040"/>
                    <a:pt x="164586" y="79444"/>
                    <a:pt x="164586" y="71848"/>
                  </a:cubicBezTo>
                  <a:lnTo>
                    <a:pt x="164586" y="38931"/>
                  </a:lnTo>
                  <a:cubicBezTo>
                    <a:pt x="164586" y="31335"/>
                    <a:pt x="160788" y="23738"/>
                    <a:pt x="155724" y="17408"/>
                  </a:cubicBezTo>
                  <a:lnTo>
                    <a:pt x="144329" y="4748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62" name="Freeform: Shape 25">
              <a:extLst>
                <a:ext uri="{FF2B5EF4-FFF2-40B4-BE49-F238E27FC236}">
                  <a16:creationId xmlns:a16="http://schemas.microsoft.com/office/drawing/2014/main" id="{D0DC3C72-FDF7-A279-49ED-8B9008777224}"/>
                </a:ext>
              </a:extLst>
            </p:cNvPr>
            <p:cNvSpPr/>
            <p:nvPr/>
          </p:nvSpPr>
          <p:spPr>
            <a:xfrm>
              <a:off x="8514143" y="2018987"/>
              <a:ext cx="32600" cy="37407"/>
            </a:xfrm>
            <a:custGeom>
              <a:avLst/>
              <a:gdLst>
                <a:gd name="connsiteX0" fmla="*/ 6330 w 32600"/>
                <a:gd name="connsiteY0" fmla="*/ 3224 h 37407"/>
                <a:gd name="connsiteX1" fmla="*/ 0 w 32600"/>
                <a:gd name="connsiteY1" fmla="*/ 22214 h 37407"/>
                <a:gd name="connsiteX2" fmla="*/ 10128 w 32600"/>
                <a:gd name="connsiteY2" fmla="*/ 37407 h 37407"/>
                <a:gd name="connsiteX3" fmla="*/ 26587 w 32600"/>
                <a:gd name="connsiteY3" fmla="*/ 28545 h 37407"/>
                <a:gd name="connsiteX4" fmla="*/ 27853 w 32600"/>
                <a:gd name="connsiteY4" fmla="*/ 27279 h 37407"/>
                <a:gd name="connsiteX5" fmla="*/ 27853 w 32600"/>
                <a:gd name="connsiteY5" fmla="*/ 5756 h 37407"/>
                <a:gd name="connsiteX6" fmla="*/ 26587 w 32600"/>
                <a:gd name="connsiteY6" fmla="*/ 4490 h 37407"/>
                <a:gd name="connsiteX7" fmla="*/ 6330 w 32600"/>
                <a:gd name="connsiteY7" fmla="*/ 3224 h 37407"/>
                <a:gd name="connsiteX8" fmla="*/ 6330 w 32600"/>
                <a:gd name="connsiteY8" fmla="*/ 3224 h 3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600" h="37407">
                  <a:moveTo>
                    <a:pt x="6330" y="3224"/>
                  </a:moveTo>
                  <a:cubicBezTo>
                    <a:pt x="1266" y="8288"/>
                    <a:pt x="0" y="15884"/>
                    <a:pt x="0" y="22214"/>
                  </a:cubicBezTo>
                  <a:cubicBezTo>
                    <a:pt x="0" y="31077"/>
                    <a:pt x="3798" y="37407"/>
                    <a:pt x="10128" y="37407"/>
                  </a:cubicBezTo>
                  <a:cubicBezTo>
                    <a:pt x="16458" y="36141"/>
                    <a:pt x="22789" y="33609"/>
                    <a:pt x="26587" y="28545"/>
                  </a:cubicBezTo>
                  <a:lnTo>
                    <a:pt x="27853" y="27279"/>
                  </a:lnTo>
                  <a:cubicBezTo>
                    <a:pt x="34183" y="20948"/>
                    <a:pt x="34183" y="12086"/>
                    <a:pt x="27853" y="5756"/>
                  </a:cubicBezTo>
                  <a:lnTo>
                    <a:pt x="26587" y="4490"/>
                  </a:lnTo>
                  <a:cubicBezTo>
                    <a:pt x="21523" y="-574"/>
                    <a:pt x="12660" y="-1840"/>
                    <a:pt x="6330" y="3224"/>
                  </a:cubicBezTo>
                  <a:lnTo>
                    <a:pt x="6330" y="3224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63" name="Freeform: Shape 26">
              <a:extLst>
                <a:ext uri="{FF2B5EF4-FFF2-40B4-BE49-F238E27FC236}">
                  <a16:creationId xmlns:a16="http://schemas.microsoft.com/office/drawing/2014/main" id="{8DD6F8BC-2384-FAFB-373F-89D192C1585D}"/>
                </a:ext>
              </a:extLst>
            </p:cNvPr>
            <p:cNvSpPr/>
            <p:nvPr/>
          </p:nvSpPr>
          <p:spPr>
            <a:xfrm>
              <a:off x="8588677" y="1713296"/>
              <a:ext cx="362250" cy="273465"/>
            </a:xfrm>
            <a:custGeom>
              <a:avLst/>
              <a:gdLst>
                <a:gd name="connsiteX0" fmla="*/ 31813 w 362250"/>
                <a:gd name="connsiteY0" fmla="*/ 264603 h 273465"/>
                <a:gd name="connsiteX1" fmla="*/ 53335 w 362250"/>
                <a:gd name="connsiteY1" fmla="*/ 273465 h 273465"/>
                <a:gd name="connsiteX2" fmla="*/ 101446 w 362250"/>
                <a:gd name="connsiteY2" fmla="*/ 273465 h 273465"/>
                <a:gd name="connsiteX3" fmla="*/ 116638 w 362250"/>
                <a:gd name="connsiteY3" fmla="*/ 263337 h 273465"/>
                <a:gd name="connsiteX4" fmla="*/ 114106 w 362250"/>
                <a:gd name="connsiteY4" fmla="*/ 253209 h 273465"/>
                <a:gd name="connsiteX5" fmla="*/ 82455 w 362250"/>
                <a:gd name="connsiteY5" fmla="*/ 221558 h 273465"/>
                <a:gd name="connsiteX6" fmla="*/ 76125 w 362250"/>
                <a:gd name="connsiteY6" fmla="*/ 206365 h 273465"/>
                <a:gd name="connsiteX7" fmla="*/ 76125 w 362250"/>
                <a:gd name="connsiteY7" fmla="*/ 198769 h 273465"/>
                <a:gd name="connsiteX8" fmla="*/ 82455 w 362250"/>
                <a:gd name="connsiteY8" fmla="*/ 183576 h 273465"/>
                <a:gd name="connsiteX9" fmla="*/ 173610 w 362250"/>
                <a:gd name="connsiteY9" fmla="*/ 92421 h 273465"/>
                <a:gd name="connsiteX10" fmla="*/ 188802 w 362250"/>
                <a:gd name="connsiteY10" fmla="*/ 86091 h 273465"/>
                <a:gd name="connsiteX11" fmla="*/ 230582 w 362250"/>
                <a:gd name="connsiteY11" fmla="*/ 86091 h 273465"/>
                <a:gd name="connsiteX12" fmla="*/ 252104 w 362250"/>
                <a:gd name="connsiteY12" fmla="*/ 77229 h 273465"/>
                <a:gd name="connsiteX13" fmla="*/ 264765 w 362250"/>
                <a:gd name="connsiteY13" fmla="*/ 64568 h 273465"/>
                <a:gd name="connsiteX14" fmla="*/ 279958 w 362250"/>
                <a:gd name="connsiteY14" fmla="*/ 58238 h 273465"/>
                <a:gd name="connsiteX15" fmla="*/ 306544 w 362250"/>
                <a:gd name="connsiteY15" fmla="*/ 58238 h 273465"/>
                <a:gd name="connsiteX16" fmla="*/ 328067 w 362250"/>
                <a:gd name="connsiteY16" fmla="*/ 49376 h 273465"/>
                <a:gd name="connsiteX17" fmla="*/ 353388 w 362250"/>
                <a:gd name="connsiteY17" fmla="*/ 24055 h 273465"/>
                <a:gd name="connsiteX18" fmla="*/ 362250 w 362250"/>
                <a:gd name="connsiteY18" fmla="*/ 8862 h 273465"/>
                <a:gd name="connsiteX19" fmla="*/ 347058 w 362250"/>
                <a:gd name="connsiteY19" fmla="*/ 0 h 273465"/>
                <a:gd name="connsiteX20" fmla="*/ 328067 w 362250"/>
                <a:gd name="connsiteY20" fmla="*/ 0 h 273465"/>
                <a:gd name="connsiteX21" fmla="*/ 306544 w 362250"/>
                <a:gd name="connsiteY21" fmla="*/ 8862 h 273465"/>
                <a:gd name="connsiteX22" fmla="*/ 305278 w 362250"/>
                <a:gd name="connsiteY22" fmla="*/ 10128 h 273465"/>
                <a:gd name="connsiteX23" fmla="*/ 290086 w 362250"/>
                <a:gd name="connsiteY23" fmla="*/ 16459 h 273465"/>
                <a:gd name="connsiteX24" fmla="*/ 273627 w 362250"/>
                <a:gd name="connsiteY24" fmla="*/ 16459 h 273465"/>
                <a:gd name="connsiteX25" fmla="*/ 255902 w 362250"/>
                <a:gd name="connsiteY25" fmla="*/ 21523 h 273465"/>
                <a:gd name="connsiteX26" fmla="*/ 244509 w 362250"/>
                <a:gd name="connsiteY26" fmla="*/ 24055 h 273465"/>
                <a:gd name="connsiteX27" fmla="*/ 220453 w 362250"/>
                <a:gd name="connsiteY27" fmla="*/ 24055 h 273465"/>
                <a:gd name="connsiteX28" fmla="*/ 201463 w 362250"/>
                <a:gd name="connsiteY28" fmla="*/ 30385 h 273465"/>
                <a:gd name="connsiteX29" fmla="*/ 188802 w 362250"/>
                <a:gd name="connsiteY29" fmla="*/ 34183 h 273465"/>
                <a:gd name="connsiteX30" fmla="*/ 166014 w 362250"/>
                <a:gd name="connsiteY30" fmla="*/ 34183 h 273465"/>
                <a:gd name="connsiteX31" fmla="*/ 144491 w 362250"/>
                <a:gd name="connsiteY31" fmla="*/ 43046 h 273465"/>
                <a:gd name="connsiteX32" fmla="*/ 139427 w 362250"/>
                <a:gd name="connsiteY32" fmla="*/ 48110 h 273465"/>
                <a:gd name="connsiteX33" fmla="*/ 129298 w 362250"/>
                <a:gd name="connsiteY33" fmla="*/ 54440 h 273465"/>
                <a:gd name="connsiteX34" fmla="*/ 112840 w 362250"/>
                <a:gd name="connsiteY34" fmla="*/ 63302 h 273465"/>
                <a:gd name="connsiteX35" fmla="*/ 25483 w 362250"/>
                <a:gd name="connsiteY35" fmla="*/ 150659 h 273465"/>
                <a:gd name="connsiteX36" fmla="*/ 16621 w 362250"/>
                <a:gd name="connsiteY36" fmla="*/ 172182 h 273465"/>
                <a:gd name="connsiteX37" fmla="*/ 16621 w 362250"/>
                <a:gd name="connsiteY37" fmla="*/ 177246 h 273465"/>
                <a:gd name="connsiteX38" fmla="*/ 12823 w 362250"/>
                <a:gd name="connsiteY38" fmla="*/ 183576 h 273465"/>
                <a:gd name="connsiteX39" fmla="*/ 162 w 362250"/>
                <a:gd name="connsiteY39" fmla="*/ 198769 h 273465"/>
                <a:gd name="connsiteX40" fmla="*/ 162 w 362250"/>
                <a:gd name="connsiteY40" fmla="*/ 220292 h 273465"/>
                <a:gd name="connsiteX41" fmla="*/ 9024 w 362250"/>
                <a:gd name="connsiteY41" fmla="*/ 241814 h 273465"/>
                <a:gd name="connsiteX42" fmla="*/ 31813 w 362250"/>
                <a:gd name="connsiteY42" fmla="*/ 264603 h 273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2250" h="273465">
                  <a:moveTo>
                    <a:pt x="31813" y="264603"/>
                  </a:moveTo>
                  <a:cubicBezTo>
                    <a:pt x="38144" y="269667"/>
                    <a:pt x="45739" y="273465"/>
                    <a:pt x="53335" y="273465"/>
                  </a:cubicBezTo>
                  <a:lnTo>
                    <a:pt x="101446" y="273465"/>
                  </a:lnTo>
                  <a:cubicBezTo>
                    <a:pt x="110307" y="273465"/>
                    <a:pt x="116638" y="269667"/>
                    <a:pt x="116638" y="263337"/>
                  </a:cubicBezTo>
                  <a:cubicBezTo>
                    <a:pt x="116638" y="259539"/>
                    <a:pt x="115372" y="255741"/>
                    <a:pt x="114106" y="253209"/>
                  </a:cubicBezTo>
                  <a:lnTo>
                    <a:pt x="82455" y="221558"/>
                  </a:lnTo>
                  <a:cubicBezTo>
                    <a:pt x="78656" y="217760"/>
                    <a:pt x="76125" y="211429"/>
                    <a:pt x="76125" y="206365"/>
                  </a:cubicBezTo>
                  <a:lnTo>
                    <a:pt x="76125" y="198769"/>
                  </a:lnTo>
                  <a:cubicBezTo>
                    <a:pt x="76125" y="193705"/>
                    <a:pt x="78656" y="187374"/>
                    <a:pt x="82455" y="183576"/>
                  </a:cubicBezTo>
                  <a:lnTo>
                    <a:pt x="173610" y="92421"/>
                  </a:lnTo>
                  <a:cubicBezTo>
                    <a:pt x="177408" y="88623"/>
                    <a:pt x="183739" y="86091"/>
                    <a:pt x="188802" y="86091"/>
                  </a:cubicBezTo>
                  <a:lnTo>
                    <a:pt x="230582" y="86091"/>
                  </a:lnTo>
                  <a:cubicBezTo>
                    <a:pt x="238178" y="86091"/>
                    <a:pt x="245774" y="82293"/>
                    <a:pt x="252104" y="77229"/>
                  </a:cubicBezTo>
                  <a:lnTo>
                    <a:pt x="264765" y="64568"/>
                  </a:lnTo>
                  <a:cubicBezTo>
                    <a:pt x="268563" y="60770"/>
                    <a:pt x="274893" y="58238"/>
                    <a:pt x="279958" y="58238"/>
                  </a:cubicBezTo>
                  <a:lnTo>
                    <a:pt x="306544" y="58238"/>
                  </a:lnTo>
                  <a:cubicBezTo>
                    <a:pt x="314141" y="58238"/>
                    <a:pt x="321737" y="54440"/>
                    <a:pt x="328067" y="49376"/>
                  </a:cubicBezTo>
                  <a:lnTo>
                    <a:pt x="353388" y="24055"/>
                  </a:lnTo>
                  <a:cubicBezTo>
                    <a:pt x="357186" y="20257"/>
                    <a:pt x="360985" y="15193"/>
                    <a:pt x="362250" y="8862"/>
                  </a:cubicBezTo>
                  <a:cubicBezTo>
                    <a:pt x="362250" y="2532"/>
                    <a:pt x="354654" y="0"/>
                    <a:pt x="347058" y="0"/>
                  </a:cubicBezTo>
                  <a:lnTo>
                    <a:pt x="328067" y="0"/>
                  </a:lnTo>
                  <a:cubicBezTo>
                    <a:pt x="320471" y="0"/>
                    <a:pt x="312874" y="3798"/>
                    <a:pt x="306544" y="8862"/>
                  </a:cubicBezTo>
                  <a:lnTo>
                    <a:pt x="305278" y="10128"/>
                  </a:lnTo>
                  <a:cubicBezTo>
                    <a:pt x="301480" y="13927"/>
                    <a:pt x="295150" y="16459"/>
                    <a:pt x="290086" y="16459"/>
                  </a:cubicBezTo>
                  <a:lnTo>
                    <a:pt x="273627" y="16459"/>
                  </a:lnTo>
                  <a:cubicBezTo>
                    <a:pt x="267297" y="16459"/>
                    <a:pt x="260967" y="17725"/>
                    <a:pt x="255902" y="21523"/>
                  </a:cubicBezTo>
                  <a:cubicBezTo>
                    <a:pt x="252104" y="24055"/>
                    <a:pt x="248306" y="24055"/>
                    <a:pt x="244509" y="24055"/>
                  </a:cubicBezTo>
                  <a:lnTo>
                    <a:pt x="220453" y="24055"/>
                  </a:lnTo>
                  <a:cubicBezTo>
                    <a:pt x="214123" y="24055"/>
                    <a:pt x="207793" y="26587"/>
                    <a:pt x="201463" y="30385"/>
                  </a:cubicBezTo>
                  <a:cubicBezTo>
                    <a:pt x="197665" y="32917"/>
                    <a:pt x="193867" y="34183"/>
                    <a:pt x="188802" y="34183"/>
                  </a:cubicBezTo>
                  <a:lnTo>
                    <a:pt x="166014" y="34183"/>
                  </a:lnTo>
                  <a:cubicBezTo>
                    <a:pt x="158418" y="34183"/>
                    <a:pt x="150821" y="37981"/>
                    <a:pt x="144491" y="43046"/>
                  </a:cubicBezTo>
                  <a:lnTo>
                    <a:pt x="139427" y="48110"/>
                  </a:lnTo>
                  <a:cubicBezTo>
                    <a:pt x="136895" y="50642"/>
                    <a:pt x="133097" y="53174"/>
                    <a:pt x="129298" y="54440"/>
                  </a:cubicBezTo>
                  <a:cubicBezTo>
                    <a:pt x="122968" y="55706"/>
                    <a:pt x="116638" y="58238"/>
                    <a:pt x="112840" y="63302"/>
                  </a:cubicBezTo>
                  <a:lnTo>
                    <a:pt x="25483" y="150659"/>
                  </a:lnTo>
                  <a:cubicBezTo>
                    <a:pt x="20419" y="156989"/>
                    <a:pt x="16621" y="164586"/>
                    <a:pt x="16621" y="172182"/>
                  </a:cubicBezTo>
                  <a:lnTo>
                    <a:pt x="16621" y="177246"/>
                  </a:lnTo>
                  <a:cubicBezTo>
                    <a:pt x="16621" y="181044"/>
                    <a:pt x="14088" y="183576"/>
                    <a:pt x="12823" y="183576"/>
                  </a:cubicBezTo>
                  <a:cubicBezTo>
                    <a:pt x="5226" y="184842"/>
                    <a:pt x="-1104" y="191173"/>
                    <a:pt x="162" y="198769"/>
                  </a:cubicBezTo>
                  <a:lnTo>
                    <a:pt x="162" y="220292"/>
                  </a:lnTo>
                  <a:cubicBezTo>
                    <a:pt x="162" y="227888"/>
                    <a:pt x="3960" y="235484"/>
                    <a:pt x="9024" y="241814"/>
                  </a:cubicBezTo>
                  <a:lnTo>
                    <a:pt x="31813" y="26460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84" name="Freeform: Shape 27">
              <a:extLst>
                <a:ext uri="{FF2B5EF4-FFF2-40B4-BE49-F238E27FC236}">
                  <a16:creationId xmlns:a16="http://schemas.microsoft.com/office/drawing/2014/main" id="{F2467378-FA6A-EDE1-A2F9-15116FE55615}"/>
                </a:ext>
              </a:extLst>
            </p:cNvPr>
            <p:cNvSpPr/>
            <p:nvPr/>
          </p:nvSpPr>
          <p:spPr>
            <a:xfrm>
              <a:off x="7145550" y="1684177"/>
              <a:ext cx="4392960" cy="2900505"/>
            </a:xfrm>
            <a:custGeom>
              <a:avLst/>
              <a:gdLst>
                <a:gd name="connsiteX0" fmla="*/ 4389373 w 4392960"/>
                <a:gd name="connsiteY0" fmla="*/ 449445 h 2900505"/>
                <a:gd name="connsiteX1" fmla="*/ 4371649 w 4392960"/>
                <a:gd name="connsiteY1" fmla="*/ 431721 h 2900505"/>
                <a:gd name="connsiteX2" fmla="*/ 4350126 w 4392960"/>
                <a:gd name="connsiteY2" fmla="*/ 422859 h 2900505"/>
                <a:gd name="connsiteX3" fmla="*/ 4290622 w 4392960"/>
                <a:gd name="connsiteY3" fmla="*/ 422859 h 2900505"/>
                <a:gd name="connsiteX4" fmla="*/ 4275429 w 4392960"/>
                <a:gd name="connsiteY4" fmla="*/ 416528 h 2900505"/>
                <a:gd name="connsiteX5" fmla="*/ 4217191 w 4392960"/>
                <a:gd name="connsiteY5" fmla="*/ 358290 h 2900505"/>
                <a:gd name="connsiteX6" fmla="*/ 4195668 w 4392960"/>
                <a:gd name="connsiteY6" fmla="*/ 349428 h 2900505"/>
                <a:gd name="connsiteX7" fmla="*/ 4181742 w 4392960"/>
                <a:gd name="connsiteY7" fmla="*/ 349428 h 2900505"/>
                <a:gd name="connsiteX8" fmla="*/ 4166549 w 4392960"/>
                <a:gd name="connsiteY8" fmla="*/ 343098 h 2900505"/>
                <a:gd name="connsiteX9" fmla="*/ 4151357 w 4392960"/>
                <a:gd name="connsiteY9" fmla="*/ 327905 h 2900505"/>
                <a:gd name="connsiteX10" fmla="*/ 4129834 w 4392960"/>
                <a:gd name="connsiteY10" fmla="*/ 319043 h 2900505"/>
                <a:gd name="connsiteX11" fmla="*/ 3988038 w 4392960"/>
                <a:gd name="connsiteY11" fmla="*/ 319043 h 2900505"/>
                <a:gd name="connsiteX12" fmla="*/ 3972845 w 4392960"/>
                <a:gd name="connsiteY12" fmla="*/ 334236 h 2900505"/>
                <a:gd name="connsiteX13" fmla="*/ 3972845 w 4392960"/>
                <a:gd name="connsiteY13" fmla="*/ 346896 h 2900505"/>
                <a:gd name="connsiteX14" fmla="*/ 3966515 w 4392960"/>
                <a:gd name="connsiteY14" fmla="*/ 362088 h 2900505"/>
                <a:gd name="connsiteX15" fmla="*/ 3965248 w 4392960"/>
                <a:gd name="connsiteY15" fmla="*/ 363354 h 2900505"/>
                <a:gd name="connsiteX16" fmla="*/ 3956386 w 4392960"/>
                <a:gd name="connsiteY16" fmla="*/ 363354 h 2900505"/>
                <a:gd name="connsiteX17" fmla="*/ 3928533 w 4392960"/>
                <a:gd name="connsiteY17" fmla="*/ 335502 h 2900505"/>
                <a:gd name="connsiteX18" fmla="*/ 3907010 w 4392960"/>
                <a:gd name="connsiteY18" fmla="*/ 335502 h 2900505"/>
                <a:gd name="connsiteX19" fmla="*/ 3900680 w 4392960"/>
                <a:gd name="connsiteY19" fmla="*/ 341832 h 2900505"/>
                <a:gd name="connsiteX20" fmla="*/ 3885488 w 4392960"/>
                <a:gd name="connsiteY20" fmla="*/ 348162 h 2900505"/>
                <a:gd name="connsiteX21" fmla="*/ 3793066 w 4392960"/>
                <a:gd name="connsiteY21" fmla="*/ 348162 h 2900505"/>
                <a:gd name="connsiteX22" fmla="*/ 3777874 w 4392960"/>
                <a:gd name="connsiteY22" fmla="*/ 341832 h 2900505"/>
                <a:gd name="connsiteX23" fmla="*/ 3719636 w 4392960"/>
                <a:gd name="connsiteY23" fmla="*/ 283594 h 2900505"/>
                <a:gd name="connsiteX24" fmla="*/ 3698113 w 4392960"/>
                <a:gd name="connsiteY24" fmla="*/ 274731 h 2900505"/>
                <a:gd name="connsiteX25" fmla="*/ 3586702 w 4392960"/>
                <a:gd name="connsiteY25" fmla="*/ 274731 h 2900505"/>
                <a:gd name="connsiteX26" fmla="*/ 3571509 w 4392960"/>
                <a:gd name="connsiteY26" fmla="*/ 268401 h 2900505"/>
                <a:gd name="connsiteX27" fmla="*/ 3544922 w 4392960"/>
                <a:gd name="connsiteY27" fmla="*/ 241814 h 2900505"/>
                <a:gd name="connsiteX28" fmla="*/ 3523399 w 4392960"/>
                <a:gd name="connsiteY28" fmla="*/ 232952 h 2900505"/>
                <a:gd name="connsiteX29" fmla="*/ 3457565 w 4392960"/>
                <a:gd name="connsiteY29" fmla="*/ 232952 h 2900505"/>
                <a:gd name="connsiteX30" fmla="*/ 3442372 w 4392960"/>
                <a:gd name="connsiteY30" fmla="*/ 226622 h 2900505"/>
                <a:gd name="connsiteX31" fmla="*/ 3430978 w 4392960"/>
                <a:gd name="connsiteY31" fmla="*/ 215227 h 2900505"/>
                <a:gd name="connsiteX32" fmla="*/ 3409455 w 4392960"/>
                <a:gd name="connsiteY32" fmla="*/ 206365 h 2900505"/>
                <a:gd name="connsiteX33" fmla="*/ 3327163 w 4392960"/>
                <a:gd name="connsiteY33" fmla="*/ 206365 h 2900505"/>
                <a:gd name="connsiteX34" fmla="*/ 3305640 w 4392960"/>
                <a:gd name="connsiteY34" fmla="*/ 215227 h 2900505"/>
                <a:gd name="connsiteX35" fmla="*/ 3295511 w 4392960"/>
                <a:gd name="connsiteY35" fmla="*/ 224090 h 2900505"/>
                <a:gd name="connsiteX36" fmla="*/ 3286649 w 4392960"/>
                <a:gd name="connsiteY36" fmla="*/ 245612 h 2900505"/>
                <a:gd name="connsiteX37" fmla="*/ 3286649 w 4392960"/>
                <a:gd name="connsiteY37" fmla="*/ 259539 h 2900505"/>
                <a:gd name="connsiteX38" fmla="*/ 3280319 w 4392960"/>
                <a:gd name="connsiteY38" fmla="*/ 265869 h 2900505"/>
                <a:gd name="connsiteX39" fmla="*/ 3196760 w 4392960"/>
                <a:gd name="connsiteY39" fmla="*/ 265869 h 2900505"/>
                <a:gd name="connsiteX40" fmla="*/ 3181568 w 4392960"/>
                <a:gd name="connsiteY40" fmla="*/ 259539 h 2900505"/>
                <a:gd name="connsiteX41" fmla="*/ 3175237 w 4392960"/>
                <a:gd name="connsiteY41" fmla="*/ 253209 h 2900505"/>
                <a:gd name="connsiteX42" fmla="*/ 3153714 w 4392960"/>
                <a:gd name="connsiteY42" fmla="*/ 253209 h 2900505"/>
                <a:gd name="connsiteX43" fmla="*/ 3134724 w 4392960"/>
                <a:gd name="connsiteY43" fmla="*/ 272199 h 2900505"/>
                <a:gd name="connsiteX44" fmla="*/ 3132192 w 4392960"/>
                <a:gd name="connsiteY44" fmla="*/ 272199 h 2900505"/>
                <a:gd name="connsiteX45" fmla="*/ 3127128 w 4392960"/>
                <a:gd name="connsiteY45" fmla="*/ 269667 h 2900505"/>
                <a:gd name="connsiteX46" fmla="*/ 3082816 w 4392960"/>
                <a:gd name="connsiteY46" fmla="*/ 225356 h 2900505"/>
                <a:gd name="connsiteX47" fmla="*/ 3076486 w 4392960"/>
                <a:gd name="connsiteY47" fmla="*/ 210163 h 2900505"/>
                <a:gd name="connsiteX48" fmla="*/ 3076486 w 4392960"/>
                <a:gd name="connsiteY48" fmla="*/ 205099 h 2900505"/>
                <a:gd name="connsiteX49" fmla="*/ 3067624 w 4392960"/>
                <a:gd name="connsiteY49" fmla="*/ 183576 h 2900505"/>
                <a:gd name="connsiteX50" fmla="*/ 3058761 w 4392960"/>
                <a:gd name="connsiteY50" fmla="*/ 174714 h 2900505"/>
                <a:gd name="connsiteX51" fmla="*/ 3037238 w 4392960"/>
                <a:gd name="connsiteY51" fmla="*/ 165852 h 2900505"/>
                <a:gd name="connsiteX52" fmla="*/ 2982799 w 4392960"/>
                <a:gd name="connsiteY52" fmla="*/ 165852 h 2900505"/>
                <a:gd name="connsiteX53" fmla="*/ 2954945 w 4392960"/>
                <a:gd name="connsiteY53" fmla="*/ 189907 h 2900505"/>
                <a:gd name="connsiteX54" fmla="*/ 2954945 w 4392960"/>
                <a:gd name="connsiteY54" fmla="*/ 193705 h 2900505"/>
                <a:gd name="connsiteX55" fmla="*/ 2954945 w 4392960"/>
                <a:gd name="connsiteY55" fmla="*/ 194971 h 2900505"/>
                <a:gd name="connsiteX56" fmla="*/ 2948615 w 4392960"/>
                <a:gd name="connsiteY56" fmla="*/ 201301 h 2900505"/>
                <a:gd name="connsiteX57" fmla="*/ 2873919 w 4392960"/>
                <a:gd name="connsiteY57" fmla="*/ 201301 h 2900505"/>
                <a:gd name="connsiteX58" fmla="*/ 2867589 w 4392960"/>
                <a:gd name="connsiteY58" fmla="*/ 194971 h 2900505"/>
                <a:gd name="connsiteX59" fmla="*/ 2852396 w 4392960"/>
                <a:gd name="connsiteY59" fmla="*/ 179778 h 2900505"/>
                <a:gd name="connsiteX60" fmla="*/ 2767571 w 4392960"/>
                <a:gd name="connsiteY60" fmla="*/ 179778 h 2900505"/>
                <a:gd name="connsiteX61" fmla="*/ 2754911 w 4392960"/>
                <a:gd name="connsiteY61" fmla="*/ 175980 h 2900505"/>
                <a:gd name="connsiteX62" fmla="*/ 2735920 w 4392960"/>
                <a:gd name="connsiteY62" fmla="*/ 169650 h 2900505"/>
                <a:gd name="connsiteX63" fmla="*/ 2649829 w 4392960"/>
                <a:gd name="connsiteY63" fmla="*/ 169650 h 2900505"/>
                <a:gd name="connsiteX64" fmla="*/ 2667553 w 4392960"/>
                <a:gd name="connsiteY64" fmla="*/ 151925 h 2900505"/>
                <a:gd name="connsiteX65" fmla="*/ 2682746 w 4392960"/>
                <a:gd name="connsiteY65" fmla="*/ 145595 h 2900505"/>
                <a:gd name="connsiteX66" fmla="*/ 2704269 w 4392960"/>
                <a:gd name="connsiteY66" fmla="*/ 145595 h 2900505"/>
                <a:gd name="connsiteX67" fmla="*/ 2725792 w 4392960"/>
                <a:gd name="connsiteY67" fmla="*/ 136733 h 2900505"/>
                <a:gd name="connsiteX68" fmla="*/ 2753645 w 4392960"/>
                <a:gd name="connsiteY68" fmla="*/ 108880 h 2900505"/>
                <a:gd name="connsiteX69" fmla="*/ 2762507 w 4392960"/>
                <a:gd name="connsiteY69" fmla="*/ 87357 h 2900505"/>
                <a:gd name="connsiteX70" fmla="*/ 2762507 w 4392960"/>
                <a:gd name="connsiteY70" fmla="*/ 77229 h 2900505"/>
                <a:gd name="connsiteX71" fmla="*/ 2753645 w 4392960"/>
                <a:gd name="connsiteY71" fmla="*/ 55706 h 2900505"/>
                <a:gd name="connsiteX72" fmla="*/ 2752378 w 4392960"/>
                <a:gd name="connsiteY72" fmla="*/ 54440 h 2900505"/>
                <a:gd name="connsiteX73" fmla="*/ 2730856 w 4392960"/>
                <a:gd name="connsiteY73" fmla="*/ 45578 h 2900505"/>
                <a:gd name="connsiteX74" fmla="*/ 2628306 w 4392960"/>
                <a:gd name="connsiteY74" fmla="*/ 45578 h 2900505"/>
                <a:gd name="connsiteX75" fmla="*/ 2613114 w 4392960"/>
                <a:gd name="connsiteY75" fmla="*/ 39247 h 2900505"/>
                <a:gd name="connsiteX76" fmla="*/ 2582729 w 4392960"/>
                <a:gd name="connsiteY76" fmla="*/ 8862 h 2900505"/>
                <a:gd name="connsiteX77" fmla="*/ 2561206 w 4392960"/>
                <a:gd name="connsiteY77" fmla="*/ 0 h 2900505"/>
                <a:gd name="connsiteX78" fmla="*/ 2532087 w 4392960"/>
                <a:gd name="connsiteY78" fmla="*/ 0 h 2900505"/>
                <a:gd name="connsiteX79" fmla="*/ 2510564 w 4392960"/>
                <a:gd name="connsiteY79" fmla="*/ 8862 h 2900505"/>
                <a:gd name="connsiteX80" fmla="*/ 2495372 w 4392960"/>
                <a:gd name="connsiteY80" fmla="*/ 24055 h 2900505"/>
                <a:gd name="connsiteX81" fmla="*/ 2486509 w 4392960"/>
                <a:gd name="connsiteY81" fmla="*/ 45578 h 2900505"/>
                <a:gd name="connsiteX82" fmla="*/ 2480179 w 4392960"/>
                <a:gd name="connsiteY82" fmla="*/ 50642 h 2900505"/>
                <a:gd name="connsiteX83" fmla="*/ 2480179 w 4392960"/>
                <a:gd name="connsiteY83" fmla="*/ 50642 h 2900505"/>
                <a:gd name="connsiteX84" fmla="*/ 2445996 w 4392960"/>
                <a:gd name="connsiteY84" fmla="*/ 50642 h 2900505"/>
                <a:gd name="connsiteX85" fmla="*/ 2424474 w 4392960"/>
                <a:gd name="connsiteY85" fmla="*/ 59504 h 2900505"/>
                <a:gd name="connsiteX86" fmla="*/ 2418143 w 4392960"/>
                <a:gd name="connsiteY86" fmla="*/ 65834 h 2900505"/>
                <a:gd name="connsiteX87" fmla="*/ 2402951 w 4392960"/>
                <a:gd name="connsiteY87" fmla="*/ 72164 h 2900505"/>
                <a:gd name="connsiteX88" fmla="*/ 2348511 w 4392960"/>
                <a:gd name="connsiteY88" fmla="*/ 72164 h 2900505"/>
                <a:gd name="connsiteX89" fmla="*/ 2326988 w 4392960"/>
                <a:gd name="connsiteY89" fmla="*/ 81027 h 2900505"/>
                <a:gd name="connsiteX90" fmla="*/ 2325722 w 4392960"/>
                <a:gd name="connsiteY90" fmla="*/ 82293 h 2900505"/>
                <a:gd name="connsiteX91" fmla="*/ 2310530 w 4392960"/>
                <a:gd name="connsiteY91" fmla="*/ 88623 h 2900505"/>
                <a:gd name="connsiteX92" fmla="*/ 2248493 w 4392960"/>
                <a:gd name="connsiteY92" fmla="*/ 88623 h 2900505"/>
                <a:gd name="connsiteX93" fmla="*/ 2226970 w 4392960"/>
                <a:gd name="connsiteY93" fmla="*/ 97485 h 2900505"/>
                <a:gd name="connsiteX94" fmla="*/ 2201650 w 4392960"/>
                <a:gd name="connsiteY94" fmla="*/ 122806 h 2900505"/>
                <a:gd name="connsiteX95" fmla="*/ 2192787 w 4392960"/>
                <a:gd name="connsiteY95" fmla="*/ 144329 h 2900505"/>
                <a:gd name="connsiteX96" fmla="*/ 2192787 w 4392960"/>
                <a:gd name="connsiteY96" fmla="*/ 151925 h 2900505"/>
                <a:gd name="connsiteX97" fmla="*/ 2186457 w 4392960"/>
                <a:gd name="connsiteY97" fmla="*/ 158255 h 2900505"/>
                <a:gd name="connsiteX98" fmla="*/ 2172531 w 4392960"/>
                <a:gd name="connsiteY98" fmla="*/ 158255 h 2900505"/>
                <a:gd name="connsiteX99" fmla="*/ 2153540 w 4392960"/>
                <a:gd name="connsiteY99" fmla="*/ 164586 h 2900505"/>
                <a:gd name="connsiteX100" fmla="*/ 2140880 w 4392960"/>
                <a:gd name="connsiteY100" fmla="*/ 168384 h 2900505"/>
                <a:gd name="connsiteX101" fmla="*/ 2076312 w 4392960"/>
                <a:gd name="connsiteY101" fmla="*/ 168384 h 2900505"/>
                <a:gd name="connsiteX102" fmla="*/ 2057321 w 4392960"/>
                <a:gd name="connsiteY102" fmla="*/ 174714 h 2900505"/>
                <a:gd name="connsiteX103" fmla="*/ 2050991 w 4392960"/>
                <a:gd name="connsiteY103" fmla="*/ 188641 h 2900505"/>
                <a:gd name="connsiteX104" fmla="*/ 2050991 w 4392960"/>
                <a:gd name="connsiteY104" fmla="*/ 205099 h 2900505"/>
                <a:gd name="connsiteX105" fmla="*/ 2059852 w 4392960"/>
                <a:gd name="connsiteY105" fmla="*/ 226622 h 2900505"/>
                <a:gd name="connsiteX106" fmla="*/ 2082642 w 4392960"/>
                <a:gd name="connsiteY106" fmla="*/ 249411 h 2900505"/>
                <a:gd name="connsiteX107" fmla="*/ 2082642 w 4392960"/>
                <a:gd name="connsiteY107" fmla="*/ 258273 h 2900505"/>
                <a:gd name="connsiteX108" fmla="*/ 2081375 w 4392960"/>
                <a:gd name="connsiteY108" fmla="*/ 259539 h 2900505"/>
                <a:gd name="connsiteX109" fmla="*/ 2072513 w 4392960"/>
                <a:gd name="connsiteY109" fmla="*/ 259539 h 2900505"/>
                <a:gd name="connsiteX110" fmla="*/ 2049724 w 4392960"/>
                <a:gd name="connsiteY110" fmla="*/ 236750 h 2900505"/>
                <a:gd name="connsiteX111" fmla="*/ 2028201 w 4392960"/>
                <a:gd name="connsiteY111" fmla="*/ 227888 h 2900505"/>
                <a:gd name="connsiteX112" fmla="*/ 1990220 w 4392960"/>
                <a:gd name="connsiteY112" fmla="*/ 227888 h 2900505"/>
                <a:gd name="connsiteX113" fmla="*/ 1969964 w 4392960"/>
                <a:gd name="connsiteY113" fmla="*/ 235484 h 2900505"/>
                <a:gd name="connsiteX114" fmla="*/ 1966166 w 4392960"/>
                <a:gd name="connsiteY114" fmla="*/ 245612 h 2900505"/>
                <a:gd name="connsiteX115" fmla="*/ 1971229 w 4392960"/>
                <a:gd name="connsiteY115" fmla="*/ 255741 h 2900505"/>
                <a:gd name="connsiteX116" fmla="*/ 1991487 w 4392960"/>
                <a:gd name="connsiteY116" fmla="*/ 275997 h 2900505"/>
                <a:gd name="connsiteX117" fmla="*/ 1994019 w 4392960"/>
                <a:gd name="connsiteY117" fmla="*/ 281062 h 2900505"/>
                <a:gd name="connsiteX118" fmla="*/ 1994019 w 4392960"/>
                <a:gd name="connsiteY118" fmla="*/ 283594 h 2900505"/>
                <a:gd name="connsiteX119" fmla="*/ 1991487 w 4392960"/>
                <a:gd name="connsiteY119" fmla="*/ 283594 h 2900505"/>
                <a:gd name="connsiteX120" fmla="*/ 1986422 w 4392960"/>
                <a:gd name="connsiteY120" fmla="*/ 281062 h 2900505"/>
                <a:gd name="connsiteX121" fmla="*/ 1958569 w 4392960"/>
                <a:gd name="connsiteY121" fmla="*/ 253209 h 2900505"/>
                <a:gd name="connsiteX122" fmla="*/ 1952239 w 4392960"/>
                <a:gd name="connsiteY122" fmla="*/ 238016 h 2900505"/>
                <a:gd name="connsiteX123" fmla="*/ 1952239 w 4392960"/>
                <a:gd name="connsiteY123" fmla="*/ 216493 h 2900505"/>
                <a:gd name="connsiteX124" fmla="*/ 1935780 w 4392960"/>
                <a:gd name="connsiteY124" fmla="*/ 202567 h 2900505"/>
                <a:gd name="connsiteX125" fmla="*/ 1921854 w 4392960"/>
                <a:gd name="connsiteY125" fmla="*/ 216493 h 2900505"/>
                <a:gd name="connsiteX126" fmla="*/ 1921854 w 4392960"/>
                <a:gd name="connsiteY126" fmla="*/ 238016 h 2900505"/>
                <a:gd name="connsiteX127" fmla="*/ 1915524 w 4392960"/>
                <a:gd name="connsiteY127" fmla="*/ 253209 h 2900505"/>
                <a:gd name="connsiteX128" fmla="*/ 1914257 w 4392960"/>
                <a:gd name="connsiteY128" fmla="*/ 254475 h 2900505"/>
                <a:gd name="connsiteX129" fmla="*/ 1905396 w 4392960"/>
                <a:gd name="connsiteY129" fmla="*/ 275997 h 2900505"/>
                <a:gd name="connsiteX130" fmla="*/ 1905396 w 4392960"/>
                <a:gd name="connsiteY130" fmla="*/ 324107 h 2900505"/>
                <a:gd name="connsiteX131" fmla="*/ 1931982 w 4392960"/>
                <a:gd name="connsiteY131" fmla="*/ 353226 h 2900505"/>
                <a:gd name="connsiteX132" fmla="*/ 1934515 w 4392960"/>
                <a:gd name="connsiteY132" fmla="*/ 353226 h 2900505"/>
                <a:gd name="connsiteX133" fmla="*/ 1947175 w 4392960"/>
                <a:gd name="connsiteY133" fmla="*/ 353226 h 2900505"/>
                <a:gd name="connsiteX134" fmla="*/ 1953505 w 4392960"/>
                <a:gd name="connsiteY134" fmla="*/ 357024 h 2900505"/>
                <a:gd name="connsiteX135" fmla="*/ 1949707 w 4392960"/>
                <a:gd name="connsiteY135" fmla="*/ 363354 h 2900505"/>
                <a:gd name="connsiteX136" fmla="*/ 1947175 w 4392960"/>
                <a:gd name="connsiteY136" fmla="*/ 363354 h 2900505"/>
                <a:gd name="connsiteX137" fmla="*/ 1935780 w 4392960"/>
                <a:gd name="connsiteY137" fmla="*/ 363354 h 2900505"/>
                <a:gd name="connsiteX138" fmla="*/ 1920588 w 4392960"/>
                <a:gd name="connsiteY138" fmla="*/ 378547 h 2900505"/>
                <a:gd name="connsiteX139" fmla="*/ 1920588 w 4392960"/>
                <a:gd name="connsiteY139" fmla="*/ 378547 h 2900505"/>
                <a:gd name="connsiteX140" fmla="*/ 1920588 w 4392960"/>
                <a:gd name="connsiteY140" fmla="*/ 400070 h 2900505"/>
                <a:gd name="connsiteX141" fmla="*/ 1914257 w 4392960"/>
                <a:gd name="connsiteY141" fmla="*/ 415262 h 2900505"/>
                <a:gd name="connsiteX142" fmla="*/ 1886405 w 4392960"/>
                <a:gd name="connsiteY142" fmla="*/ 443115 h 2900505"/>
                <a:gd name="connsiteX143" fmla="*/ 1877543 w 4392960"/>
                <a:gd name="connsiteY143" fmla="*/ 443115 h 2900505"/>
                <a:gd name="connsiteX144" fmla="*/ 1876276 w 4392960"/>
                <a:gd name="connsiteY144" fmla="*/ 441849 h 2900505"/>
                <a:gd name="connsiteX145" fmla="*/ 1876276 w 4392960"/>
                <a:gd name="connsiteY145" fmla="*/ 432987 h 2900505"/>
                <a:gd name="connsiteX146" fmla="*/ 1894001 w 4392960"/>
                <a:gd name="connsiteY146" fmla="*/ 415262 h 2900505"/>
                <a:gd name="connsiteX147" fmla="*/ 1902863 w 4392960"/>
                <a:gd name="connsiteY147" fmla="*/ 393740 h 2900505"/>
                <a:gd name="connsiteX148" fmla="*/ 1902863 w 4392960"/>
                <a:gd name="connsiteY148" fmla="*/ 377281 h 2900505"/>
                <a:gd name="connsiteX149" fmla="*/ 1895267 w 4392960"/>
                <a:gd name="connsiteY149" fmla="*/ 357024 h 2900505"/>
                <a:gd name="connsiteX150" fmla="*/ 1890203 w 4392960"/>
                <a:gd name="connsiteY150" fmla="*/ 343098 h 2900505"/>
                <a:gd name="connsiteX151" fmla="*/ 1890203 w 4392960"/>
                <a:gd name="connsiteY151" fmla="*/ 226622 h 2900505"/>
                <a:gd name="connsiteX152" fmla="*/ 1881341 w 4392960"/>
                <a:gd name="connsiteY152" fmla="*/ 205099 h 2900505"/>
                <a:gd name="connsiteX153" fmla="*/ 1868680 w 4392960"/>
                <a:gd name="connsiteY153" fmla="*/ 192439 h 2900505"/>
                <a:gd name="connsiteX154" fmla="*/ 1847157 w 4392960"/>
                <a:gd name="connsiteY154" fmla="*/ 183576 h 2900505"/>
                <a:gd name="connsiteX155" fmla="*/ 1840827 w 4392960"/>
                <a:gd name="connsiteY155" fmla="*/ 183576 h 2900505"/>
                <a:gd name="connsiteX156" fmla="*/ 1819304 w 4392960"/>
                <a:gd name="connsiteY156" fmla="*/ 192439 h 2900505"/>
                <a:gd name="connsiteX157" fmla="*/ 1799048 w 4392960"/>
                <a:gd name="connsiteY157" fmla="*/ 212695 h 2900505"/>
                <a:gd name="connsiteX158" fmla="*/ 1790185 w 4392960"/>
                <a:gd name="connsiteY158" fmla="*/ 234218 h 2900505"/>
                <a:gd name="connsiteX159" fmla="*/ 1790185 w 4392960"/>
                <a:gd name="connsiteY159" fmla="*/ 248145 h 2900505"/>
                <a:gd name="connsiteX160" fmla="*/ 1783855 w 4392960"/>
                <a:gd name="connsiteY160" fmla="*/ 263337 h 2900505"/>
                <a:gd name="connsiteX161" fmla="*/ 1773727 w 4392960"/>
                <a:gd name="connsiteY161" fmla="*/ 273465 h 2900505"/>
                <a:gd name="connsiteX162" fmla="*/ 1764864 w 4392960"/>
                <a:gd name="connsiteY162" fmla="*/ 294988 h 2900505"/>
                <a:gd name="connsiteX163" fmla="*/ 1764864 w 4392960"/>
                <a:gd name="connsiteY163" fmla="*/ 324107 h 2900505"/>
                <a:gd name="connsiteX164" fmla="*/ 1773727 w 4392960"/>
                <a:gd name="connsiteY164" fmla="*/ 345630 h 2900505"/>
                <a:gd name="connsiteX165" fmla="*/ 1788920 w 4392960"/>
                <a:gd name="connsiteY165" fmla="*/ 360822 h 2900505"/>
                <a:gd name="connsiteX166" fmla="*/ 1788920 w 4392960"/>
                <a:gd name="connsiteY166" fmla="*/ 369685 h 2900505"/>
                <a:gd name="connsiteX167" fmla="*/ 1786387 w 4392960"/>
                <a:gd name="connsiteY167" fmla="*/ 372217 h 2900505"/>
                <a:gd name="connsiteX168" fmla="*/ 1777525 w 4392960"/>
                <a:gd name="connsiteY168" fmla="*/ 372217 h 2900505"/>
                <a:gd name="connsiteX169" fmla="*/ 1733213 w 4392960"/>
                <a:gd name="connsiteY169" fmla="*/ 327905 h 2900505"/>
                <a:gd name="connsiteX170" fmla="*/ 1711690 w 4392960"/>
                <a:gd name="connsiteY170" fmla="*/ 319043 h 2900505"/>
                <a:gd name="connsiteX171" fmla="*/ 1614206 w 4392960"/>
                <a:gd name="connsiteY171" fmla="*/ 319043 h 2900505"/>
                <a:gd name="connsiteX172" fmla="*/ 1599013 w 4392960"/>
                <a:gd name="connsiteY172" fmla="*/ 334236 h 2900505"/>
                <a:gd name="connsiteX173" fmla="*/ 1607875 w 4392960"/>
                <a:gd name="connsiteY173" fmla="*/ 355758 h 2900505"/>
                <a:gd name="connsiteX174" fmla="*/ 1614206 w 4392960"/>
                <a:gd name="connsiteY174" fmla="*/ 362088 h 2900505"/>
                <a:gd name="connsiteX175" fmla="*/ 1615471 w 4392960"/>
                <a:gd name="connsiteY175" fmla="*/ 367153 h 2900505"/>
                <a:gd name="connsiteX176" fmla="*/ 1614206 w 4392960"/>
                <a:gd name="connsiteY176" fmla="*/ 372217 h 2900505"/>
                <a:gd name="connsiteX177" fmla="*/ 1602811 w 4392960"/>
                <a:gd name="connsiteY177" fmla="*/ 383611 h 2900505"/>
                <a:gd name="connsiteX178" fmla="*/ 1593949 w 4392960"/>
                <a:gd name="connsiteY178" fmla="*/ 383611 h 2900505"/>
                <a:gd name="connsiteX179" fmla="*/ 1582555 w 4392960"/>
                <a:gd name="connsiteY179" fmla="*/ 372217 h 2900505"/>
                <a:gd name="connsiteX180" fmla="*/ 1561032 w 4392960"/>
                <a:gd name="connsiteY180" fmla="*/ 363354 h 2900505"/>
                <a:gd name="connsiteX181" fmla="*/ 1453418 w 4392960"/>
                <a:gd name="connsiteY181" fmla="*/ 363354 h 2900505"/>
                <a:gd name="connsiteX182" fmla="*/ 1431895 w 4392960"/>
                <a:gd name="connsiteY182" fmla="*/ 372217 h 2900505"/>
                <a:gd name="connsiteX183" fmla="*/ 1377455 w 4392960"/>
                <a:gd name="connsiteY183" fmla="*/ 427923 h 2900505"/>
                <a:gd name="connsiteX184" fmla="*/ 1362263 w 4392960"/>
                <a:gd name="connsiteY184" fmla="*/ 434253 h 2900505"/>
                <a:gd name="connsiteX185" fmla="*/ 1324281 w 4392960"/>
                <a:gd name="connsiteY185" fmla="*/ 434253 h 2900505"/>
                <a:gd name="connsiteX186" fmla="*/ 1317951 w 4392960"/>
                <a:gd name="connsiteY186" fmla="*/ 427923 h 2900505"/>
                <a:gd name="connsiteX187" fmla="*/ 1317951 w 4392960"/>
                <a:gd name="connsiteY187" fmla="*/ 422859 h 2900505"/>
                <a:gd name="connsiteX188" fmla="*/ 1324281 w 4392960"/>
                <a:gd name="connsiteY188" fmla="*/ 407666 h 2900505"/>
                <a:gd name="connsiteX189" fmla="*/ 1325547 w 4392960"/>
                <a:gd name="connsiteY189" fmla="*/ 406400 h 2900505"/>
                <a:gd name="connsiteX190" fmla="*/ 1325547 w 4392960"/>
                <a:gd name="connsiteY190" fmla="*/ 384877 h 2900505"/>
                <a:gd name="connsiteX191" fmla="*/ 1314153 w 4392960"/>
                <a:gd name="connsiteY191" fmla="*/ 373483 h 2900505"/>
                <a:gd name="connsiteX192" fmla="*/ 1292630 w 4392960"/>
                <a:gd name="connsiteY192" fmla="*/ 364620 h 2900505"/>
                <a:gd name="connsiteX193" fmla="*/ 1281236 w 4392960"/>
                <a:gd name="connsiteY193" fmla="*/ 364620 h 2900505"/>
                <a:gd name="connsiteX194" fmla="*/ 1266044 w 4392960"/>
                <a:gd name="connsiteY194" fmla="*/ 379813 h 2900505"/>
                <a:gd name="connsiteX195" fmla="*/ 1272374 w 4392960"/>
                <a:gd name="connsiteY195" fmla="*/ 398804 h 2900505"/>
                <a:gd name="connsiteX196" fmla="*/ 1276172 w 4392960"/>
                <a:gd name="connsiteY196" fmla="*/ 411464 h 2900505"/>
                <a:gd name="connsiteX197" fmla="*/ 1276172 w 4392960"/>
                <a:gd name="connsiteY197" fmla="*/ 432987 h 2900505"/>
                <a:gd name="connsiteX198" fmla="*/ 1269842 w 4392960"/>
                <a:gd name="connsiteY198" fmla="*/ 448179 h 2900505"/>
                <a:gd name="connsiteX199" fmla="*/ 1268575 w 4392960"/>
                <a:gd name="connsiteY199" fmla="*/ 449445 h 2900505"/>
                <a:gd name="connsiteX200" fmla="*/ 1255915 w 4392960"/>
                <a:gd name="connsiteY200" fmla="*/ 455776 h 2900505"/>
                <a:gd name="connsiteX201" fmla="*/ 1247053 w 4392960"/>
                <a:gd name="connsiteY201" fmla="*/ 453244 h 2900505"/>
                <a:gd name="connsiteX202" fmla="*/ 1229328 w 4392960"/>
                <a:gd name="connsiteY202" fmla="*/ 457042 h 2900505"/>
                <a:gd name="connsiteX203" fmla="*/ 1198943 w 4392960"/>
                <a:gd name="connsiteY203" fmla="*/ 487427 h 2900505"/>
                <a:gd name="connsiteX204" fmla="*/ 1190081 w 4392960"/>
                <a:gd name="connsiteY204" fmla="*/ 508949 h 2900505"/>
                <a:gd name="connsiteX205" fmla="*/ 1183751 w 4392960"/>
                <a:gd name="connsiteY205" fmla="*/ 515280 h 2900505"/>
                <a:gd name="connsiteX206" fmla="*/ 1168558 w 4392960"/>
                <a:gd name="connsiteY206" fmla="*/ 508949 h 2900505"/>
                <a:gd name="connsiteX207" fmla="*/ 1157163 w 4392960"/>
                <a:gd name="connsiteY207" fmla="*/ 497555 h 2900505"/>
                <a:gd name="connsiteX208" fmla="*/ 1135641 w 4392960"/>
                <a:gd name="connsiteY208" fmla="*/ 497555 h 2900505"/>
                <a:gd name="connsiteX209" fmla="*/ 1134375 w 4392960"/>
                <a:gd name="connsiteY209" fmla="*/ 498821 h 2900505"/>
                <a:gd name="connsiteX210" fmla="*/ 1134375 w 4392960"/>
                <a:gd name="connsiteY210" fmla="*/ 520344 h 2900505"/>
                <a:gd name="connsiteX211" fmla="*/ 1145770 w 4392960"/>
                <a:gd name="connsiteY211" fmla="*/ 531738 h 2900505"/>
                <a:gd name="connsiteX212" fmla="*/ 1147035 w 4392960"/>
                <a:gd name="connsiteY212" fmla="*/ 536803 h 2900505"/>
                <a:gd name="connsiteX213" fmla="*/ 1145770 w 4392960"/>
                <a:gd name="connsiteY213" fmla="*/ 541867 h 2900505"/>
                <a:gd name="connsiteX214" fmla="*/ 1144503 w 4392960"/>
                <a:gd name="connsiteY214" fmla="*/ 543133 h 2900505"/>
                <a:gd name="connsiteX215" fmla="*/ 1135641 w 4392960"/>
                <a:gd name="connsiteY215" fmla="*/ 543133 h 2900505"/>
                <a:gd name="connsiteX216" fmla="*/ 1096394 w 4392960"/>
                <a:gd name="connsiteY216" fmla="*/ 503885 h 2900505"/>
                <a:gd name="connsiteX217" fmla="*/ 1090063 w 4392960"/>
                <a:gd name="connsiteY217" fmla="*/ 488693 h 2900505"/>
                <a:gd name="connsiteX218" fmla="*/ 1081201 w 4392960"/>
                <a:gd name="connsiteY218" fmla="*/ 467170 h 2900505"/>
                <a:gd name="connsiteX219" fmla="*/ 1053348 w 4392960"/>
                <a:gd name="connsiteY219" fmla="*/ 439317 h 2900505"/>
                <a:gd name="connsiteX220" fmla="*/ 1050816 w 4392960"/>
                <a:gd name="connsiteY220" fmla="*/ 432987 h 2900505"/>
                <a:gd name="connsiteX221" fmla="*/ 1057146 w 4392960"/>
                <a:gd name="connsiteY221" fmla="*/ 435519 h 2900505"/>
                <a:gd name="connsiteX222" fmla="*/ 1074871 w 4392960"/>
                <a:gd name="connsiteY222" fmla="*/ 451978 h 2900505"/>
                <a:gd name="connsiteX223" fmla="*/ 1096394 w 4392960"/>
                <a:gd name="connsiteY223" fmla="*/ 460840 h 2900505"/>
                <a:gd name="connsiteX224" fmla="*/ 1139439 w 4392960"/>
                <a:gd name="connsiteY224" fmla="*/ 460840 h 2900505"/>
                <a:gd name="connsiteX225" fmla="*/ 1154631 w 4392960"/>
                <a:gd name="connsiteY225" fmla="*/ 467170 h 2900505"/>
                <a:gd name="connsiteX226" fmla="*/ 1155898 w 4392960"/>
                <a:gd name="connsiteY226" fmla="*/ 468436 h 2900505"/>
                <a:gd name="connsiteX227" fmla="*/ 1174888 w 4392960"/>
                <a:gd name="connsiteY227" fmla="*/ 477298 h 2900505"/>
                <a:gd name="connsiteX228" fmla="*/ 1193879 w 4392960"/>
                <a:gd name="connsiteY228" fmla="*/ 468436 h 2900505"/>
                <a:gd name="connsiteX229" fmla="*/ 1219200 w 4392960"/>
                <a:gd name="connsiteY229" fmla="*/ 443115 h 2900505"/>
                <a:gd name="connsiteX230" fmla="*/ 1220466 w 4392960"/>
                <a:gd name="connsiteY230" fmla="*/ 405134 h 2900505"/>
                <a:gd name="connsiteX231" fmla="*/ 1219200 w 4392960"/>
                <a:gd name="connsiteY231" fmla="*/ 403868 h 2900505"/>
                <a:gd name="connsiteX232" fmla="*/ 1187549 w 4392960"/>
                <a:gd name="connsiteY232" fmla="*/ 372217 h 2900505"/>
                <a:gd name="connsiteX233" fmla="*/ 1166026 w 4392960"/>
                <a:gd name="connsiteY233" fmla="*/ 363354 h 2900505"/>
                <a:gd name="connsiteX234" fmla="*/ 1128045 w 4392960"/>
                <a:gd name="connsiteY234" fmla="*/ 363354 h 2900505"/>
                <a:gd name="connsiteX235" fmla="*/ 1112852 w 4392960"/>
                <a:gd name="connsiteY235" fmla="*/ 357024 h 2900505"/>
                <a:gd name="connsiteX236" fmla="*/ 1064742 w 4392960"/>
                <a:gd name="connsiteY236" fmla="*/ 310181 h 2900505"/>
                <a:gd name="connsiteX237" fmla="*/ 1043220 w 4392960"/>
                <a:gd name="connsiteY237" fmla="*/ 301318 h 2900505"/>
                <a:gd name="connsiteX238" fmla="*/ 803938 w 4392960"/>
                <a:gd name="connsiteY238" fmla="*/ 301318 h 2900505"/>
                <a:gd name="connsiteX239" fmla="*/ 782415 w 4392960"/>
                <a:gd name="connsiteY239" fmla="*/ 310181 h 2900505"/>
                <a:gd name="connsiteX240" fmla="*/ 769754 w 4392960"/>
                <a:gd name="connsiteY240" fmla="*/ 322841 h 2900505"/>
                <a:gd name="connsiteX241" fmla="*/ 754562 w 4392960"/>
                <a:gd name="connsiteY241" fmla="*/ 329171 h 2900505"/>
                <a:gd name="connsiteX242" fmla="*/ 750764 w 4392960"/>
                <a:gd name="connsiteY242" fmla="*/ 329171 h 2900505"/>
                <a:gd name="connsiteX243" fmla="*/ 729241 w 4392960"/>
                <a:gd name="connsiteY243" fmla="*/ 338034 h 2900505"/>
                <a:gd name="connsiteX244" fmla="*/ 611499 w 4392960"/>
                <a:gd name="connsiteY244" fmla="*/ 455776 h 2900505"/>
                <a:gd name="connsiteX245" fmla="*/ 602636 w 4392960"/>
                <a:gd name="connsiteY245" fmla="*/ 477298 h 2900505"/>
                <a:gd name="connsiteX246" fmla="*/ 602636 w 4392960"/>
                <a:gd name="connsiteY246" fmla="*/ 481097 h 2900505"/>
                <a:gd name="connsiteX247" fmla="*/ 596306 w 4392960"/>
                <a:gd name="connsiteY247" fmla="*/ 496289 h 2900505"/>
                <a:gd name="connsiteX248" fmla="*/ 538069 w 4392960"/>
                <a:gd name="connsiteY248" fmla="*/ 554527 h 2900505"/>
                <a:gd name="connsiteX249" fmla="*/ 524142 w 4392960"/>
                <a:gd name="connsiteY249" fmla="*/ 560857 h 2900505"/>
                <a:gd name="connsiteX250" fmla="*/ 503885 w 4392960"/>
                <a:gd name="connsiteY250" fmla="*/ 569720 h 2900505"/>
                <a:gd name="connsiteX251" fmla="*/ 464637 w 4392960"/>
                <a:gd name="connsiteY251" fmla="*/ 608967 h 2900505"/>
                <a:gd name="connsiteX252" fmla="*/ 455776 w 4392960"/>
                <a:gd name="connsiteY252" fmla="*/ 630490 h 2900505"/>
                <a:gd name="connsiteX253" fmla="*/ 455776 w 4392960"/>
                <a:gd name="connsiteY253" fmla="*/ 696324 h 2900505"/>
                <a:gd name="connsiteX254" fmla="*/ 464637 w 4392960"/>
                <a:gd name="connsiteY254" fmla="*/ 717847 h 2900505"/>
                <a:gd name="connsiteX255" fmla="*/ 477298 w 4392960"/>
                <a:gd name="connsiteY255" fmla="*/ 730507 h 2900505"/>
                <a:gd name="connsiteX256" fmla="*/ 498821 w 4392960"/>
                <a:gd name="connsiteY256" fmla="*/ 739369 h 2900505"/>
                <a:gd name="connsiteX257" fmla="*/ 505151 w 4392960"/>
                <a:gd name="connsiteY257" fmla="*/ 739369 h 2900505"/>
                <a:gd name="connsiteX258" fmla="*/ 526674 w 4392960"/>
                <a:gd name="connsiteY258" fmla="*/ 730507 h 2900505"/>
                <a:gd name="connsiteX259" fmla="*/ 560857 w 4392960"/>
                <a:gd name="connsiteY259" fmla="*/ 696324 h 2900505"/>
                <a:gd name="connsiteX260" fmla="*/ 573518 w 4392960"/>
                <a:gd name="connsiteY260" fmla="*/ 689994 h 2900505"/>
                <a:gd name="connsiteX261" fmla="*/ 584912 w 4392960"/>
                <a:gd name="connsiteY261" fmla="*/ 693792 h 2900505"/>
                <a:gd name="connsiteX262" fmla="*/ 588710 w 4392960"/>
                <a:gd name="connsiteY262" fmla="*/ 706452 h 2900505"/>
                <a:gd name="connsiteX263" fmla="*/ 588710 w 4392960"/>
                <a:gd name="connsiteY263" fmla="*/ 736837 h 2900505"/>
                <a:gd name="connsiteX264" fmla="*/ 597572 w 4392960"/>
                <a:gd name="connsiteY264" fmla="*/ 758360 h 2900505"/>
                <a:gd name="connsiteX265" fmla="*/ 605169 w 4392960"/>
                <a:gd name="connsiteY265" fmla="*/ 765956 h 2900505"/>
                <a:gd name="connsiteX266" fmla="*/ 611499 w 4392960"/>
                <a:gd name="connsiteY266" fmla="*/ 779883 h 2900505"/>
                <a:gd name="connsiteX267" fmla="*/ 620361 w 4392960"/>
                <a:gd name="connsiteY267" fmla="*/ 800140 h 2900505"/>
                <a:gd name="connsiteX268" fmla="*/ 624159 w 4392960"/>
                <a:gd name="connsiteY268" fmla="*/ 803938 h 2900505"/>
                <a:gd name="connsiteX269" fmla="*/ 645682 w 4392960"/>
                <a:gd name="connsiteY269" fmla="*/ 812800 h 2900505"/>
                <a:gd name="connsiteX270" fmla="*/ 650746 w 4392960"/>
                <a:gd name="connsiteY270" fmla="*/ 812800 h 2900505"/>
                <a:gd name="connsiteX271" fmla="*/ 672269 w 4392960"/>
                <a:gd name="connsiteY271" fmla="*/ 803938 h 2900505"/>
                <a:gd name="connsiteX272" fmla="*/ 695058 w 4392960"/>
                <a:gd name="connsiteY272" fmla="*/ 781149 h 2900505"/>
                <a:gd name="connsiteX273" fmla="*/ 703920 w 4392960"/>
                <a:gd name="connsiteY273" fmla="*/ 759626 h 2900505"/>
                <a:gd name="connsiteX274" fmla="*/ 703920 w 4392960"/>
                <a:gd name="connsiteY274" fmla="*/ 738103 h 2900505"/>
                <a:gd name="connsiteX275" fmla="*/ 710250 w 4392960"/>
                <a:gd name="connsiteY275" fmla="*/ 722911 h 2900505"/>
                <a:gd name="connsiteX276" fmla="*/ 746966 w 4392960"/>
                <a:gd name="connsiteY276" fmla="*/ 686196 h 2900505"/>
                <a:gd name="connsiteX277" fmla="*/ 750764 w 4392960"/>
                <a:gd name="connsiteY277" fmla="*/ 676067 h 2900505"/>
                <a:gd name="connsiteX278" fmla="*/ 745699 w 4392960"/>
                <a:gd name="connsiteY278" fmla="*/ 665939 h 2900505"/>
                <a:gd name="connsiteX279" fmla="*/ 725443 w 4392960"/>
                <a:gd name="connsiteY279" fmla="*/ 645682 h 2900505"/>
                <a:gd name="connsiteX280" fmla="*/ 719113 w 4392960"/>
                <a:gd name="connsiteY280" fmla="*/ 630490 h 2900505"/>
                <a:gd name="connsiteX281" fmla="*/ 719113 w 4392960"/>
                <a:gd name="connsiteY281" fmla="*/ 603903 h 2900505"/>
                <a:gd name="connsiteX282" fmla="*/ 725443 w 4392960"/>
                <a:gd name="connsiteY282" fmla="*/ 588710 h 2900505"/>
                <a:gd name="connsiteX283" fmla="*/ 726709 w 4392960"/>
                <a:gd name="connsiteY283" fmla="*/ 587444 h 2900505"/>
                <a:gd name="connsiteX284" fmla="*/ 741901 w 4392960"/>
                <a:gd name="connsiteY284" fmla="*/ 581114 h 2900505"/>
                <a:gd name="connsiteX285" fmla="*/ 763424 w 4392960"/>
                <a:gd name="connsiteY285" fmla="*/ 572252 h 2900505"/>
                <a:gd name="connsiteX286" fmla="*/ 791277 w 4392960"/>
                <a:gd name="connsiteY286" fmla="*/ 544399 h 2900505"/>
                <a:gd name="connsiteX287" fmla="*/ 800139 w 4392960"/>
                <a:gd name="connsiteY287" fmla="*/ 521610 h 2900505"/>
                <a:gd name="connsiteX288" fmla="*/ 806469 w 4392960"/>
                <a:gd name="connsiteY288" fmla="*/ 506417 h 2900505"/>
                <a:gd name="connsiteX289" fmla="*/ 824194 w 4392960"/>
                <a:gd name="connsiteY289" fmla="*/ 488693 h 2900505"/>
                <a:gd name="connsiteX290" fmla="*/ 839387 w 4392960"/>
                <a:gd name="connsiteY290" fmla="*/ 482363 h 2900505"/>
                <a:gd name="connsiteX291" fmla="*/ 852047 w 4392960"/>
                <a:gd name="connsiteY291" fmla="*/ 482363 h 2900505"/>
                <a:gd name="connsiteX292" fmla="*/ 871038 w 4392960"/>
                <a:gd name="connsiteY292" fmla="*/ 497555 h 2900505"/>
                <a:gd name="connsiteX293" fmla="*/ 871038 w 4392960"/>
                <a:gd name="connsiteY293" fmla="*/ 501353 h 2900505"/>
                <a:gd name="connsiteX294" fmla="*/ 871038 w 4392960"/>
                <a:gd name="connsiteY294" fmla="*/ 503885 h 2900505"/>
                <a:gd name="connsiteX295" fmla="*/ 864708 w 4392960"/>
                <a:gd name="connsiteY295" fmla="*/ 519078 h 2900505"/>
                <a:gd name="connsiteX296" fmla="*/ 817864 w 4392960"/>
                <a:gd name="connsiteY296" fmla="*/ 565922 h 2900505"/>
                <a:gd name="connsiteX297" fmla="*/ 809001 w 4392960"/>
                <a:gd name="connsiteY297" fmla="*/ 587444 h 2900505"/>
                <a:gd name="connsiteX298" fmla="*/ 809001 w 4392960"/>
                <a:gd name="connsiteY298" fmla="*/ 625426 h 2900505"/>
                <a:gd name="connsiteX299" fmla="*/ 817864 w 4392960"/>
                <a:gd name="connsiteY299" fmla="*/ 646948 h 2900505"/>
                <a:gd name="connsiteX300" fmla="*/ 819130 w 4392960"/>
                <a:gd name="connsiteY300" fmla="*/ 648214 h 2900505"/>
                <a:gd name="connsiteX301" fmla="*/ 840653 w 4392960"/>
                <a:gd name="connsiteY301" fmla="*/ 657077 h 2900505"/>
                <a:gd name="connsiteX302" fmla="*/ 938138 w 4392960"/>
                <a:gd name="connsiteY302" fmla="*/ 657077 h 2900505"/>
                <a:gd name="connsiteX303" fmla="*/ 952064 w 4392960"/>
                <a:gd name="connsiteY303" fmla="*/ 662141 h 2900505"/>
                <a:gd name="connsiteX304" fmla="*/ 953331 w 4392960"/>
                <a:gd name="connsiteY304" fmla="*/ 665939 h 2900505"/>
                <a:gd name="connsiteX305" fmla="*/ 950798 w 4392960"/>
                <a:gd name="connsiteY305" fmla="*/ 671003 h 2900505"/>
                <a:gd name="connsiteX306" fmla="*/ 941936 w 4392960"/>
                <a:gd name="connsiteY306" fmla="*/ 679865 h 2900505"/>
                <a:gd name="connsiteX307" fmla="*/ 926743 w 4392960"/>
                <a:gd name="connsiteY307" fmla="*/ 686196 h 2900505"/>
                <a:gd name="connsiteX308" fmla="*/ 867240 w 4392960"/>
                <a:gd name="connsiteY308" fmla="*/ 686196 h 2900505"/>
                <a:gd name="connsiteX309" fmla="*/ 845717 w 4392960"/>
                <a:gd name="connsiteY309" fmla="*/ 695058 h 2900505"/>
                <a:gd name="connsiteX310" fmla="*/ 844451 w 4392960"/>
                <a:gd name="connsiteY310" fmla="*/ 696324 h 2900505"/>
                <a:gd name="connsiteX311" fmla="*/ 835589 w 4392960"/>
                <a:gd name="connsiteY311" fmla="*/ 717847 h 2900505"/>
                <a:gd name="connsiteX312" fmla="*/ 850781 w 4392960"/>
                <a:gd name="connsiteY312" fmla="*/ 733039 h 2900505"/>
                <a:gd name="connsiteX313" fmla="*/ 857111 w 4392960"/>
                <a:gd name="connsiteY313" fmla="*/ 739369 h 2900505"/>
                <a:gd name="connsiteX314" fmla="*/ 857111 w 4392960"/>
                <a:gd name="connsiteY314" fmla="*/ 760892 h 2900505"/>
                <a:gd name="connsiteX315" fmla="*/ 855845 w 4392960"/>
                <a:gd name="connsiteY315" fmla="*/ 767222 h 2900505"/>
                <a:gd name="connsiteX316" fmla="*/ 845717 w 4392960"/>
                <a:gd name="connsiteY316" fmla="*/ 760892 h 2900505"/>
                <a:gd name="connsiteX317" fmla="*/ 829259 w 4392960"/>
                <a:gd name="connsiteY317" fmla="*/ 744434 h 2900505"/>
                <a:gd name="connsiteX318" fmla="*/ 812799 w 4392960"/>
                <a:gd name="connsiteY318" fmla="*/ 749498 h 2900505"/>
                <a:gd name="connsiteX319" fmla="*/ 801405 w 4392960"/>
                <a:gd name="connsiteY319" fmla="*/ 760892 h 2900505"/>
                <a:gd name="connsiteX320" fmla="*/ 792543 w 4392960"/>
                <a:gd name="connsiteY320" fmla="*/ 782415 h 2900505"/>
                <a:gd name="connsiteX321" fmla="*/ 792543 w 4392960"/>
                <a:gd name="connsiteY321" fmla="*/ 803938 h 2900505"/>
                <a:gd name="connsiteX322" fmla="*/ 786213 w 4392960"/>
                <a:gd name="connsiteY322" fmla="*/ 819130 h 2900505"/>
                <a:gd name="connsiteX323" fmla="*/ 765956 w 4392960"/>
                <a:gd name="connsiteY323" fmla="*/ 839387 h 2900505"/>
                <a:gd name="connsiteX324" fmla="*/ 757094 w 4392960"/>
                <a:gd name="connsiteY324" fmla="*/ 839387 h 2900505"/>
                <a:gd name="connsiteX325" fmla="*/ 754562 w 4392960"/>
                <a:gd name="connsiteY325" fmla="*/ 836855 h 2900505"/>
                <a:gd name="connsiteX326" fmla="*/ 733039 w 4392960"/>
                <a:gd name="connsiteY326" fmla="*/ 827993 h 2900505"/>
                <a:gd name="connsiteX327" fmla="*/ 729241 w 4392960"/>
                <a:gd name="connsiteY327" fmla="*/ 827993 h 2900505"/>
                <a:gd name="connsiteX328" fmla="*/ 707718 w 4392960"/>
                <a:gd name="connsiteY328" fmla="*/ 836855 h 2900505"/>
                <a:gd name="connsiteX329" fmla="*/ 695058 w 4392960"/>
                <a:gd name="connsiteY329" fmla="*/ 849515 h 2900505"/>
                <a:gd name="connsiteX330" fmla="*/ 679865 w 4392960"/>
                <a:gd name="connsiteY330" fmla="*/ 855845 h 2900505"/>
                <a:gd name="connsiteX331" fmla="*/ 677333 w 4392960"/>
                <a:gd name="connsiteY331" fmla="*/ 855845 h 2900505"/>
                <a:gd name="connsiteX332" fmla="*/ 662141 w 4392960"/>
                <a:gd name="connsiteY332" fmla="*/ 849515 h 2900505"/>
                <a:gd name="connsiteX333" fmla="*/ 658343 w 4392960"/>
                <a:gd name="connsiteY333" fmla="*/ 845717 h 2900505"/>
                <a:gd name="connsiteX334" fmla="*/ 636820 w 4392960"/>
                <a:gd name="connsiteY334" fmla="*/ 836855 h 2900505"/>
                <a:gd name="connsiteX335" fmla="*/ 621627 w 4392960"/>
                <a:gd name="connsiteY335" fmla="*/ 836855 h 2900505"/>
                <a:gd name="connsiteX336" fmla="*/ 600104 w 4392960"/>
                <a:gd name="connsiteY336" fmla="*/ 845717 h 2900505"/>
                <a:gd name="connsiteX337" fmla="*/ 596306 w 4392960"/>
                <a:gd name="connsiteY337" fmla="*/ 849515 h 2900505"/>
                <a:gd name="connsiteX338" fmla="*/ 587444 w 4392960"/>
                <a:gd name="connsiteY338" fmla="*/ 849515 h 2900505"/>
                <a:gd name="connsiteX339" fmla="*/ 567187 w 4392960"/>
                <a:gd name="connsiteY339" fmla="*/ 829258 h 2900505"/>
                <a:gd name="connsiteX340" fmla="*/ 560857 w 4392960"/>
                <a:gd name="connsiteY340" fmla="*/ 814066 h 2900505"/>
                <a:gd name="connsiteX341" fmla="*/ 560857 w 4392960"/>
                <a:gd name="connsiteY341" fmla="*/ 809002 h 2900505"/>
                <a:gd name="connsiteX342" fmla="*/ 567187 w 4392960"/>
                <a:gd name="connsiteY342" fmla="*/ 793809 h 2900505"/>
                <a:gd name="connsiteX343" fmla="*/ 568453 w 4392960"/>
                <a:gd name="connsiteY343" fmla="*/ 792543 h 2900505"/>
                <a:gd name="connsiteX344" fmla="*/ 577316 w 4392960"/>
                <a:gd name="connsiteY344" fmla="*/ 771021 h 2900505"/>
                <a:gd name="connsiteX345" fmla="*/ 577316 w 4392960"/>
                <a:gd name="connsiteY345" fmla="*/ 754562 h 2900505"/>
                <a:gd name="connsiteX346" fmla="*/ 564655 w 4392960"/>
                <a:gd name="connsiteY346" fmla="*/ 739369 h 2900505"/>
                <a:gd name="connsiteX347" fmla="*/ 545665 w 4392960"/>
                <a:gd name="connsiteY347" fmla="*/ 748232 h 2900505"/>
                <a:gd name="connsiteX348" fmla="*/ 522876 w 4392960"/>
                <a:gd name="connsiteY348" fmla="*/ 771021 h 2900505"/>
                <a:gd name="connsiteX349" fmla="*/ 522876 w 4392960"/>
                <a:gd name="connsiteY349" fmla="*/ 814066 h 2900505"/>
                <a:gd name="connsiteX350" fmla="*/ 522876 w 4392960"/>
                <a:gd name="connsiteY350" fmla="*/ 814066 h 2900505"/>
                <a:gd name="connsiteX351" fmla="*/ 529206 w 4392960"/>
                <a:gd name="connsiteY351" fmla="*/ 820396 h 2900505"/>
                <a:gd name="connsiteX352" fmla="*/ 535536 w 4392960"/>
                <a:gd name="connsiteY352" fmla="*/ 835589 h 2900505"/>
                <a:gd name="connsiteX353" fmla="*/ 535536 w 4392960"/>
                <a:gd name="connsiteY353" fmla="*/ 857112 h 2900505"/>
                <a:gd name="connsiteX354" fmla="*/ 529206 w 4392960"/>
                <a:gd name="connsiteY354" fmla="*/ 863442 h 2900505"/>
                <a:gd name="connsiteX355" fmla="*/ 481097 w 4392960"/>
                <a:gd name="connsiteY355" fmla="*/ 863442 h 2900505"/>
                <a:gd name="connsiteX356" fmla="*/ 465904 w 4392960"/>
                <a:gd name="connsiteY356" fmla="*/ 878634 h 2900505"/>
                <a:gd name="connsiteX357" fmla="*/ 465904 w 4392960"/>
                <a:gd name="connsiteY357" fmla="*/ 883698 h 2900505"/>
                <a:gd name="connsiteX358" fmla="*/ 459574 w 4392960"/>
                <a:gd name="connsiteY358" fmla="*/ 898891 h 2900505"/>
                <a:gd name="connsiteX359" fmla="*/ 426656 w 4392960"/>
                <a:gd name="connsiteY359" fmla="*/ 931808 h 2900505"/>
                <a:gd name="connsiteX360" fmla="*/ 411464 w 4392960"/>
                <a:gd name="connsiteY360" fmla="*/ 938138 h 2900505"/>
                <a:gd name="connsiteX361" fmla="*/ 400069 w 4392960"/>
                <a:gd name="connsiteY361" fmla="*/ 938138 h 2900505"/>
                <a:gd name="connsiteX362" fmla="*/ 381079 w 4392960"/>
                <a:gd name="connsiteY362" fmla="*/ 944468 h 2900505"/>
                <a:gd name="connsiteX363" fmla="*/ 345630 w 4392960"/>
                <a:gd name="connsiteY363" fmla="*/ 979918 h 2900505"/>
                <a:gd name="connsiteX364" fmla="*/ 336767 w 4392960"/>
                <a:gd name="connsiteY364" fmla="*/ 979918 h 2900505"/>
                <a:gd name="connsiteX365" fmla="*/ 335502 w 4392960"/>
                <a:gd name="connsiteY365" fmla="*/ 978652 h 2900505"/>
                <a:gd name="connsiteX366" fmla="*/ 319042 w 4392960"/>
                <a:gd name="connsiteY366" fmla="*/ 969789 h 2900505"/>
                <a:gd name="connsiteX367" fmla="*/ 308914 w 4392960"/>
                <a:gd name="connsiteY367" fmla="*/ 984982 h 2900505"/>
                <a:gd name="connsiteX368" fmla="*/ 308914 w 4392960"/>
                <a:gd name="connsiteY368" fmla="*/ 996376 h 2900505"/>
                <a:gd name="connsiteX369" fmla="*/ 302584 w 4392960"/>
                <a:gd name="connsiteY369" fmla="*/ 1002707 h 2900505"/>
                <a:gd name="connsiteX370" fmla="*/ 269667 w 4392960"/>
                <a:gd name="connsiteY370" fmla="*/ 1002707 h 2900505"/>
                <a:gd name="connsiteX371" fmla="*/ 254474 w 4392960"/>
                <a:gd name="connsiteY371" fmla="*/ 1017899 h 2900505"/>
                <a:gd name="connsiteX372" fmla="*/ 254474 w 4392960"/>
                <a:gd name="connsiteY372" fmla="*/ 1020431 h 2900505"/>
                <a:gd name="connsiteX373" fmla="*/ 269667 w 4392960"/>
                <a:gd name="connsiteY373" fmla="*/ 1035624 h 2900505"/>
                <a:gd name="connsiteX374" fmla="*/ 277263 w 4392960"/>
                <a:gd name="connsiteY374" fmla="*/ 1035624 h 2900505"/>
                <a:gd name="connsiteX375" fmla="*/ 292456 w 4392960"/>
                <a:gd name="connsiteY375" fmla="*/ 1041954 h 2900505"/>
                <a:gd name="connsiteX376" fmla="*/ 306382 w 4392960"/>
                <a:gd name="connsiteY376" fmla="*/ 1055880 h 2900505"/>
                <a:gd name="connsiteX377" fmla="*/ 312712 w 4392960"/>
                <a:gd name="connsiteY377" fmla="*/ 1071073 h 2900505"/>
                <a:gd name="connsiteX378" fmla="*/ 312712 w 4392960"/>
                <a:gd name="connsiteY378" fmla="*/ 1109054 h 2900505"/>
                <a:gd name="connsiteX379" fmla="*/ 306382 w 4392960"/>
                <a:gd name="connsiteY379" fmla="*/ 1124247 h 2900505"/>
                <a:gd name="connsiteX380" fmla="*/ 305116 w 4392960"/>
                <a:gd name="connsiteY380" fmla="*/ 1125513 h 2900505"/>
                <a:gd name="connsiteX381" fmla="*/ 289924 w 4392960"/>
                <a:gd name="connsiteY381" fmla="*/ 1131843 h 2900505"/>
                <a:gd name="connsiteX382" fmla="*/ 203833 w 4392960"/>
                <a:gd name="connsiteY382" fmla="*/ 1131843 h 2900505"/>
                <a:gd name="connsiteX383" fmla="*/ 182310 w 4392960"/>
                <a:gd name="connsiteY383" fmla="*/ 1140705 h 2900505"/>
                <a:gd name="connsiteX384" fmla="*/ 164586 w 4392960"/>
                <a:gd name="connsiteY384" fmla="*/ 1158430 h 2900505"/>
                <a:gd name="connsiteX385" fmla="*/ 155723 w 4392960"/>
                <a:gd name="connsiteY385" fmla="*/ 1179953 h 2900505"/>
                <a:gd name="connsiteX386" fmla="*/ 155723 w 4392960"/>
                <a:gd name="connsiteY386" fmla="*/ 1277438 h 2900505"/>
                <a:gd name="connsiteX387" fmla="*/ 164586 w 4392960"/>
                <a:gd name="connsiteY387" fmla="*/ 1298961 h 2900505"/>
                <a:gd name="connsiteX388" fmla="*/ 187374 w 4392960"/>
                <a:gd name="connsiteY388" fmla="*/ 1321750 h 2900505"/>
                <a:gd name="connsiteX389" fmla="*/ 208897 w 4392960"/>
                <a:gd name="connsiteY389" fmla="*/ 1330612 h 2900505"/>
                <a:gd name="connsiteX390" fmla="*/ 289924 w 4392960"/>
                <a:gd name="connsiteY390" fmla="*/ 1330612 h 2900505"/>
                <a:gd name="connsiteX391" fmla="*/ 311446 w 4392960"/>
                <a:gd name="connsiteY391" fmla="*/ 1321750 h 2900505"/>
                <a:gd name="connsiteX392" fmla="*/ 346896 w 4392960"/>
                <a:gd name="connsiteY392" fmla="*/ 1286300 h 2900505"/>
                <a:gd name="connsiteX393" fmla="*/ 355758 w 4392960"/>
                <a:gd name="connsiteY393" fmla="*/ 1264778 h 2900505"/>
                <a:gd name="connsiteX394" fmla="*/ 355758 w 4392960"/>
                <a:gd name="connsiteY394" fmla="*/ 1234392 h 2900505"/>
                <a:gd name="connsiteX395" fmla="*/ 362088 w 4392960"/>
                <a:gd name="connsiteY395" fmla="*/ 1219200 h 2900505"/>
                <a:gd name="connsiteX396" fmla="*/ 391207 w 4392960"/>
                <a:gd name="connsiteY396" fmla="*/ 1190081 h 2900505"/>
                <a:gd name="connsiteX397" fmla="*/ 400069 w 4392960"/>
                <a:gd name="connsiteY397" fmla="*/ 1168558 h 2900505"/>
                <a:gd name="connsiteX398" fmla="*/ 400069 w 4392960"/>
                <a:gd name="connsiteY398" fmla="*/ 1158430 h 2900505"/>
                <a:gd name="connsiteX399" fmla="*/ 406400 w 4392960"/>
                <a:gd name="connsiteY399" fmla="*/ 1152100 h 2900505"/>
                <a:gd name="connsiteX400" fmla="*/ 483628 w 4392960"/>
                <a:gd name="connsiteY400" fmla="*/ 1152100 h 2900505"/>
                <a:gd name="connsiteX401" fmla="*/ 505151 w 4392960"/>
                <a:gd name="connsiteY401" fmla="*/ 1143237 h 2900505"/>
                <a:gd name="connsiteX402" fmla="*/ 516546 w 4392960"/>
                <a:gd name="connsiteY402" fmla="*/ 1131843 h 2900505"/>
                <a:gd name="connsiteX403" fmla="*/ 531738 w 4392960"/>
                <a:gd name="connsiteY403" fmla="*/ 1125513 h 2900505"/>
                <a:gd name="connsiteX404" fmla="*/ 536802 w 4392960"/>
                <a:gd name="connsiteY404" fmla="*/ 1125513 h 2900505"/>
                <a:gd name="connsiteX405" fmla="*/ 551995 w 4392960"/>
                <a:gd name="connsiteY405" fmla="*/ 1131843 h 2900505"/>
                <a:gd name="connsiteX406" fmla="*/ 674801 w 4392960"/>
                <a:gd name="connsiteY406" fmla="*/ 1254649 h 2900505"/>
                <a:gd name="connsiteX407" fmla="*/ 677333 w 4392960"/>
                <a:gd name="connsiteY407" fmla="*/ 1259713 h 2900505"/>
                <a:gd name="connsiteX408" fmla="*/ 676067 w 4392960"/>
                <a:gd name="connsiteY408" fmla="*/ 1263511 h 2900505"/>
                <a:gd name="connsiteX409" fmla="*/ 677333 w 4392960"/>
                <a:gd name="connsiteY409" fmla="*/ 1283768 h 2900505"/>
                <a:gd name="connsiteX410" fmla="*/ 678599 w 4392960"/>
                <a:gd name="connsiteY410" fmla="*/ 1285034 h 2900505"/>
                <a:gd name="connsiteX411" fmla="*/ 700122 w 4392960"/>
                <a:gd name="connsiteY411" fmla="*/ 1285034 h 2900505"/>
                <a:gd name="connsiteX412" fmla="*/ 711516 w 4392960"/>
                <a:gd name="connsiteY412" fmla="*/ 1273640 h 2900505"/>
                <a:gd name="connsiteX413" fmla="*/ 720378 w 4392960"/>
                <a:gd name="connsiteY413" fmla="*/ 1254649 h 2900505"/>
                <a:gd name="connsiteX414" fmla="*/ 712782 w 4392960"/>
                <a:gd name="connsiteY414" fmla="*/ 1236925 h 2900505"/>
                <a:gd name="connsiteX415" fmla="*/ 710250 w 4392960"/>
                <a:gd name="connsiteY415" fmla="*/ 1233126 h 2900505"/>
                <a:gd name="connsiteX416" fmla="*/ 715315 w 4392960"/>
                <a:gd name="connsiteY416" fmla="*/ 1236925 h 2900505"/>
                <a:gd name="connsiteX417" fmla="*/ 721645 w 4392960"/>
                <a:gd name="connsiteY417" fmla="*/ 1243255 h 2900505"/>
                <a:gd name="connsiteX418" fmla="*/ 743167 w 4392960"/>
                <a:gd name="connsiteY418" fmla="*/ 1243255 h 2900505"/>
                <a:gd name="connsiteX419" fmla="*/ 744434 w 4392960"/>
                <a:gd name="connsiteY419" fmla="*/ 1241989 h 2900505"/>
                <a:gd name="connsiteX420" fmla="*/ 744434 w 4392960"/>
                <a:gd name="connsiteY420" fmla="*/ 1220466 h 2900505"/>
                <a:gd name="connsiteX421" fmla="*/ 717846 w 4392960"/>
                <a:gd name="connsiteY421" fmla="*/ 1192613 h 2900505"/>
                <a:gd name="connsiteX422" fmla="*/ 698855 w 4392960"/>
                <a:gd name="connsiteY422" fmla="*/ 1183751 h 2900505"/>
                <a:gd name="connsiteX423" fmla="*/ 689994 w 4392960"/>
                <a:gd name="connsiteY423" fmla="*/ 1181219 h 2900505"/>
                <a:gd name="connsiteX424" fmla="*/ 622893 w 4392960"/>
                <a:gd name="connsiteY424" fmla="*/ 1114118 h 2900505"/>
                <a:gd name="connsiteX425" fmla="*/ 616563 w 4392960"/>
                <a:gd name="connsiteY425" fmla="*/ 1102724 h 2900505"/>
                <a:gd name="connsiteX426" fmla="*/ 622893 w 4392960"/>
                <a:gd name="connsiteY426" fmla="*/ 1091330 h 2900505"/>
                <a:gd name="connsiteX427" fmla="*/ 630490 w 4392960"/>
                <a:gd name="connsiteY427" fmla="*/ 1083733 h 2900505"/>
                <a:gd name="connsiteX428" fmla="*/ 639352 w 4392960"/>
                <a:gd name="connsiteY428" fmla="*/ 1083733 h 2900505"/>
                <a:gd name="connsiteX429" fmla="*/ 776085 w 4392960"/>
                <a:gd name="connsiteY429" fmla="*/ 1221732 h 2900505"/>
                <a:gd name="connsiteX430" fmla="*/ 782415 w 4392960"/>
                <a:gd name="connsiteY430" fmla="*/ 1236925 h 2900505"/>
                <a:gd name="connsiteX431" fmla="*/ 782415 w 4392960"/>
                <a:gd name="connsiteY431" fmla="*/ 1258447 h 2900505"/>
                <a:gd name="connsiteX432" fmla="*/ 791277 w 4392960"/>
                <a:gd name="connsiteY432" fmla="*/ 1279970 h 2900505"/>
                <a:gd name="connsiteX433" fmla="*/ 830524 w 4392960"/>
                <a:gd name="connsiteY433" fmla="*/ 1319217 h 2900505"/>
                <a:gd name="connsiteX434" fmla="*/ 852047 w 4392960"/>
                <a:gd name="connsiteY434" fmla="*/ 1319217 h 2900505"/>
                <a:gd name="connsiteX435" fmla="*/ 853313 w 4392960"/>
                <a:gd name="connsiteY435" fmla="*/ 1317951 h 2900505"/>
                <a:gd name="connsiteX436" fmla="*/ 862175 w 4392960"/>
                <a:gd name="connsiteY436" fmla="*/ 1298961 h 2900505"/>
                <a:gd name="connsiteX437" fmla="*/ 868506 w 4392960"/>
                <a:gd name="connsiteY437" fmla="*/ 1286300 h 2900505"/>
                <a:gd name="connsiteX438" fmla="*/ 872304 w 4392960"/>
                <a:gd name="connsiteY438" fmla="*/ 1282502 h 2900505"/>
                <a:gd name="connsiteX439" fmla="*/ 872304 w 4392960"/>
                <a:gd name="connsiteY439" fmla="*/ 1260979 h 2900505"/>
                <a:gd name="connsiteX440" fmla="*/ 858377 w 4392960"/>
                <a:gd name="connsiteY440" fmla="*/ 1247053 h 2900505"/>
                <a:gd name="connsiteX441" fmla="*/ 852047 w 4392960"/>
                <a:gd name="connsiteY441" fmla="*/ 1234392 h 2900505"/>
                <a:gd name="connsiteX442" fmla="*/ 857111 w 4392960"/>
                <a:gd name="connsiteY442" fmla="*/ 1222998 h 2900505"/>
                <a:gd name="connsiteX443" fmla="*/ 871038 w 4392960"/>
                <a:gd name="connsiteY443" fmla="*/ 1217934 h 2900505"/>
                <a:gd name="connsiteX444" fmla="*/ 895092 w 4392960"/>
                <a:gd name="connsiteY444" fmla="*/ 1217934 h 2900505"/>
                <a:gd name="connsiteX445" fmla="*/ 910285 w 4392960"/>
                <a:gd name="connsiteY445" fmla="*/ 1224264 h 2900505"/>
                <a:gd name="connsiteX446" fmla="*/ 912817 w 4392960"/>
                <a:gd name="connsiteY446" fmla="*/ 1226796 h 2900505"/>
                <a:gd name="connsiteX447" fmla="*/ 919147 w 4392960"/>
                <a:gd name="connsiteY447" fmla="*/ 1241989 h 2900505"/>
                <a:gd name="connsiteX448" fmla="*/ 919147 w 4392960"/>
                <a:gd name="connsiteY448" fmla="*/ 1281236 h 2900505"/>
                <a:gd name="connsiteX449" fmla="*/ 928010 w 4392960"/>
                <a:gd name="connsiteY449" fmla="*/ 1302759 h 2900505"/>
                <a:gd name="connsiteX450" fmla="*/ 947000 w 4392960"/>
                <a:gd name="connsiteY450" fmla="*/ 1321750 h 2900505"/>
                <a:gd name="connsiteX451" fmla="*/ 968523 w 4392960"/>
                <a:gd name="connsiteY451" fmla="*/ 1330612 h 2900505"/>
                <a:gd name="connsiteX452" fmla="*/ 1078669 w 4392960"/>
                <a:gd name="connsiteY452" fmla="*/ 1330612 h 2900505"/>
                <a:gd name="connsiteX453" fmla="*/ 1093861 w 4392960"/>
                <a:gd name="connsiteY453" fmla="*/ 1336942 h 2900505"/>
                <a:gd name="connsiteX454" fmla="*/ 1098926 w 4392960"/>
                <a:gd name="connsiteY454" fmla="*/ 1342006 h 2900505"/>
                <a:gd name="connsiteX455" fmla="*/ 1105256 w 4392960"/>
                <a:gd name="connsiteY455" fmla="*/ 1357199 h 2900505"/>
                <a:gd name="connsiteX456" fmla="*/ 1105256 w 4392960"/>
                <a:gd name="connsiteY456" fmla="*/ 1388850 h 2900505"/>
                <a:gd name="connsiteX457" fmla="*/ 1098926 w 4392960"/>
                <a:gd name="connsiteY457" fmla="*/ 1404042 h 2900505"/>
                <a:gd name="connsiteX458" fmla="*/ 1055880 w 4392960"/>
                <a:gd name="connsiteY458" fmla="*/ 1447088 h 2900505"/>
                <a:gd name="connsiteX459" fmla="*/ 1040687 w 4392960"/>
                <a:gd name="connsiteY459" fmla="*/ 1453418 h 2900505"/>
                <a:gd name="connsiteX460" fmla="*/ 1012835 w 4392960"/>
                <a:gd name="connsiteY460" fmla="*/ 1453418 h 2900505"/>
                <a:gd name="connsiteX461" fmla="*/ 1001440 w 4392960"/>
                <a:gd name="connsiteY461" fmla="*/ 1453418 h 2900505"/>
                <a:gd name="connsiteX462" fmla="*/ 882432 w 4392960"/>
                <a:gd name="connsiteY462" fmla="*/ 1453418 h 2900505"/>
                <a:gd name="connsiteX463" fmla="*/ 867240 w 4392960"/>
                <a:gd name="connsiteY463" fmla="*/ 1447088 h 2900505"/>
                <a:gd name="connsiteX464" fmla="*/ 834322 w 4392960"/>
                <a:gd name="connsiteY464" fmla="*/ 1414171 h 2900505"/>
                <a:gd name="connsiteX465" fmla="*/ 812799 w 4392960"/>
                <a:gd name="connsiteY465" fmla="*/ 1405308 h 2900505"/>
                <a:gd name="connsiteX466" fmla="*/ 782415 w 4392960"/>
                <a:gd name="connsiteY466" fmla="*/ 1405308 h 2900505"/>
                <a:gd name="connsiteX467" fmla="*/ 767222 w 4392960"/>
                <a:gd name="connsiteY467" fmla="*/ 1420501 h 2900505"/>
                <a:gd name="connsiteX468" fmla="*/ 767222 w 4392960"/>
                <a:gd name="connsiteY468" fmla="*/ 1450886 h 2900505"/>
                <a:gd name="connsiteX469" fmla="*/ 760892 w 4392960"/>
                <a:gd name="connsiteY469" fmla="*/ 1457216 h 2900505"/>
                <a:gd name="connsiteX470" fmla="*/ 682397 w 4392960"/>
                <a:gd name="connsiteY470" fmla="*/ 1457216 h 2900505"/>
                <a:gd name="connsiteX471" fmla="*/ 667204 w 4392960"/>
                <a:gd name="connsiteY471" fmla="*/ 1450886 h 2900505"/>
                <a:gd name="connsiteX472" fmla="*/ 605169 w 4392960"/>
                <a:gd name="connsiteY472" fmla="*/ 1388850 h 2900505"/>
                <a:gd name="connsiteX473" fmla="*/ 598839 w 4392960"/>
                <a:gd name="connsiteY473" fmla="*/ 1372391 h 2900505"/>
                <a:gd name="connsiteX474" fmla="*/ 589976 w 4392960"/>
                <a:gd name="connsiteY474" fmla="*/ 1350869 h 2900505"/>
                <a:gd name="connsiteX475" fmla="*/ 549462 w 4392960"/>
                <a:gd name="connsiteY475" fmla="*/ 1310355 h 2900505"/>
                <a:gd name="connsiteX476" fmla="*/ 527940 w 4392960"/>
                <a:gd name="connsiteY476" fmla="*/ 1301493 h 2900505"/>
                <a:gd name="connsiteX477" fmla="*/ 438051 w 4392960"/>
                <a:gd name="connsiteY477" fmla="*/ 1301493 h 2900505"/>
                <a:gd name="connsiteX478" fmla="*/ 416528 w 4392960"/>
                <a:gd name="connsiteY478" fmla="*/ 1310355 h 2900505"/>
                <a:gd name="connsiteX479" fmla="*/ 403867 w 4392960"/>
                <a:gd name="connsiteY479" fmla="*/ 1323015 h 2900505"/>
                <a:gd name="connsiteX480" fmla="*/ 388675 w 4392960"/>
                <a:gd name="connsiteY480" fmla="*/ 1329346 h 2900505"/>
                <a:gd name="connsiteX481" fmla="*/ 360822 w 4392960"/>
                <a:gd name="connsiteY481" fmla="*/ 1329346 h 2900505"/>
                <a:gd name="connsiteX482" fmla="*/ 339300 w 4392960"/>
                <a:gd name="connsiteY482" fmla="*/ 1338208 h 2900505"/>
                <a:gd name="connsiteX483" fmla="*/ 319042 w 4392960"/>
                <a:gd name="connsiteY483" fmla="*/ 1358465 h 2900505"/>
                <a:gd name="connsiteX484" fmla="*/ 303850 w 4392960"/>
                <a:gd name="connsiteY484" fmla="*/ 1364795 h 2900505"/>
                <a:gd name="connsiteX485" fmla="*/ 272199 w 4392960"/>
                <a:gd name="connsiteY485" fmla="*/ 1364795 h 2900505"/>
                <a:gd name="connsiteX486" fmla="*/ 257007 w 4392960"/>
                <a:gd name="connsiteY486" fmla="*/ 1358465 h 2900505"/>
                <a:gd name="connsiteX487" fmla="*/ 251942 w 4392960"/>
                <a:gd name="connsiteY487" fmla="*/ 1353401 h 2900505"/>
                <a:gd name="connsiteX488" fmla="*/ 230419 w 4392960"/>
                <a:gd name="connsiteY488" fmla="*/ 1353401 h 2900505"/>
                <a:gd name="connsiteX489" fmla="*/ 227888 w 4392960"/>
                <a:gd name="connsiteY489" fmla="*/ 1355933 h 2900505"/>
                <a:gd name="connsiteX490" fmla="*/ 219025 w 4392960"/>
                <a:gd name="connsiteY490" fmla="*/ 1377455 h 2900505"/>
                <a:gd name="connsiteX491" fmla="*/ 219025 w 4392960"/>
                <a:gd name="connsiteY491" fmla="*/ 1383786 h 2900505"/>
                <a:gd name="connsiteX492" fmla="*/ 212695 w 4392960"/>
                <a:gd name="connsiteY492" fmla="*/ 1398978 h 2900505"/>
                <a:gd name="connsiteX493" fmla="*/ 163319 w 4392960"/>
                <a:gd name="connsiteY493" fmla="*/ 1448354 h 2900505"/>
                <a:gd name="connsiteX494" fmla="*/ 154457 w 4392960"/>
                <a:gd name="connsiteY494" fmla="*/ 1469877 h 2900505"/>
                <a:gd name="connsiteX495" fmla="*/ 154457 w 4392960"/>
                <a:gd name="connsiteY495" fmla="*/ 1483803 h 2900505"/>
                <a:gd name="connsiteX496" fmla="*/ 148126 w 4392960"/>
                <a:gd name="connsiteY496" fmla="*/ 1498996 h 2900505"/>
                <a:gd name="connsiteX497" fmla="*/ 8862 w 4392960"/>
                <a:gd name="connsiteY497" fmla="*/ 1638260 h 2900505"/>
                <a:gd name="connsiteX498" fmla="*/ 0 w 4392960"/>
                <a:gd name="connsiteY498" fmla="*/ 1659783 h 2900505"/>
                <a:gd name="connsiteX499" fmla="*/ 0 w 4392960"/>
                <a:gd name="connsiteY499" fmla="*/ 1850956 h 2900505"/>
                <a:gd name="connsiteX500" fmla="*/ 8862 w 4392960"/>
                <a:gd name="connsiteY500" fmla="*/ 1872478 h 2900505"/>
                <a:gd name="connsiteX501" fmla="*/ 183576 w 4392960"/>
                <a:gd name="connsiteY501" fmla="*/ 2047193 h 2900505"/>
                <a:gd name="connsiteX502" fmla="*/ 205098 w 4392960"/>
                <a:gd name="connsiteY502" fmla="*/ 2056055 h 2900505"/>
                <a:gd name="connsiteX503" fmla="*/ 294988 w 4392960"/>
                <a:gd name="connsiteY503" fmla="*/ 2056055 h 2900505"/>
                <a:gd name="connsiteX504" fmla="*/ 316511 w 4392960"/>
                <a:gd name="connsiteY504" fmla="*/ 2047193 h 2900505"/>
                <a:gd name="connsiteX505" fmla="*/ 340565 w 4392960"/>
                <a:gd name="connsiteY505" fmla="*/ 2023138 h 2900505"/>
                <a:gd name="connsiteX506" fmla="*/ 355758 w 4392960"/>
                <a:gd name="connsiteY506" fmla="*/ 2016807 h 2900505"/>
                <a:gd name="connsiteX507" fmla="*/ 450711 w 4392960"/>
                <a:gd name="connsiteY507" fmla="*/ 2016807 h 2900505"/>
                <a:gd name="connsiteX508" fmla="*/ 465904 w 4392960"/>
                <a:gd name="connsiteY508" fmla="*/ 2023138 h 2900505"/>
                <a:gd name="connsiteX509" fmla="*/ 486160 w 4392960"/>
                <a:gd name="connsiteY509" fmla="*/ 2043394 h 2900505"/>
                <a:gd name="connsiteX510" fmla="*/ 507683 w 4392960"/>
                <a:gd name="connsiteY510" fmla="*/ 2052257 h 2900505"/>
                <a:gd name="connsiteX511" fmla="*/ 516546 w 4392960"/>
                <a:gd name="connsiteY511" fmla="*/ 2052257 h 2900505"/>
                <a:gd name="connsiteX512" fmla="*/ 531738 w 4392960"/>
                <a:gd name="connsiteY512" fmla="*/ 2058587 h 2900505"/>
                <a:gd name="connsiteX513" fmla="*/ 545665 w 4392960"/>
                <a:gd name="connsiteY513" fmla="*/ 2072513 h 2900505"/>
                <a:gd name="connsiteX514" fmla="*/ 551995 w 4392960"/>
                <a:gd name="connsiteY514" fmla="*/ 2087706 h 2900505"/>
                <a:gd name="connsiteX515" fmla="*/ 551995 w 4392960"/>
                <a:gd name="connsiteY515" fmla="*/ 2172531 h 2900505"/>
                <a:gd name="connsiteX516" fmla="*/ 560857 w 4392960"/>
                <a:gd name="connsiteY516" fmla="*/ 2194054 h 2900505"/>
                <a:gd name="connsiteX517" fmla="*/ 630490 w 4392960"/>
                <a:gd name="connsiteY517" fmla="*/ 2263686 h 2900505"/>
                <a:gd name="connsiteX518" fmla="*/ 636820 w 4392960"/>
                <a:gd name="connsiteY518" fmla="*/ 2278878 h 2900505"/>
                <a:gd name="connsiteX519" fmla="*/ 636820 w 4392960"/>
                <a:gd name="connsiteY519" fmla="*/ 2383960 h 2900505"/>
                <a:gd name="connsiteX520" fmla="*/ 630490 w 4392960"/>
                <a:gd name="connsiteY520" fmla="*/ 2399153 h 2900505"/>
                <a:gd name="connsiteX521" fmla="*/ 600104 w 4392960"/>
                <a:gd name="connsiteY521" fmla="*/ 2429538 h 2900505"/>
                <a:gd name="connsiteX522" fmla="*/ 591242 w 4392960"/>
                <a:gd name="connsiteY522" fmla="*/ 2451060 h 2900505"/>
                <a:gd name="connsiteX523" fmla="*/ 591242 w 4392960"/>
                <a:gd name="connsiteY523" fmla="*/ 2516895 h 2900505"/>
                <a:gd name="connsiteX524" fmla="*/ 600104 w 4392960"/>
                <a:gd name="connsiteY524" fmla="*/ 2538417 h 2900505"/>
                <a:gd name="connsiteX525" fmla="*/ 645682 w 4392960"/>
                <a:gd name="connsiteY525" fmla="*/ 2583995 h 2900505"/>
                <a:gd name="connsiteX526" fmla="*/ 652012 w 4392960"/>
                <a:gd name="connsiteY526" fmla="*/ 2599188 h 2900505"/>
                <a:gd name="connsiteX527" fmla="*/ 652012 w 4392960"/>
                <a:gd name="connsiteY527" fmla="*/ 2706801 h 2900505"/>
                <a:gd name="connsiteX528" fmla="*/ 660874 w 4392960"/>
                <a:gd name="connsiteY528" fmla="*/ 2728324 h 2900505"/>
                <a:gd name="connsiteX529" fmla="*/ 687462 w 4392960"/>
                <a:gd name="connsiteY529" fmla="*/ 2754911 h 2900505"/>
                <a:gd name="connsiteX530" fmla="*/ 693792 w 4392960"/>
                <a:gd name="connsiteY530" fmla="*/ 2770104 h 2900505"/>
                <a:gd name="connsiteX531" fmla="*/ 693792 w 4392960"/>
                <a:gd name="connsiteY531" fmla="*/ 2773902 h 2900505"/>
                <a:gd name="connsiteX532" fmla="*/ 702654 w 4392960"/>
                <a:gd name="connsiteY532" fmla="*/ 2795424 h 2900505"/>
                <a:gd name="connsiteX533" fmla="*/ 735571 w 4392960"/>
                <a:gd name="connsiteY533" fmla="*/ 2828341 h 2900505"/>
                <a:gd name="connsiteX534" fmla="*/ 741901 w 4392960"/>
                <a:gd name="connsiteY534" fmla="*/ 2843534 h 2900505"/>
                <a:gd name="connsiteX535" fmla="*/ 741901 w 4392960"/>
                <a:gd name="connsiteY535" fmla="*/ 2885313 h 2900505"/>
                <a:gd name="connsiteX536" fmla="*/ 757094 w 4392960"/>
                <a:gd name="connsiteY536" fmla="*/ 2900506 h 2900505"/>
                <a:gd name="connsiteX537" fmla="*/ 906487 w 4392960"/>
                <a:gd name="connsiteY537" fmla="*/ 2900506 h 2900505"/>
                <a:gd name="connsiteX538" fmla="*/ 928010 w 4392960"/>
                <a:gd name="connsiteY538" fmla="*/ 2891643 h 2900505"/>
                <a:gd name="connsiteX539" fmla="*/ 1035624 w 4392960"/>
                <a:gd name="connsiteY539" fmla="*/ 2784030 h 2900505"/>
                <a:gd name="connsiteX540" fmla="*/ 1044486 w 4392960"/>
                <a:gd name="connsiteY540" fmla="*/ 2762507 h 2900505"/>
                <a:gd name="connsiteX541" fmla="*/ 1044486 w 4392960"/>
                <a:gd name="connsiteY541" fmla="*/ 2706801 h 2900505"/>
                <a:gd name="connsiteX542" fmla="*/ 1050816 w 4392960"/>
                <a:gd name="connsiteY542" fmla="*/ 2691609 h 2900505"/>
                <a:gd name="connsiteX543" fmla="*/ 1084999 w 4392960"/>
                <a:gd name="connsiteY543" fmla="*/ 2657425 h 2900505"/>
                <a:gd name="connsiteX544" fmla="*/ 1093861 w 4392960"/>
                <a:gd name="connsiteY544" fmla="*/ 2635903 h 2900505"/>
                <a:gd name="connsiteX545" fmla="*/ 1093861 w 4392960"/>
                <a:gd name="connsiteY545" fmla="*/ 2573867 h 2900505"/>
                <a:gd name="connsiteX546" fmla="*/ 1100191 w 4392960"/>
                <a:gd name="connsiteY546" fmla="*/ 2558674 h 2900505"/>
                <a:gd name="connsiteX547" fmla="*/ 1182484 w 4392960"/>
                <a:gd name="connsiteY547" fmla="*/ 2476381 h 2900505"/>
                <a:gd name="connsiteX548" fmla="*/ 1191347 w 4392960"/>
                <a:gd name="connsiteY548" fmla="*/ 2454858 h 2900505"/>
                <a:gd name="connsiteX549" fmla="*/ 1191347 w 4392960"/>
                <a:gd name="connsiteY549" fmla="*/ 2229503 h 2900505"/>
                <a:gd name="connsiteX550" fmla="*/ 1197677 w 4392960"/>
                <a:gd name="connsiteY550" fmla="*/ 2214310 h 2900505"/>
                <a:gd name="connsiteX551" fmla="*/ 1426831 w 4392960"/>
                <a:gd name="connsiteY551" fmla="*/ 1986422 h 2900505"/>
                <a:gd name="connsiteX552" fmla="*/ 1435693 w 4392960"/>
                <a:gd name="connsiteY552" fmla="*/ 1964900 h 2900505"/>
                <a:gd name="connsiteX553" fmla="*/ 1435693 w 4392960"/>
                <a:gd name="connsiteY553" fmla="*/ 1918056 h 2900505"/>
                <a:gd name="connsiteX554" fmla="*/ 1420500 w 4392960"/>
                <a:gd name="connsiteY554" fmla="*/ 1902863 h 2900505"/>
                <a:gd name="connsiteX555" fmla="*/ 1285034 w 4392960"/>
                <a:gd name="connsiteY555" fmla="*/ 1902863 h 2900505"/>
                <a:gd name="connsiteX556" fmla="*/ 1269842 w 4392960"/>
                <a:gd name="connsiteY556" fmla="*/ 1896533 h 2900505"/>
                <a:gd name="connsiteX557" fmla="*/ 1185017 w 4392960"/>
                <a:gd name="connsiteY557" fmla="*/ 1818039 h 2900505"/>
                <a:gd name="connsiteX558" fmla="*/ 1178686 w 4392960"/>
                <a:gd name="connsiteY558" fmla="*/ 1802846 h 2900505"/>
                <a:gd name="connsiteX559" fmla="*/ 1178686 w 4392960"/>
                <a:gd name="connsiteY559" fmla="*/ 1780057 h 2900505"/>
                <a:gd name="connsiteX560" fmla="*/ 1169824 w 4392960"/>
                <a:gd name="connsiteY560" fmla="*/ 1758535 h 2900505"/>
                <a:gd name="connsiteX561" fmla="*/ 1124247 w 4392960"/>
                <a:gd name="connsiteY561" fmla="*/ 1712957 h 2900505"/>
                <a:gd name="connsiteX562" fmla="*/ 1117916 w 4392960"/>
                <a:gd name="connsiteY562" fmla="*/ 1697764 h 2900505"/>
                <a:gd name="connsiteX563" fmla="*/ 1117916 w 4392960"/>
                <a:gd name="connsiteY563" fmla="*/ 1678774 h 2900505"/>
                <a:gd name="connsiteX564" fmla="*/ 1109054 w 4392960"/>
                <a:gd name="connsiteY564" fmla="*/ 1657251 h 2900505"/>
                <a:gd name="connsiteX565" fmla="*/ 1093861 w 4392960"/>
                <a:gd name="connsiteY565" fmla="*/ 1642059 h 2900505"/>
                <a:gd name="connsiteX566" fmla="*/ 1087531 w 4392960"/>
                <a:gd name="connsiteY566" fmla="*/ 1626866 h 2900505"/>
                <a:gd name="connsiteX567" fmla="*/ 1087531 w 4392960"/>
                <a:gd name="connsiteY567" fmla="*/ 1601545 h 2900505"/>
                <a:gd name="connsiteX568" fmla="*/ 1078669 w 4392960"/>
                <a:gd name="connsiteY568" fmla="*/ 1580022 h 2900505"/>
                <a:gd name="connsiteX569" fmla="*/ 1059678 w 4392960"/>
                <a:gd name="connsiteY569" fmla="*/ 1561032 h 2900505"/>
                <a:gd name="connsiteX570" fmla="*/ 1057146 w 4392960"/>
                <a:gd name="connsiteY570" fmla="*/ 1555968 h 2900505"/>
                <a:gd name="connsiteX571" fmla="*/ 1057146 w 4392960"/>
                <a:gd name="connsiteY571" fmla="*/ 1553436 h 2900505"/>
                <a:gd name="connsiteX572" fmla="*/ 1054614 w 4392960"/>
                <a:gd name="connsiteY572" fmla="*/ 1534445 h 2900505"/>
                <a:gd name="connsiteX573" fmla="*/ 1036889 w 4392960"/>
                <a:gd name="connsiteY573" fmla="*/ 1516720 h 2900505"/>
                <a:gd name="connsiteX574" fmla="*/ 1034357 w 4392960"/>
                <a:gd name="connsiteY574" fmla="*/ 1511656 h 2900505"/>
                <a:gd name="connsiteX575" fmla="*/ 1034357 w 4392960"/>
                <a:gd name="connsiteY575" fmla="*/ 1509124 h 2900505"/>
                <a:gd name="connsiteX576" fmla="*/ 1045752 w 4392960"/>
                <a:gd name="connsiteY576" fmla="*/ 1497730 h 2900505"/>
                <a:gd name="connsiteX577" fmla="*/ 1052082 w 4392960"/>
                <a:gd name="connsiteY577" fmla="*/ 1500262 h 2900505"/>
                <a:gd name="connsiteX578" fmla="*/ 1069807 w 4392960"/>
                <a:gd name="connsiteY578" fmla="*/ 1516720 h 2900505"/>
                <a:gd name="connsiteX579" fmla="*/ 1082467 w 4392960"/>
                <a:gd name="connsiteY579" fmla="*/ 1523050 h 2900505"/>
                <a:gd name="connsiteX580" fmla="*/ 1086265 w 4392960"/>
                <a:gd name="connsiteY580" fmla="*/ 1521784 h 2900505"/>
                <a:gd name="connsiteX581" fmla="*/ 1091329 w 4392960"/>
                <a:gd name="connsiteY581" fmla="*/ 1525582 h 2900505"/>
                <a:gd name="connsiteX582" fmla="*/ 1135641 w 4392960"/>
                <a:gd name="connsiteY582" fmla="*/ 1569894 h 2900505"/>
                <a:gd name="connsiteX583" fmla="*/ 1141971 w 4392960"/>
                <a:gd name="connsiteY583" fmla="*/ 1585087 h 2900505"/>
                <a:gd name="connsiteX584" fmla="*/ 1141971 w 4392960"/>
                <a:gd name="connsiteY584" fmla="*/ 1596481 h 2900505"/>
                <a:gd name="connsiteX585" fmla="*/ 1150833 w 4392960"/>
                <a:gd name="connsiteY585" fmla="*/ 1618004 h 2900505"/>
                <a:gd name="connsiteX586" fmla="*/ 1205273 w 4392960"/>
                <a:gd name="connsiteY586" fmla="*/ 1672444 h 2900505"/>
                <a:gd name="connsiteX587" fmla="*/ 1211603 w 4392960"/>
                <a:gd name="connsiteY587" fmla="*/ 1687636 h 2900505"/>
                <a:gd name="connsiteX588" fmla="*/ 1211603 w 4392960"/>
                <a:gd name="connsiteY588" fmla="*/ 1704095 h 2900505"/>
                <a:gd name="connsiteX589" fmla="*/ 1220466 w 4392960"/>
                <a:gd name="connsiteY589" fmla="*/ 1725617 h 2900505"/>
                <a:gd name="connsiteX590" fmla="*/ 1245787 w 4392960"/>
                <a:gd name="connsiteY590" fmla="*/ 1750938 h 2900505"/>
                <a:gd name="connsiteX591" fmla="*/ 1252117 w 4392960"/>
                <a:gd name="connsiteY591" fmla="*/ 1766131 h 2900505"/>
                <a:gd name="connsiteX592" fmla="*/ 1252117 w 4392960"/>
                <a:gd name="connsiteY592" fmla="*/ 1833231 h 2900505"/>
                <a:gd name="connsiteX593" fmla="*/ 1267309 w 4392960"/>
                <a:gd name="connsiteY593" fmla="*/ 1848424 h 2900505"/>
                <a:gd name="connsiteX594" fmla="*/ 1340740 w 4392960"/>
                <a:gd name="connsiteY594" fmla="*/ 1848424 h 2900505"/>
                <a:gd name="connsiteX595" fmla="*/ 1362263 w 4392960"/>
                <a:gd name="connsiteY595" fmla="*/ 1839561 h 2900505"/>
                <a:gd name="connsiteX596" fmla="*/ 1416702 w 4392960"/>
                <a:gd name="connsiteY596" fmla="*/ 1785121 h 2900505"/>
                <a:gd name="connsiteX597" fmla="*/ 1431895 w 4392960"/>
                <a:gd name="connsiteY597" fmla="*/ 1778791 h 2900505"/>
                <a:gd name="connsiteX598" fmla="*/ 1491399 w 4392960"/>
                <a:gd name="connsiteY598" fmla="*/ 1778791 h 2900505"/>
                <a:gd name="connsiteX599" fmla="*/ 1512922 w 4392960"/>
                <a:gd name="connsiteY599" fmla="*/ 1769929 h 2900505"/>
                <a:gd name="connsiteX600" fmla="*/ 1614206 w 4392960"/>
                <a:gd name="connsiteY600" fmla="*/ 1668645 h 2900505"/>
                <a:gd name="connsiteX601" fmla="*/ 1614206 w 4392960"/>
                <a:gd name="connsiteY601" fmla="*/ 1647123 h 2900505"/>
                <a:gd name="connsiteX602" fmla="*/ 1545839 w 4392960"/>
                <a:gd name="connsiteY602" fmla="*/ 1578756 h 2900505"/>
                <a:gd name="connsiteX603" fmla="*/ 1524316 w 4392960"/>
                <a:gd name="connsiteY603" fmla="*/ 1578756 h 2900505"/>
                <a:gd name="connsiteX604" fmla="*/ 1501527 w 4392960"/>
                <a:gd name="connsiteY604" fmla="*/ 1601545 h 2900505"/>
                <a:gd name="connsiteX605" fmla="*/ 1492665 w 4392960"/>
                <a:gd name="connsiteY605" fmla="*/ 1601545 h 2900505"/>
                <a:gd name="connsiteX606" fmla="*/ 1383786 w 4392960"/>
                <a:gd name="connsiteY606" fmla="*/ 1492665 h 2900505"/>
                <a:gd name="connsiteX607" fmla="*/ 1383786 w 4392960"/>
                <a:gd name="connsiteY607" fmla="*/ 1483803 h 2900505"/>
                <a:gd name="connsiteX608" fmla="*/ 1395180 w 4392960"/>
                <a:gd name="connsiteY608" fmla="*/ 1472409 h 2900505"/>
                <a:gd name="connsiteX609" fmla="*/ 1404042 w 4392960"/>
                <a:gd name="connsiteY609" fmla="*/ 1472409 h 2900505"/>
                <a:gd name="connsiteX610" fmla="*/ 1474941 w 4392960"/>
                <a:gd name="connsiteY610" fmla="*/ 1543307 h 2900505"/>
                <a:gd name="connsiteX611" fmla="*/ 1496463 w 4392960"/>
                <a:gd name="connsiteY611" fmla="*/ 1552169 h 2900505"/>
                <a:gd name="connsiteX612" fmla="*/ 1534444 w 4392960"/>
                <a:gd name="connsiteY612" fmla="*/ 1552169 h 2900505"/>
                <a:gd name="connsiteX613" fmla="*/ 1548371 w 4392960"/>
                <a:gd name="connsiteY613" fmla="*/ 1557234 h 2900505"/>
                <a:gd name="connsiteX614" fmla="*/ 1568628 w 4392960"/>
                <a:gd name="connsiteY614" fmla="*/ 1564830 h 2900505"/>
                <a:gd name="connsiteX615" fmla="*/ 1728150 w 4392960"/>
                <a:gd name="connsiteY615" fmla="*/ 1564830 h 2900505"/>
                <a:gd name="connsiteX616" fmla="*/ 1743342 w 4392960"/>
                <a:gd name="connsiteY616" fmla="*/ 1571160 h 2900505"/>
                <a:gd name="connsiteX617" fmla="*/ 1837029 w 4392960"/>
                <a:gd name="connsiteY617" fmla="*/ 1664847 h 2900505"/>
                <a:gd name="connsiteX618" fmla="*/ 1858552 w 4392960"/>
                <a:gd name="connsiteY618" fmla="*/ 1673710 h 2900505"/>
                <a:gd name="connsiteX619" fmla="*/ 1867414 w 4392960"/>
                <a:gd name="connsiteY619" fmla="*/ 1673710 h 2900505"/>
                <a:gd name="connsiteX620" fmla="*/ 1873745 w 4392960"/>
                <a:gd name="connsiteY620" fmla="*/ 1680040 h 2900505"/>
                <a:gd name="connsiteX621" fmla="*/ 1873745 w 4392960"/>
                <a:gd name="connsiteY621" fmla="*/ 1778791 h 2900505"/>
                <a:gd name="connsiteX622" fmla="*/ 1882606 w 4392960"/>
                <a:gd name="connsiteY622" fmla="*/ 1800314 h 2900505"/>
                <a:gd name="connsiteX623" fmla="*/ 1944643 w 4392960"/>
                <a:gd name="connsiteY623" fmla="*/ 1862350 h 2900505"/>
                <a:gd name="connsiteX624" fmla="*/ 1948441 w 4392960"/>
                <a:gd name="connsiteY624" fmla="*/ 1875011 h 2900505"/>
                <a:gd name="connsiteX625" fmla="*/ 1948441 w 4392960"/>
                <a:gd name="connsiteY625" fmla="*/ 1929450 h 2900505"/>
                <a:gd name="connsiteX626" fmla="*/ 1957303 w 4392960"/>
                <a:gd name="connsiteY626" fmla="*/ 1950973 h 2900505"/>
                <a:gd name="connsiteX627" fmla="*/ 1958569 w 4392960"/>
                <a:gd name="connsiteY627" fmla="*/ 1952239 h 2900505"/>
                <a:gd name="connsiteX628" fmla="*/ 1980092 w 4392960"/>
                <a:gd name="connsiteY628" fmla="*/ 1961102 h 2900505"/>
                <a:gd name="connsiteX629" fmla="*/ 1985156 w 4392960"/>
                <a:gd name="connsiteY629" fmla="*/ 1961102 h 2900505"/>
                <a:gd name="connsiteX630" fmla="*/ 2006679 w 4392960"/>
                <a:gd name="connsiteY630" fmla="*/ 1952239 h 2900505"/>
                <a:gd name="connsiteX631" fmla="*/ 2043394 w 4392960"/>
                <a:gd name="connsiteY631" fmla="*/ 1916790 h 2900505"/>
                <a:gd name="connsiteX632" fmla="*/ 2052256 w 4392960"/>
                <a:gd name="connsiteY632" fmla="*/ 1895267 h 2900505"/>
                <a:gd name="connsiteX633" fmla="*/ 2052256 w 4392960"/>
                <a:gd name="connsiteY633" fmla="*/ 1805378 h 2900505"/>
                <a:gd name="connsiteX634" fmla="*/ 2058587 w 4392960"/>
                <a:gd name="connsiteY634" fmla="*/ 1790186 h 2900505"/>
                <a:gd name="connsiteX635" fmla="*/ 2185191 w 4392960"/>
                <a:gd name="connsiteY635" fmla="*/ 1663581 h 2900505"/>
                <a:gd name="connsiteX636" fmla="*/ 2200384 w 4392960"/>
                <a:gd name="connsiteY636" fmla="*/ 1657251 h 2900505"/>
                <a:gd name="connsiteX637" fmla="*/ 2277612 w 4392960"/>
                <a:gd name="connsiteY637" fmla="*/ 1657251 h 2900505"/>
                <a:gd name="connsiteX638" fmla="*/ 2292805 w 4392960"/>
                <a:gd name="connsiteY638" fmla="*/ 1663581 h 2900505"/>
                <a:gd name="connsiteX639" fmla="*/ 2343447 w 4392960"/>
                <a:gd name="connsiteY639" fmla="*/ 1714223 h 2900505"/>
                <a:gd name="connsiteX640" fmla="*/ 2349777 w 4392960"/>
                <a:gd name="connsiteY640" fmla="*/ 1729416 h 2900505"/>
                <a:gd name="connsiteX641" fmla="*/ 2349777 w 4392960"/>
                <a:gd name="connsiteY641" fmla="*/ 1773727 h 2900505"/>
                <a:gd name="connsiteX642" fmla="*/ 2359905 w 4392960"/>
                <a:gd name="connsiteY642" fmla="*/ 1795250 h 2900505"/>
                <a:gd name="connsiteX643" fmla="*/ 2381428 w 4392960"/>
                <a:gd name="connsiteY643" fmla="*/ 1795250 h 2900505"/>
                <a:gd name="connsiteX644" fmla="*/ 2381428 w 4392960"/>
                <a:gd name="connsiteY644" fmla="*/ 1795250 h 2900505"/>
                <a:gd name="connsiteX645" fmla="*/ 2404216 w 4392960"/>
                <a:gd name="connsiteY645" fmla="*/ 1772461 h 2900505"/>
                <a:gd name="connsiteX646" fmla="*/ 2410547 w 4392960"/>
                <a:gd name="connsiteY646" fmla="*/ 1769929 h 2900505"/>
                <a:gd name="connsiteX647" fmla="*/ 2424474 w 4392960"/>
                <a:gd name="connsiteY647" fmla="*/ 1783855 h 2900505"/>
                <a:gd name="connsiteX648" fmla="*/ 2430804 w 4392960"/>
                <a:gd name="connsiteY648" fmla="*/ 1799048 h 2900505"/>
                <a:gd name="connsiteX649" fmla="*/ 2430804 w 4392960"/>
                <a:gd name="connsiteY649" fmla="*/ 1944643 h 2900505"/>
                <a:gd name="connsiteX650" fmla="*/ 2439666 w 4392960"/>
                <a:gd name="connsiteY650" fmla="*/ 1966166 h 2900505"/>
                <a:gd name="connsiteX651" fmla="*/ 2464986 w 4392960"/>
                <a:gd name="connsiteY651" fmla="*/ 1991486 h 2900505"/>
                <a:gd name="connsiteX652" fmla="*/ 2471317 w 4392960"/>
                <a:gd name="connsiteY652" fmla="*/ 2006679 h 2900505"/>
                <a:gd name="connsiteX653" fmla="*/ 2471317 w 4392960"/>
                <a:gd name="connsiteY653" fmla="*/ 2020606 h 2900505"/>
                <a:gd name="connsiteX654" fmla="*/ 2480179 w 4392960"/>
                <a:gd name="connsiteY654" fmla="*/ 2042128 h 2900505"/>
                <a:gd name="connsiteX655" fmla="*/ 2554876 w 4392960"/>
                <a:gd name="connsiteY655" fmla="*/ 2116825 h 2900505"/>
                <a:gd name="connsiteX656" fmla="*/ 2565004 w 4392960"/>
                <a:gd name="connsiteY656" fmla="*/ 2121889 h 2900505"/>
                <a:gd name="connsiteX657" fmla="*/ 2565004 w 4392960"/>
                <a:gd name="connsiteY657" fmla="*/ 2121889 h 2900505"/>
                <a:gd name="connsiteX658" fmla="*/ 2580197 w 4392960"/>
                <a:gd name="connsiteY658" fmla="*/ 2106697 h 2900505"/>
                <a:gd name="connsiteX659" fmla="*/ 2580197 w 4392960"/>
                <a:gd name="connsiteY659" fmla="*/ 2106697 h 2900505"/>
                <a:gd name="connsiteX660" fmla="*/ 2575132 w 4392960"/>
                <a:gd name="connsiteY660" fmla="*/ 2096568 h 2900505"/>
                <a:gd name="connsiteX661" fmla="*/ 2552344 w 4392960"/>
                <a:gd name="connsiteY661" fmla="*/ 2073779 h 2900505"/>
                <a:gd name="connsiteX662" fmla="*/ 2546014 w 4392960"/>
                <a:gd name="connsiteY662" fmla="*/ 2058587 h 2900505"/>
                <a:gd name="connsiteX663" fmla="*/ 2546014 w 4392960"/>
                <a:gd name="connsiteY663" fmla="*/ 2033266 h 2900505"/>
                <a:gd name="connsiteX664" fmla="*/ 2537151 w 4392960"/>
                <a:gd name="connsiteY664" fmla="*/ 2011743 h 2900505"/>
                <a:gd name="connsiteX665" fmla="*/ 2468785 w 4392960"/>
                <a:gd name="connsiteY665" fmla="*/ 1943377 h 2900505"/>
                <a:gd name="connsiteX666" fmla="*/ 2462455 w 4392960"/>
                <a:gd name="connsiteY666" fmla="*/ 1928184 h 2900505"/>
                <a:gd name="connsiteX667" fmla="*/ 2462455 w 4392960"/>
                <a:gd name="connsiteY667" fmla="*/ 1861084 h 2900505"/>
                <a:gd name="connsiteX668" fmla="*/ 2467519 w 4392960"/>
                <a:gd name="connsiteY668" fmla="*/ 1847158 h 2900505"/>
                <a:gd name="connsiteX669" fmla="*/ 2470051 w 4392960"/>
                <a:gd name="connsiteY669" fmla="*/ 1845891 h 2900505"/>
                <a:gd name="connsiteX670" fmla="*/ 2475115 w 4392960"/>
                <a:gd name="connsiteY670" fmla="*/ 1848424 h 2900505"/>
                <a:gd name="connsiteX671" fmla="*/ 2553609 w 4392960"/>
                <a:gd name="connsiteY671" fmla="*/ 1926918 h 2900505"/>
                <a:gd name="connsiteX672" fmla="*/ 2559940 w 4392960"/>
                <a:gd name="connsiteY672" fmla="*/ 1939579 h 2900505"/>
                <a:gd name="connsiteX673" fmla="*/ 2570069 w 4392960"/>
                <a:gd name="connsiteY673" fmla="*/ 1952239 h 2900505"/>
                <a:gd name="connsiteX674" fmla="*/ 2586527 w 4392960"/>
                <a:gd name="connsiteY674" fmla="*/ 1943377 h 2900505"/>
                <a:gd name="connsiteX675" fmla="*/ 2654893 w 4392960"/>
                <a:gd name="connsiteY675" fmla="*/ 1875011 h 2900505"/>
                <a:gd name="connsiteX676" fmla="*/ 2663755 w 4392960"/>
                <a:gd name="connsiteY676" fmla="*/ 1853488 h 2900505"/>
                <a:gd name="connsiteX677" fmla="*/ 2663755 w 4392960"/>
                <a:gd name="connsiteY677" fmla="*/ 1818039 h 2900505"/>
                <a:gd name="connsiteX678" fmla="*/ 2654893 w 4392960"/>
                <a:gd name="connsiteY678" fmla="*/ 1796516 h 2900505"/>
                <a:gd name="connsiteX679" fmla="*/ 2597921 w 4392960"/>
                <a:gd name="connsiteY679" fmla="*/ 1739544 h 2900505"/>
                <a:gd name="connsiteX680" fmla="*/ 2591591 w 4392960"/>
                <a:gd name="connsiteY680" fmla="*/ 1724351 h 2900505"/>
                <a:gd name="connsiteX681" fmla="*/ 2591591 w 4392960"/>
                <a:gd name="connsiteY681" fmla="*/ 1709159 h 2900505"/>
                <a:gd name="connsiteX682" fmla="*/ 2597921 w 4392960"/>
                <a:gd name="connsiteY682" fmla="*/ 1693966 h 2900505"/>
                <a:gd name="connsiteX683" fmla="*/ 2621976 w 4392960"/>
                <a:gd name="connsiteY683" fmla="*/ 1669912 h 2900505"/>
                <a:gd name="connsiteX684" fmla="*/ 2637169 w 4392960"/>
                <a:gd name="connsiteY684" fmla="*/ 1663581 h 2900505"/>
                <a:gd name="connsiteX685" fmla="*/ 2654893 w 4392960"/>
                <a:gd name="connsiteY685" fmla="*/ 1663581 h 2900505"/>
                <a:gd name="connsiteX686" fmla="*/ 2661223 w 4392960"/>
                <a:gd name="connsiteY686" fmla="*/ 1669912 h 2900505"/>
                <a:gd name="connsiteX687" fmla="*/ 2661223 w 4392960"/>
                <a:gd name="connsiteY687" fmla="*/ 1677508 h 2900505"/>
                <a:gd name="connsiteX688" fmla="*/ 2667553 w 4392960"/>
                <a:gd name="connsiteY688" fmla="*/ 1696498 h 2900505"/>
                <a:gd name="connsiteX689" fmla="*/ 2665022 w 4392960"/>
                <a:gd name="connsiteY689" fmla="*/ 1702829 h 2900505"/>
                <a:gd name="connsiteX690" fmla="*/ 2663755 w 4392960"/>
                <a:gd name="connsiteY690" fmla="*/ 1704095 h 2900505"/>
                <a:gd name="connsiteX691" fmla="*/ 2654893 w 4392960"/>
                <a:gd name="connsiteY691" fmla="*/ 1723085 h 2900505"/>
                <a:gd name="connsiteX692" fmla="*/ 2662490 w 4392960"/>
                <a:gd name="connsiteY692" fmla="*/ 1740810 h 2900505"/>
                <a:gd name="connsiteX693" fmla="*/ 2682746 w 4392960"/>
                <a:gd name="connsiteY693" fmla="*/ 1739544 h 2900505"/>
                <a:gd name="connsiteX694" fmla="*/ 2696673 w 4392960"/>
                <a:gd name="connsiteY694" fmla="*/ 1725617 h 2900505"/>
                <a:gd name="connsiteX695" fmla="*/ 2705535 w 4392960"/>
                <a:gd name="connsiteY695" fmla="*/ 1704095 h 2900505"/>
                <a:gd name="connsiteX696" fmla="*/ 2705535 w 4392960"/>
                <a:gd name="connsiteY696" fmla="*/ 1699031 h 2900505"/>
                <a:gd name="connsiteX697" fmla="*/ 2692874 w 4392960"/>
                <a:gd name="connsiteY697" fmla="*/ 1683838 h 2900505"/>
                <a:gd name="connsiteX698" fmla="*/ 2689076 w 4392960"/>
                <a:gd name="connsiteY698" fmla="*/ 1677508 h 2900505"/>
                <a:gd name="connsiteX699" fmla="*/ 2689076 w 4392960"/>
                <a:gd name="connsiteY699" fmla="*/ 1667379 h 2900505"/>
                <a:gd name="connsiteX700" fmla="*/ 2695407 w 4392960"/>
                <a:gd name="connsiteY700" fmla="*/ 1661049 h 2900505"/>
                <a:gd name="connsiteX701" fmla="*/ 2781497 w 4392960"/>
                <a:gd name="connsiteY701" fmla="*/ 1661049 h 2900505"/>
                <a:gd name="connsiteX702" fmla="*/ 2803020 w 4392960"/>
                <a:gd name="connsiteY702" fmla="*/ 1652187 h 2900505"/>
                <a:gd name="connsiteX703" fmla="*/ 2911900 w 4392960"/>
                <a:gd name="connsiteY703" fmla="*/ 1543307 h 2900505"/>
                <a:gd name="connsiteX704" fmla="*/ 2920762 w 4392960"/>
                <a:gd name="connsiteY704" fmla="*/ 1521784 h 2900505"/>
                <a:gd name="connsiteX705" fmla="*/ 2920762 w 4392960"/>
                <a:gd name="connsiteY705" fmla="*/ 1419235 h 2900505"/>
                <a:gd name="connsiteX706" fmla="*/ 2911900 w 4392960"/>
                <a:gd name="connsiteY706" fmla="*/ 1397712 h 2900505"/>
                <a:gd name="connsiteX707" fmla="*/ 2881515 w 4392960"/>
                <a:gd name="connsiteY707" fmla="*/ 1367327 h 2900505"/>
                <a:gd name="connsiteX708" fmla="*/ 2881515 w 4392960"/>
                <a:gd name="connsiteY708" fmla="*/ 1358465 h 2900505"/>
                <a:gd name="connsiteX709" fmla="*/ 2928359 w 4392960"/>
                <a:gd name="connsiteY709" fmla="*/ 1311621 h 2900505"/>
                <a:gd name="connsiteX710" fmla="*/ 2932157 w 4392960"/>
                <a:gd name="connsiteY710" fmla="*/ 1300227 h 2900505"/>
                <a:gd name="connsiteX711" fmla="*/ 2928359 w 4392960"/>
                <a:gd name="connsiteY711" fmla="*/ 1288832 h 2900505"/>
                <a:gd name="connsiteX712" fmla="*/ 2927092 w 4392960"/>
                <a:gd name="connsiteY712" fmla="*/ 1287566 h 2900505"/>
                <a:gd name="connsiteX713" fmla="*/ 2905570 w 4392960"/>
                <a:gd name="connsiteY713" fmla="*/ 1287566 h 2900505"/>
                <a:gd name="connsiteX714" fmla="*/ 2894176 w 4392960"/>
                <a:gd name="connsiteY714" fmla="*/ 1298961 h 2900505"/>
                <a:gd name="connsiteX715" fmla="*/ 2885313 w 4392960"/>
                <a:gd name="connsiteY715" fmla="*/ 1298961 h 2900505"/>
                <a:gd name="connsiteX716" fmla="*/ 2857460 w 4392960"/>
                <a:gd name="connsiteY716" fmla="*/ 1271108 h 2900505"/>
                <a:gd name="connsiteX717" fmla="*/ 2856194 w 4392960"/>
                <a:gd name="connsiteY717" fmla="*/ 1266044 h 2900505"/>
                <a:gd name="connsiteX718" fmla="*/ 2857460 w 4392960"/>
                <a:gd name="connsiteY718" fmla="*/ 1260979 h 2900505"/>
                <a:gd name="connsiteX719" fmla="*/ 2911900 w 4392960"/>
                <a:gd name="connsiteY719" fmla="*/ 1206539 h 2900505"/>
                <a:gd name="connsiteX720" fmla="*/ 2920762 w 4392960"/>
                <a:gd name="connsiteY720" fmla="*/ 1206539 h 2900505"/>
                <a:gd name="connsiteX721" fmla="*/ 2927092 w 4392960"/>
                <a:gd name="connsiteY721" fmla="*/ 1212870 h 2900505"/>
                <a:gd name="connsiteX722" fmla="*/ 2927092 w 4392960"/>
                <a:gd name="connsiteY722" fmla="*/ 1221732 h 2900505"/>
                <a:gd name="connsiteX723" fmla="*/ 2920762 w 4392960"/>
                <a:gd name="connsiteY723" fmla="*/ 1228062 h 2900505"/>
                <a:gd name="connsiteX724" fmla="*/ 2911900 w 4392960"/>
                <a:gd name="connsiteY724" fmla="*/ 1247053 h 2900505"/>
                <a:gd name="connsiteX725" fmla="*/ 2927092 w 4392960"/>
                <a:gd name="connsiteY725" fmla="*/ 1258447 h 2900505"/>
                <a:gd name="connsiteX726" fmla="*/ 2943552 w 4392960"/>
                <a:gd name="connsiteY726" fmla="*/ 1258447 h 2900505"/>
                <a:gd name="connsiteX727" fmla="*/ 2965074 w 4392960"/>
                <a:gd name="connsiteY727" fmla="*/ 1249585 h 2900505"/>
                <a:gd name="connsiteX728" fmla="*/ 2976468 w 4392960"/>
                <a:gd name="connsiteY728" fmla="*/ 1238191 h 2900505"/>
                <a:gd name="connsiteX729" fmla="*/ 2985331 w 4392960"/>
                <a:gd name="connsiteY729" fmla="*/ 1238191 h 2900505"/>
                <a:gd name="connsiteX730" fmla="*/ 2986597 w 4392960"/>
                <a:gd name="connsiteY730" fmla="*/ 1239457 h 2900505"/>
                <a:gd name="connsiteX731" fmla="*/ 2992927 w 4392960"/>
                <a:gd name="connsiteY731" fmla="*/ 1254649 h 2900505"/>
                <a:gd name="connsiteX732" fmla="*/ 2992927 w 4392960"/>
                <a:gd name="connsiteY732" fmla="*/ 1266044 h 2900505"/>
                <a:gd name="connsiteX733" fmla="*/ 3001789 w 4392960"/>
                <a:gd name="connsiteY733" fmla="*/ 1287566 h 2900505"/>
                <a:gd name="connsiteX734" fmla="*/ 3013184 w 4392960"/>
                <a:gd name="connsiteY734" fmla="*/ 1298961 h 2900505"/>
                <a:gd name="connsiteX735" fmla="*/ 3019514 w 4392960"/>
                <a:gd name="connsiteY735" fmla="*/ 1314153 h 2900505"/>
                <a:gd name="connsiteX736" fmla="*/ 3019514 w 4392960"/>
                <a:gd name="connsiteY736" fmla="*/ 1352135 h 2900505"/>
                <a:gd name="connsiteX737" fmla="*/ 3034706 w 4392960"/>
                <a:gd name="connsiteY737" fmla="*/ 1367327 h 2900505"/>
                <a:gd name="connsiteX738" fmla="*/ 3061293 w 4392960"/>
                <a:gd name="connsiteY738" fmla="*/ 1367327 h 2900505"/>
                <a:gd name="connsiteX739" fmla="*/ 3082816 w 4392960"/>
                <a:gd name="connsiteY739" fmla="*/ 1358465 h 2900505"/>
                <a:gd name="connsiteX740" fmla="*/ 3095477 w 4392960"/>
                <a:gd name="connsiteY740" fmla="*/ 1347070 h 2900505"/>
                <a:gd name="connsiteX741" fmla="*/ 3104338 w 4392960"/>
                <a:gd name="connsiteY741" fmla="*/ 1325548 h 2900505"/>
                <a:gd name="connsiteX742" fmla="*/ 3104338 w 4392960"/>
                <a:gd name="connsiteY742" fmla="*/ 1298961 h 2900505"/>
                <a:gd name="connsiteX743" fmla="*/ 3095477 w 4392960"/>
                <a:gd name="connsiteY743" fmla="*/ 1277438 h 2900505"/>
                <a:gd name="connsiteX744" fmla="*/ 3060027 w 4392960"/>
                <a:gd name="connsiteY744" fmla="*/ 1241989 h 2900505"/>
                <a:gd name="connsiteX745" fmla="*/ 3060027 w 4392960"/>
                <a:gd name="connsiteY745" fmla="*/ 1233126 h 2900505"/>
                <a:gd name="connsiteX746" fmla="*/ 3128394 w 4392960"/>
                <a:gd name="connsiteY746" fmla="*/ 1164760 h 2900505"/>
                <a:gd name="connsiteX747" fmla="*/ 3137256 w 4392960"/>
                <a:gd name="connsiteY747" fmla="*/ 1164760 h 2900505"/>
                <a:gd name="connsiteX748" fmla="*/ 3148650 w 4392960"/>
                <a:gd name="connsiteY748" fmla="*/ 1176155 h 2900505"/>
                <a:gd name="connsiteX749" fmla="*/ 3170173 w 4392960"/>
                <a:gd name="connsiteY749" fmla="*/ 1176155 h 2900505"/>
                <a:gd name="connsiteX750" fmla="*/ 3328428 w 4392960"/>
                <a:gd name="connsiteY750" fmla="*/ 1017899 h 2900505"/>
                <a:gd name="connsiteX751" fmla="*/ 3337291 w 4392960"/>
                <a:gd name="connsiteY751" fmla="*/ 996376 h 2900505"/>
                <a:gd name="connsiteX752" fmla="*/ 3337291 w 4392960"/>
                <a:gd name="connsiteY752" fmla="*/ 888763 h 2900505"/>
                <a:gd name="connsiteX753" fmla="*/ 3328428 w 4392960"/>
                <a:gd name="connsiteY753" fmla="*/ 867240 h 2900505"/>
                <a:gd name="connsiteX754" fmla="*/ 3310704 w 4392960"/>
                <a:gd name="connsiteY754" fmla="*/ 849515 h 2900505"/>
                <a:gd name="connsiteX755" fmla="*/ 3289181 w 4392960"/>
                <a:gd name="connsiteY755" fmla="*/ 849515 h 2900505"/>
                <a:gd name="connsiteX756" fmla="*/ 3289181 w 4392960"/>
                <a:gd name="connsiteY756" fmla="*/ 849515 h 2900505"/>
                <a:gd name="connsiteX757" fmla="*/ 3287915 w 4392960"/>
                <a:gd name="connsiteY757" fmla="*/ 850781 h 2900505"/>
                <a:gd name="connsiteX758" fmla="*/ 3279053 w 4392960"/>
                <a:gd name="connsiteY758" fmla="*/ 850781 h 2900505"/>
                <a:gd name="connsiteX759" fmla="*/ 3239805 w 4392960"/>
                <a:gd name="connsiteY759" fmla="*/ 811534 h 2900505"/>
                <a:gd name="connsiteX760" fmla="*/ 3239805 w 4392960"/>
                <a:gd name="connsiteY760" fmla="*/ 802672 h 2900505"/>
                <a:gd name="connsiteX761" fmla="*/ 3348685 w 4392960"/>
                <a:gd name="connsiteY761" fmla="*/ 693792 h 2900505"/>
                <a:gd name="connsiteX762" fmla="*/ 3363877 w 4392960"/>
                <a:gd name="connsiteY762" fmla="*/ 687462 h 2900505"/>
                <a:gd name="connsiteX763" fmla="*/ 3547454 w 4392960"/>
                <a:gd name="connsiteY763" fmla="*/ 687462 h 2900505"/>
                <a:gd name="connsiteX764" fmla="*/ 3562646 w 4392960"/>
                <a:gd name="connsiteY764" fmla="*/ 693792 h 2900505"/>
                <a:gd name="connsiteX765" fmla="*/ 3568977 w 4392960"/>
                <a:gd name="connsiteY765" fmla="*/ 700122 h 2900505"/>
                <a:gd name="connsiteX766" fmla="*/ 3590500 w 4392960"/>
                <a:gd name="connsiteY766" fmla="*/ 708984 h 2900505"/>
                <a:gd name="connsiteX767" fmla="*/ 3633545 w 4392960"/>
                <a:gd name="connsiteY767" fmla="*/ 708984 h 2900505"/>
                <a:gd name="connsiteX768" fmla="*/ 3643673 w 4392960"/>
                <a:gd name="connsiteY768" fmla="*/ 702654 h 2900505"/>
                <a:gd name="connsiteX769" fmla="*/ 3639876 w 4392960"/>
                <a:gd name="connsiteY769" fmla="*/ 693792 h 2900505"/>
                <a:gd name="connsiteX770" fmla="*/ 3633545 w 4392960"/>
                <a:gd name="connsiteY770" fmla="*/ 687462 h 2900505"/>
                <a:gd name="connsiteX771" fmla="*/ 3633545 w 4392960"/>
                <a:gd name="connsiteY771" fmla="*/ 678599 h 2900505"/>
                <a:gd name="connsiteX772" fmla="*/ 3682921 w 4392960"/>
                <a:gd name="connsiteY772" fmla="*/ 629224 h 2900505"/>
                <a:gd name="connsiteX773" fmla="*/ 3698113 w 4392960"/>
                <a:gd name="connsiteY773" fmla="*/ 622894 h 2900505"/>
                <a:gd name="connsiteX774" fmla="*/ 3719636 w 4392960"/>
                <a:gd name="connsiteY774" fmla="*/ 622894 h 2900505"/>
                <a:gd name="connsiteX775" fmla="*/ 3734829 w 4392960"/>
                <a:gd name="connsiteY775" fmla="*/ 629224 h 2900505"/>
                <a:gd name="connsiteX776" fmla="*/ 3746223 w 4392960"/>
                <a:gd name="connsiteY776" fmla="*/ 640618 h 2900505"/>
                <a:gd name="connsiteX777" fmla="*/ 3767746 w 4392960"/>
                <a:gd name="connsiteY777" fmla="*/ 640618 h 2900505"/>
                <a:gd name="connsiteX778" fmla="*/ 3817122 w 4392960"/>
                <a:gd name="connsiteY778" fmla="*/ 591242 h 2900505"/>
                <a:gd name="connsiteX779" fmla="*/ 3825983 w 4392960"/>
                <a:gd name="connsiteY779" fmla="*/ 591242 h 2900505"/>
                <a:gd name="connsiteX780" fmla="*/ 3827250 w 4392960"/>
                <a:gd name="connsiteY780" fmla="*/ 592508 h 2900505"/>
                <a:gd name="connsiteX781" fmla="*/ 3827250 w 4392960"/>
                <a:gd name="connsiteY781" fmla="*/ 601371 h 2900505"/>
                <a:gd name="connsiteX782" fmla="*/ 3815855 w 4392960"/>
                <a:gd name="connsiteY782" fmla="*/ 612765 h 2900505"/>
                <a:gd name="connsiteX783" fmla="*/ 3806993 w 4392960"/>
                <a:gd name="connsiteY783" fmla="*/ 631756 h 2900505"/>
                <a:gd name="connsiteX784" fmla="*/ 3800662 w 4392960"/>
                <a:gd name="connsiteY784" fmla="*/ 644416 h 2900505"/>
                <a:gd name="connsiteX785" fmla="*/ 3656334 w 4392960"/>
                <a:gd name="connsiteY785" fmla="*/ 788745 h 2900505"/>
                <a:gd name="connsiteX786" fmla="*/ 3647471 w 4392960"/>
                <a:gd name="connsiteY786" fmla="*/ 810268 h 2900505"/>
                <a:gd name="connsiteX787" fmla="*/ 3647471 w 4392960"/>
                <a:gd name="connsiteY787" fmla="*/ 888763 h 2900505"/>
                <a:gd name="connsiteX788" fmla="*/ 3656334 w 4392960"/>
                <a:gd name="connsiteY788" fmla="*/ 910285 h 2900505"/>
                <a:gd name="connsiteX789" fmla="*/ 3668994 w 4392960"/>
                <a:gd name="connsiteY789" fmla="*/ 922946 h 2900505"/>
                <a:gd name="connsiteX790" fmla="*/ 3690517 w 4392960"/>
                <a:gd name="connsiteY790" fmla="*/ 922946 h 2900505"/>
                <a:gd name="connsiteX791" fmla="*/ 3779140 w 4392960"/>
                <a:gd name="connsiteY791" fmla="*/ 834323 h 2900505"/>
                <a:gd name="connsiteX792" fmla="*/ 3788002 w 4392960"/>
                <a:gd name="connsiteY792" fmla="*/ 812800 h 2900505"/>
                <a:gd name="connsiteX793" fmla="*/ 3788002 w 4392960"/>
                <a:gd name="connsiteY793" fmla="*/ 801406 h 2900505"/>
                <a:gd name="connsiteX794" fmla="*/ 3794332 w 4392960"/>
                <a:gd name="connsiteY794" fmla="*/ 786213 h 2900505"/>
                <a:gd name="connsiteX795" fmla="*/ 3795599 w 4392960"/>
                <a:gd name="connsiteY795" fmla="*/ 784947 h 2900505"/>
                <a:gd name="connsiteX796" fmla="*/ 3804461 w 4392960"/>
                <a:gd name="connsiteY796" fmla="*/ 763424 h 2900505"/>
                <a:gd name="connsiteX797" fmla="*/ 3804461 w 4392960"/>
                <a:gd name="connsiteY797" fmla="*/ 715315 h 2900505"/>
                <a:gd name="connsiteX798" fmla="*/ 3810791 w 4392960"/>
                <a:gd name="connsiteY798" fmla="*/ 700122 h 2900505"/>
                <a:gd name="connsiteX799" fmla="*/ 3841176 w 4392960"/>
                <a:gd name="connsiteY799" fmla="*/ 669737 h 2900505"/>
                <a:gd name="connsiteX800" fmla="*/ 3856369 w 4392960"/>
                <a:gd name="connsiteY800" fmla="*/ 663407 h 2900505"/>
                <a:gd name="connsiteX801" fmla="*/ 3967780 w 4392960"/>
                <a:gd name="connsiteY801" fmla="*/ 663407 h 2900505"/>
                <a:gd name="connsiteX802" fmla="*/ 3989303 w 4392960"/>
                <a:gd name="connsiteY802" fmla="*/ 654545 h 2900505"/>
                <a:gd name="connsiteX803" fmla="*/ 4032349 w 4392960"/>
                <a:gd name="connsiteY803" fmla="*/ 611499 h 2900505"/>
                <a:gd name="connsiteX804" fmla="*/ 4047541 w 4392960"/>
                <a:gd name="connsiteY804" fmla="*/ 605169 h 2900505"/>
                <a:gd name="connsiteX805" fmla="*/ 4108312 w 4392960"/>
                <a:gd name="connsiteY805" fmla="*/ 605169 h 2900505"/>
                <a:gd name="connsiteX806" fmla="*/ 4129834 w 4392960"/>
                <a:gd name="connsiteY806" fmla="*/ 596307 h 2900505"/>
                <a:gd name="connsiteX807" fmla="*/ 4138696 w 4392960"/>
                <a:gd name="connsiteY807" fmla="*/ 587444 h 2900505"/>
                <a:gd name="connsiteX808" fmla="*/ 4147559 w 4392960"/>
                <a:gd name="connsiteY808" fmla="*/ 565922 h 2900505"/>
                <a:gd name="connsiteX809" fmla="*/ 4147559 w 4392960"/>
                <a:gd name="connsiteY809" fmla="*/ 563389 h 2900505"/>
                <a:gd name="connsiteX810" fmla="*/ 4138696 w 4392960"/>
                <a:gd name="connsiteY810" fmla="*/ 541867 h 2900505"/>
                <a:gd name="connsiteX811" fmla="*/ 4126036 w 4392960"/>
                <a:gd name="connsiteY811" fmla="*/ 529206 h 2900505"/>
                <a:gd name="connsiteX812" fmla="*/ 4124770 w 4392960"/>
                <a:gd name="connsiteY812" fmla="*/ 524142 h 2900505"/>
                <a:gd name="connsiteX813" fmla="*/ 4126036 w 4392960"/>
                <a:gd name="connsiteY813" fmla="*/ 519078 h 2900505"/>
                <a:gd name="connsiteX814" fmla="*/ 4174145 w 4392960"/>
                <a:gd name="connsiteY814" fmla="*/ 470968 h 2900505"/>
                <a:gd name="connsiteX815" fmla="*/ 4183008 w 4392960"/>
                <a:gd name="connsiteY815" fmla="*/ 470968 h 2900505"/>
                <a:gd name="connsiteX816" fmla="*/ 4194403 w 4392960"/>
                <a:gd name="connsiteY816" fmla="*/ 482363 h 2900505"/>
                <a:gd name="connsiteX817" fmla="*/ 4215925 w 4392960"/>
                <a:gd name="connsiteY817" fmla="*/ 491225 h 2900505"/>
                <a:gd name="connsiteX818" fmla="*/ 4227319 w 4392960"/>
                <a:gd name="connsiteY818" fmla="*/ 491225 h 2900505"/>
                <a:gd name="connsiteX819" fmla="*/ 4242512 w 4392960"/>
                <a:gd name="connsiteY819" fmla="*/ 497555 h 2900505"/>
                <a:gd name="connsiteX820" fmla="*/ 4270365 w 4392960"/>
                <a:gd name="connsiteY820" fmla="*/ 525408 h 2900505"/>
                <a:gd name="connsiteX821" fmla="*/ 4291888 w 4392960"/>
                <a:gd name="connsiteY821" fmla="*/ 534270 h 2900505"/>
                <a:gd name="connsiteX822" fmla="*/ 4303282 w 4392960"/>
                <a:gd name="connsiteY822" fmla="*/ 534270 h 2900505"/>
                <a:gd name="connsiteX823" fmla="*/ 4324805 w 4392960"/>
                <a:gd name="connsiteY823" fmla="*/ 525408 h 2900505"/>
                <a:gd name="connsiteX824" fmla="*/ 4379245 w 4392960"/>
                <a:gd name="connsiteY824" fmla="*/ 470968 h 2900505"/>
                <a:gd name="connsiteX825" fmla="*/ 4389373 w 4392960"/>
                <a:gd name="connsiteY825" fmla="*/ 449445 h 2900505"/>
                <a:gd name="connsiteX826" fmla="*/ 4389373 w 4392960"/>
                <a:gd name="connsiteY826" fmla="*/ 449445 h 2900505"/>
                <a:gd name="connsiteX827" fmla="*/ 4389373 w 4392960"/>
                <a:gd name="connsiteY827" fmla="*/ 449445 h 2900505"/>
                <a:gd name="connsiteX828" fmla="*/ 1485069 w 4392960"/>
                <a:gd name="connsiteY828" fmla="*/ 1112852 h 2900505"/>
                <a:gd name="connsiteX829" fmla="*/ 1466078 w 4392960"/>
                <a:gd name="connsiteY829" fmla="*/ 1119183 h 2900505"/>
                <a:gd name="connsiteX830" fmla="*/ 1447088 w 4392960"/>
                <a:gd name="connsiteY830" fmla="*/ 1119183 h 2900505"/>
                <a:gd name="connsiteX831" fmla="*/ 1435693 w 4392960"/>
                <a:gd name="connsiteY831" fmla="*/ 1121715 h 2900505"/>
                <a:gd name="connsiteX832" fmla="*/ 1434427 w 4392960"/>
                <a:gd name="connsiteY832" fmla="*/ 1133109 h 2900505"/>
                <a:gd name="connsiteX833" fmla="*/ 1440758 w 4392960"/>
                <a:gd name="connsiteY833" fmla="*/ 1148302 h 2900505"/>
                <a:gd name="connsiteX834" fmla="*/ 1464812 w 4392960"/>
                <a:gd name="connsiteY834" fmla="*/ 1172356 h 2900505"/>
                <a:gd name="connsiteX835" fmla="*/ 1473674 w 4392960"/>
                <a:gd name="connsiteY835" fmla="*/ 1193879 h 2900505"/>
                <a:gd name="connsiteX836" fmla="*/ 1473674 w 4392960"/>
                <a:gd name="connsiteY836" fmla="*/ 1288832 h 2900505"/>
                <a:gd name="connsiteX837" fmla="*/ 1458482 w 4392960"/>
                <a:gd name="connsiteY837" fmla="*/ 1304025 h 2900505"/>
                <a:gd name="connsiteX838" fmla="*/ 1415437 w 4392960"/>
                <a:gd name="connsiteY838" fmla="*/ 1304025 h 2900505"/>
                <a:gd name="connsiteX839" fmla="*/ 1393914 w 4392960"/>
                <a:gd name="connsiteY839" fmla="*/ 1295163 h 2900505"/>
                <a:gd name="connsiteX840" fmla="*/ 1387584 w 4392960"/>
                <a:gd name="connsiteY840" fmla="*/ 1288832 h 2900505"/>
                <a:gd name="connsiteX841" fmla="*/ 1378721 w 4392960"/>
                <a:gd name="connsiteY841" fmla="*/ 1267310 h 2900505"/>
                <a:gd name="connsiteX842" fmla="*/ 1378721 w 4392960"/>
                <a:gd name="connsiteY842" fmla="*/ 1185017 h 2900505"/>
                <a:gd name="connsiteX843" fmla="*/ 1372391 w 4392960"/>
                <a:gd name="connsiteY843" fmla="*/ 1169824 h 2900505"/>
                <a:gd name="connsiteX844" fmla="*/ 1362263 w 4392960"/>
                <a:gd name="connsiteY844" fmla="*/ 1158430 h 2900505"/>
                <a:gd name="connsiteX845" fmla="*/ 1353400 w 4392960"/>
                <a:gd name="connsiteY845" fmla="*/ 1136907 h 2900505"/>
                <a:gd name="connsiteX846" fmla="*/ 1353400 w 4392960"/>
                <a:gd name="connsiteY846" fmla="*/ 1124247 h 2900505"/>
                <a:gd name="connsiteX847" fmla="*/ 1362263 w 4392960"/>
                <a:gd name="connsiteY847" fmla="*/ 1102724 h 2900505"/>
                <a:gd name="connsiteX848" fmla="*/ 1381253 w 4392960"/>
                <a:gd name="connsiteY848" fmla="*/ 1083733 h 2900505"/>
                <a:gd name="connsiteX849" fmla="*/ 1396446 w 4392960"/>
                <a:gd name="connsiteY849" fmla="*/ 1074871 h 2900505"/>
                <a:gd name="connsiteX850" fmla="*/ 1396446 w 4392960"/>
                <a:gd name="connsiteY850" fmla="*/ 1072339 h 2900505"/>
                <a:gd name="connsiteX851" fmla="*/ 1411639 w 4392960"/>
                <a:gd name="connsiteY851" fmla="*/ 1060944 h 2900505"/>
                <a:gd name="connsiteX852" fmla="*/ 1438225 w 4392960"/>
                <a:gd name="connsiteY852" fmla="*/ 1060944 h 2900505"/>
                <a:gd name="connsiteX853" fmla="*/ 1459748 w 4392960"/>
                <a:gd name="connsiteY853" fmla="*/ 1069807 h 2900505"/>
                <a:gd name="connsiteX854" fmla="*/ 1485069 w 4392960"/>
                <a:gd name="connsiteY854" fmla="*/ 1095128 h 2900505"/>
                <a:gd name="connsiteX855" fmla="*/ 1485069 w 4392960"/>
                <a:gd name="connsiteY855" fmla="*/ 1112852 h 2900505"/>
                <a:gd name="connsiteX856" fmla="*/ 1485069 w 4392960"/>
                <a:gd name="connsiteY856" fmla="*/ 1112852 h 2900505"/>
                <a:gd name="connsiteX857" fmla="*/ 1217933 w 4392960"/>
                <a:gd name="connsiteY857" fmla="*/ 1191347 h 2900505"/>
                <a:gd name="connsiteX858" fmla="*/ 1196411 w 4392960"/>
                <a:gd name="connsiteY858" fmla="*/ 1200209 h 2900505"/>
                <a:gd name="connsiteX859" fmla="*/ 1115384 w 4392960"/>
                <a:gd name="connsiteY859" fmla="*/ 1200209 h 2900505"/>
                <a:gd name="connsiteX860" fmla="*/ 1093861 w 4392960"/>
                <a:gd name="connsiteY860" fmla="*/ 1191347 h 2900505"/>
                <a:gd name="connsiteX861" fmla="*/ 1073605 w 4392960"/>
                <a:gd name="connsiteY861" fmla="*/ 1169824 h 2900505"/>
                <a:gd name="connsiteX862" fmla="*/ 1064742 w 4392960"/>
                <a:gd name="connsiteY862" fmla="*/ 1169824 h 2900505"/>
                <a:gd name="connsiteX863" fmla="*/ 1034357 w 4392960"/>
                <a:gd name="connsiteY863" fmla="*/ 1200209 h 2900505"/>
                <a:gd name="connsiteX864" fmla="*/ 1012835 w 4392960"/>
                <a:gd name="connsiteY864" fmla="*/ 1209072 h 2900505"/>
                <a:gd name="connsiteX865" fmla="*/ 968523 w 4392960"/>
                <a:gd name="connsiteY865" fmla="*/ 1209072 h 2900505"/>
                <a:gd name="connsiteX866" fmla="*/ 953331 w 4392960"/>
                <a:gd name="connsiteY866" fmla="*/ 1193879 h 2900505"/>
                <a:gd name="connsiteX867" fmla="*/ 953331 w 4392960"/>
                <a:gd name="connsiteY867" fmla="*/ 1117916 h 2900505"/>
                <a:gd name="connsiteX868" fmla="*/ 962193 w 4392960"/>
                <a:gd name="connsiteY868" fmla="*/ 1096394 h 2900505"/>
                <a:gd name="connsiteX869" fmla="*/ 1012835 w 4392960"/>
                <a:gd name="connsiteY869" fmla="*/ 1045752 h 2900505"/>
                <a:gd name="connsiteX870" fmla="*/ 1034357 w 4392960"/>
                <a:gd name="connsiteY870" fmla="*/ 1044486 h 2900505"/>
                <a:gd name="connsiteX871" fmla="*/ 1043220 w 4392960"/>
                <a:gd name="connsiteY871" fmla="*/ 1052082 h 2900505"/>
                <a:gd name="connsiteX872" fmla="*/ 1053348 w 4392960"/>
                <a:gd name="connsiteY872" fmla="*/ 1069807 h 2900505"/>
                <a:gd name="connsiteX873" fmla="*/ 1059678 w 4392960"/>
                <a:gd name="connsiteY873" fmla="*/ 1082467 h 2900505"/>
                <a:gd name="connsiteX874" fmla="*/ 1067275 w 4392960"/>
                <a:gd name="connsiteY874" fmla="*/ 1090064 h 2900505"/>
                <a:gd name="connsiteX875" fmla="*/ 1076137 w 4392960"/>
                <a:gd name="connsiteY875" fmla="*/ 1090064 h 2900505"/>
                <a:gd name="connsiteX876" fmla="*/ 1083733 w 4392960"/>
                <a:gd name="connsiteY876" fmla="*/ 1082467 h 2900505"/>
                <a:gd name="connsiteX877" fmla="*/ 1105256 w 4392960"/>
                <a:gd name="connsiteY877" fmla="*/ 1073605 h 2900505"/>
                <a:gd name="connsiteX878" fmla="*/ 1129310 w 4392960"/>
                <a:gd name="connsiteY878" fmla="*/ 1073605 h 2900505"/>
                <a:gd name="connsiteX879" fmla="*/ 1150833 w 4392960"/>
                <a:gd name="connsiteY879" fmla="*/ 1082467 h 2900505"/>
                <a:gd name="connsiteX880" fmla="*/ 1228062 w 4392960"/>
                <a:gd name="connsiteY880" fmla="*/ 1159696 h 2900505"/>
                <a:gd name="connsiteX881" fmla="*/ 1228062 w 4392960"/>
                <a:gd name="connsiteY881" fmla="*/ 1181219 h 2900505"/>
                <a:gd name="connsiteX882" fmla="*/ 1217933 w 4392960"/>
                <a:gd name="connsiteY882" fmla="*/ 1191347 h 2900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</a:cxnLst>
              <a:rect l="l" t="t" r="r" b="b"/>
              <a:pathLst>
                <a:path w="4392960" h="2900505">
                  <a:moveTo>
                    <a:pt x="4389373" y="449445"/>
                  </a:moveTo>
                  <a:lnTo>
                    <a:pt x="4371649" y="431721"/>
                  </a:lnTo>
                  <a:cubicBezTo>
                    <a:pt x="4365318" y="426657"/>
                    <a:pt x="4357722" y="422859"/>
                    <a:pt x="4350126" y="422859"/>
                  </a:cubicBezTo>
                  <a:lnTo>
                    <a:pt x="4290622" y="422859"/>
                  </a:lnTo>
                  <a:cubicBezTo>
                    <a:pt x="4285558" y="422859"/>
                    <a:pt x="4279228" y="420326"/>
                    <a:pt x="4275429" y="416528"/>
                  </a:cubicBezTo>
                  <a:lnTo>
                    <a:pt x="4217191" y="358290"/>
                  </a:lnTo>
                  <a:cubicBezTo>
                    <a:pt x="4210861" y="353226"/>
                    <a:pt x="4203265" y="349428"/>
                    <a:pt x="4195668" y="349428"/>
                  </a:cubicBezTo>
                  <a:lnTo>
                    <a:pt x="4181742" y="349428"/>
                  </a:lnTo>
                  <a:cubicBezTo>
                    <a:pt x="4176678" y="349428"/>
                    <a:pt x="4170347" y="346896"/>
                    <a:pt x="4166549" y="343098"/>
                  </a:cubicBezTo>
                  <a:lnTo>
                    <a:pt x="4151357" y="327905"/>
                  </a:lnTo>
                  <a:cubicBezTo>
                    <a:pt x="4145026" y="322841"/>
                    <a:pt x="4137431" y="319043"/>
                    <a:pt x="4129834" y="319043"/>
                  </a:cubicBezTo>
                  <a:lnTo>
                    <a:pt x="3988038" y="319043"/>
                  </a:lnTo>
                  <a:cubicBezTo>
                    <a:pt x="3979175" y="319043"/>
                    <a:pt x="3972845" y="325373"/>
                    <a:pt x="3972845" y="334236"/>
                  </a:cubicBezTo>
                  <a:lnTo>
                    <a:pt x="3972845" y="346896"/>
                  </a:lnTo>
                  <a:cubicBezTo>
                    <a:pt x="3972845" y="351960"/>
                    <a:pt x="3970313" y="358290"/>
                    <a:pt x="3966515" y="362088"/>
                  </a:cubicBezTo>
                  <a:lnTo>
                    <a:pt x="3965248" y="363354"/>
                  </a:lnTo>
                  <a:cubicBezTo>
                    <a:pt x="3962717" y="365887"/>
                    <a:pt x="3958918" y="365887"/>
                    <a:pt x="3956386" y="363354"/>
                  </a:cubicBezTo>
                  <a:lnTo>
                    <a:pt x="3928533" y="335502"/>
                  </a:lnTo>
                  <a:cubicBezTo>
                    <a:pt x="3922203" y="329171"/>
                    <a:pt x="3913341" y="329171"/>
                    <a:pt x="3907010" y="335502"/>
                  </a:cubicBezTo>
                  <a:lnTo>
                    <a:pt x="3900680" y="341832"/>
                  </a:lnTo>
                  <a:cubicBezTo>
                    <a:pt x="3896882" y="345630"/>
                    <a:pt x="3890552" y="348162"/>
                    <a:pt x="3885488" y="348162"/>
                  </a:cubicBezTo>
                  <a:lnTo>
                    <a:pt x="3793066" y="348162"/>
                  </a:lnTo>
                  <a:cubicBezTo>
                    <a:pt x="3788002" y="348162"/>
                    <a:pt x="3781672" y="345630"/>
                    <a:pt x="3777874" y="341832"/>
                  </a:cubicBezTo>
                  <a:lnTo>
                    <a:pt x="3719636" y="283594"/>
                  </a:lnTo>
                  <a:cubicBezTo>
                    <a:pt x="3713306" y="278530"/>
                    <a:pt x="3705709" y="274731"/>
                    <a:pt x="3698113" y="274731"/>
                  </a:cubicBezTo>
                  <a:lnTo>
                    <a:pt x="3586702" y="274731"/>
                  </a:lnTo>
                  <a:cubicBezTo>
                    <a:pt x="3581637" y="274731"/>
                    <a:pt x="3575307" y="272199"/>
                    <a:pt x="3571509" y="268401"/>
                  </a:cubicBezTo>
                  <a:lnTo>
                    <a:pt x="3544922" y="241814"/>
                  </a:lnTo>
                  <a:cubicBezTo>
                    <a:pt x="3538592" y="236750"/>
                    <a:pt x="3530995" y="232952"/>
                    <a:pt x="3523399" y="232952"/>
                  </a:cubicBezTo>
                  <a:lnTo>
                    <a:pt x="3457565" y="232952"/>
                  </a:lnTo>
                  <a:cubicBezTo>
                    <a:pt x="3451235" y="232952"/>
                    <a:pt x="3446170" y="230420"/>
                    <a:pt x="3442372" y="226622"/>
                  </a:cubicBezTo>
                  <a:lnTo>
                    <a:pt x="3430978" y="215227"/>
                  </a:lnTo>
                  <a:cubicBezTo>
                    <a:pt x="3424648" y="210163"/>
                    <a:pt x="3417051" y="206365"/>
                    <a:pt x="3409455" y="206365"/>
                  </a:cubicBezTo>
                  <a:lnTo>
                    <a:pt x="3327163" y="206365"/>
                  </a:lnTo>
                  <a:cubicBezTo>
                    <a:pt x="3319566" y="206365"/>
                    <a:pt x="3311970" y="210163"/>
                    <a:pt x="3305640" y="215227"/>
                  </a:cubicBezTo>
                  <a:lnTo>
                    <a:pt x="3295511" y="224090"/>
                  </a:lnTo>
                  <a:cubicBezTo>
                    <a:pt x="3290447" y="230420"/>
                    <a:pt x="3286649" y="238016"/>
                    <a:pt x="3286649" y="245612"/>
                  </a:cubicBezTo>
                  <a:lnTo>
                    <a:pt x="3286649" y="259539"/>
                  </a:lnTo>
                  <a:cubicBezTo>
                    <a:pt x="3286649" y="263337"/>
                    <a:pt x="3284117" y="265869"/>
                    <a:pt x="3280319" y="265869"/>
                  </a:cubicBezTo>
                  <a:lnTo>
                    <a:pt x="3196760" y="265869"/>
                  </a:lnTo>
                  <a:cubicBezTo>
                    <a:pt x="3191696" y="265869"/>
                    <a:pt x="3185366" y="263337"/>
                    <a:pt x="3181568" y="259539"/>
                  </a:cubicBezTo>
                  <a:lnTo>
                    <a:pt x="3175237" y="253209"/>
                  </a:lnTo>
                  <a:cubicBezTo>
                    <a:pt x="3168907" y="246878"/>
                    <a:pt x="3160045" y="246878"/>
                    <a:pt x="3153714" y="253209"/>
                  </a:cubicBezTo>
                  <a:lnTo>
                    <a:pt x="3134724" y="272199"/>
                  </a:lnTo>
                  <a:cubicBezTo>
                    <a:pt x="3134724" y="272199"/>
                    <a:pt x="3133458" y="272199"/>
                    <a:pt x="3132192" y="272199"/>
                  </a:cubicBezTo>
                  <a:cubicBezTo>
                    <a:pt x="3130926" y="272199"/>
                    <a:pt x="3128394" y="270933"/>
                    <a:pt x="3127128" y="269667"/>
                  </a:cubicBezTo>
                  <a:lnTo>
                    <a:pt x="3082816" y="225356"/>
                  </a:lnTo>
                  <a:cubicBezTo>
                    <a:pt x="3079018" y="221558"/>
                    <a:pt x="3076486" y="215227"/>
                    <a:pt x="3076486" y="210163"/>
                  </a:cubicBezTo>
                  <a:lnTo>
                    <a:pt x="3076486" y="205099"/>
                  </a:lnTo>
                  <a:cubicBezTo>
                    <a:pt x="3076486" y="197503"/>
                    <a:pt x="3072687" y="189907"/>
                    <a:pt x="3067624" y="183576"/>
                  </a:cubicBezTo>
                  <a:lnTo>
                    <a:pt x="3058761" y="174714"/>
                  </a:lnTo>
                  <a:cubicBezTo>
                    <a:pt x="3052431" y="169650"/>
                    <a:pt x="3044835" y="165852"/>
                    <a:pt x="3037238" y="165852"/>
                  </a:cubicBezTo>
                  <a:lnTo>
                    <a:pt x="2982799" y="165852"/>
                  </a:lnTo>
                  <a:cubicBezTo>
                    <a:pt x="2968872" y="164586"/>
                    <a:pt x="2956212" y="174714"/>
                    <a:pt x="2954945" y="189907"/>
                  </a:cubicBezTo>
                  <a:cubicBezTo>
                    <a:pt x="2954945" y="191173"/>
                    <a:pt x="2954945" y="192439"/>
                    <a:pt x="2954945" y="193705"/>
                  </a:cubicBezTo>
                  <a:lnTo>
                    <a:pt x="2954945" y="194971"/>
                  </a:lnTo>
                  <a:cubicBezTo>
                    <a:pt x="2954945" y="198769"/>
                    <a:pt x="2952413" y="201301"/>
                    <a:pt x="2948615" y="201301"/>
                  </a:cubicBezTo>
                  <a:lnTo>
                    <a:pt x="2873919" y="201301"/>
                  </a:lnTo>
                  <a:cubicBezTo>
                    <a:pt x="2870120" y="201301"/>
                    <a:pt x="2867589" y="198769"/>
                    <a:pt x="2867589" y="194971"/>
                  </a:cubicBezTo>
                  <a:cubicBezTo>
                    <a:pt x="2867589" y="186108"/>
                    <a:pt x="2861259" y="179778"/>
                    <a:pt x="2852396" y="179778"/>
                  </a:cubicBezTo>
                  <a:lnTo>
                    <a:pt x="2767571" y="179778"/>
                  </a:lnTo>
                  <a:cubicBezTo>
                    <a:pt x="2762507" y="179778"/>
                    <a:pt x="2758709" y="178512"/>
                    <a:pt x="2754911" y="175980"/>
                  </a:cubicBezTo>
                  <a:cubicBezTo>
                    <a:pt x="2749846" y="170916"/>
                    <a:pt x="2742250" y="169650"/>
                    <a:pt x="2735920" y="169650"/>
                  </a:cubicBezTo>
                  <a:lnTo>
                    <a:pt x="2649829" y="169650"/>
                  </a:lnTo>
                  <a:lnTo>
                    <a:pt x="2667553" y="151925"/>
                  </a:lnTo>
                  <a:cubicBezTo>
                    <a:pt x="2671352" y="148127"/>
                    <a:pt x="2677682" y="145595"/>
                    <a:pt x="2682746" y="145595"/>
                  </a:cubicBezTo>
                  <a:lnTo>
                    <a:pt x="2704269" y="145595"/>
                  </a:lnTo>
                  <a:cubicBezTo>
                    <a:pt x="2711865" y="145595"/>
                    <a:pt x="2719462" y="141797"/>
                    <a:pt x="2725792" y="136733"/>
                  </a:cubicBezTo>
                  <a:lnTo>
                    <a:pt x="2753645" y="108880"/>
                  </a:lnTo>
                  <a:cubicBezTo>
                    <a:pt x="2758709" y="102550"/>
                    <a:pt x="2762507" y="94953"/>
                    <a:pt x="2762507" y="87357"/>
                  </a:cubicBezTo>
                  <a:lnTo>
                    <a:pt x="2762507" y="77229"/>
                  </a:lnTo>
                  <a:cubicBezTo>
                    <a:pt x="2762507" y="69632"/>
                    <a:pt x="2758709" y="62036"/>
                    <a:pt x="2753645" y="55706"/>
                  </a:cubicBezTo>
                  <a:lnTo>
                    <a:pt x="2752378" y="54440"/>
                  </a:lnTo>
                  <a:cubicBezTo>
                    <a:pt x="2746048" y="49376"/>
                    <a:pt x="2738452" y="45578"/>
                    <a:pt x="2730856" y="45578"/>
                  </a:cubicBezTo>
                  <a:lnTo>
                    <a:pt x="2628306" y="45578"/>
                  </a:lnTo>
                  <a:cubicBezTo>
                    <a:pt x="2623242" y="45578"/>
                    <a:pt x="2616912" y="43046"/>
                    <a:pt x="2613114" y="39247"/>
                  </a:cubicBezTo>
                  <a:lnTo>
                    <a:pt x="2582729" y="8862"/>
                  </a:lnTo>
                  <a:cubicBezTo>
                    <a:pt x="2576399" y="3798"/>
                    <a:pt x="2568802" y="0"/>
                    <a:pt x="2561206" y="0"/>
                  </a:cubicBezTo>
                  <a:lnTo>
                    <a:pt x="2532087" y="0"/>
                  </a:lnTo>
                  <a:cubicBezTo>
                    <a:pt x="2524491" y="0"/>
                    <a:pt x="2516895" y="3798"/>
                    <a:pt x="2510564" y="8862"/>
                  </a:cubicBezTo>
                  <a:lnTo>
                    <a:pt x="2495372" y="24055"/>
                  </a:lnTo>
                  <a:cubicBezTo>
                    <a:pt x="2490307" y="30385"/>
                    <a:pt x="2486509" y="36715"/>
                    <a:pt x="2486509" y="45578"/>
                  </a:cubicBezTo>
                  <a:cubicBezTo>
                    <a:pt x="2486509" y="49376"/>
                    <a:pt x="2483977" y="51908"/>
                    <a:pt x="2480179" y="50642"/>
                  </a:cubicBezTo>
                  <a:cubicBezTo>
                    <a:pt x="2480179" y="50642"/>
                    <a:pt x="2480179" y="50642"/>
                    <a:pt x="2480179" y="50642"/>
                  </a:cubicBezTo>
                  <a:lnTo>
                    <a:pt x="2445996" y="50642"/>
                  </a:lnTo>
                  <a:cubicBezTo>
                    <a:pt x="2438400" y="50642"/>
                    <a:pt x="2430804" y="54440"/>
                    <a:pt x="2424474" y="59504"/>
                  </a:cubicBezTo>
                  <a:lnTo>
                    <a:pt x="2418143" y="65834"/>
                  </a:lnTo>
                  <a:cubicBezTo>
                    <a:pt x="2414345" y="69632"/>
                    <a:pt x="2408014" y="72164"/>
                    <a:pt x="2402951" y="72164"/>
                  </a:cubicBezTo>
                  <a:lnTo>
                    <a:pt x="2348511" y="72164"/>
                  </a:lnTo>
                  <a:cubicBezTo>
                    <a:pt x="2340914" y="72164"/>
                    <a:pt x="2333318" y="75963"/>
                    <a:pt x="2326988" y="81027"/>
                  </a:cubicBezTo>
                  <a:lnTo>
                    <a:pt x="2325722" y="82293"/>
                  </a:lnTo>
                  <a:cubicBezTo>
                    <a:pt x="2321924" y="86091"/>
                    <a:pt x="2315593" y="88623"/>
                    <a:pt x="2310530" y="88623"/>
                  </a:cubicBezTo>
                  <a:lnTo>
                    <a:pt x="2248493" y="88623"/>
                  </a:lnTo>
                  <a:cubicBezTo>
                    <a:pt x="2240897" y="88623"/>
                    <a:pt x="2233301" y="92421"/>
                    <a:pt x="2226970" y="97485"/>
                  </a:cubicBezTo>
                  <a:lnTo>
                    <a:pt x="2201650" y="122806"/>
                  </a:lnTo>
                  <a:cubicBezTo>
                    <a:pt x="2196586" y="129136"/>
                    <a:pt x="2192787" y="136733"/>
                    <a:pt x="2192787" y="144329"/>
                  </a:cubicBezTo>
                  <a:lnTo>
                    <a:pt x="2192787" y="151925"/>
                  </a:lnTo>
                  <a:cubicBezTo>
                    <a:pt x="2192787" y="155723"/>
                    <a:pt x="2190256" y="158255"/>
                    <a:pt x="2186457" y="158255"/>
                  </a:cubicBezTo>
                  <a:lnTo>
                    <a:pt x="2172531" y="158255"/>
                  </a:lnTo>
                  <a:cubicBezTo>
                    <a:pt x="2164935" y="158255"/>
                    <a:pt x="2158604" y="160787"/>
                    <a:pt x="2153540" y="164586"/>
                  </a:cubicBezTo>
                  <a:cubicBezTo>
                    <a:pt x="2149742" y="167118"/>
                    <a:pt x="2144678" y="168384"/>
                    <a:pt x="2140880" y="168384"/>
                  </a:cubicBezTo>
                  <a:lnTo>
                    <a:pt x="2076312" y="168384"/>
                  </a:lnTo>
                  <a:cubicBezTo>
                    <a:pt x="2068715" y="168384"/>
                    <a:pt x="2062385" y="170916"/>
                    <a:pt x="2057321" y="174714"/>
                  </a:cubicBezTo>
                  <a:cubicBezTo>
                    <a:pt x="2053522" y="178512"/>
                    <a:pt x="2050991" y="183576"/>
                    <a:pt x="2050991" y="188641"/>
                  </a:cubicBezTo>
                  <a:lnTo>
                    <a:pt x="2050991" y="205099"/>
                  </a:lnTo>
                  <a:cubicBezTo>
                    <a:pt x="2050991" y="212695"/>
                    <a:pt x="2054789" y="220292"/>
                    <a:pt x="2059852" y="226622"/>
                  </a:cubicBezTo>
                  <a:lnTo>
                    <a:pt x="2082642" y="249411"/>
                  </a:lnTo>
                  <a:cubicBezTo>
                    <a:pt x="2085173" y="251943"/>
                    <a:pt x="2085173" y="255741"/>
                    <a:pt x="2082642" y="258273"/>
                  </a:cubicBezTo>
                  <a:lnTo>
                    <a:pt x="2081375" y="259539"/>
                  </a:lnTo>
                  <a:cubicBezTo>
                    <a:pt x="2078843" y="262071"/>
                    <a:pt x="2075045" y="262071"/>
                    <a:pt x="2072513" y="259539"/>
                  </a:cubicBezTo>
                  <a:lnTo>
                    <a:pt x="2049724" y="236750"/>
                  </a:lnTo>
                  <a:cubicBezTo>
                    <a:pt x="2043394" y="231686"/>
                    <a:pt x="2035798" y="227888"/>
                    <a:pt x="2028201" y="227888"/>
                  </a:cubicBezTo>
                  <a:lnTo>
                    <a:pt x="1990220" y="227888"/>
                  </a:lnTo>
                  <a:cubicBezTo>
                    <a:pt x="1982624" y="227888"/>
                    <a:pt x="1975028" y="230420"/>
                    <a:pt x="1969964" y="235484"/>
                  </a:cubicBezTo>
                  <a:cubicBezTo>
                    <a:pt x="1967431" y="238016"/>
                    <a:pt x="1966166" y="241814"/>
                    <a:pt x="1966166" y="245612"/>
                  </a:cubicBezTo>
                  <a:cubicBezTo>
                    <a:pt x="1966166" y="249411"/>
                    <a:pt x="1968698" y="253209"/>
                    <a:pt x="1971229" y="255741"/>
                  </a:cubicBezTo>
                  <a:lnTo>
                    <a:pt x="1991487" y="275997"/>
                  </a:lnTo>
                  <a:cubicBezTo>
                    <a:pt x="1992752" y="277264"/>
                    <a:pt x="1994019" y="278530"/>
                    <a:pt x="1994019" y="281062"/>
                  </a:cubicBezTo>
                  <a:cubicBezTo>
                    <a:pt x="1994019" y="282328"/>
                    <a:pt x="1994019" y="282328"/>
                    <a:pt x="1994019" y="283594"/>
                  </a:cubicBezTo>
                  <a:cubicBezTo>
                    <a:pt x="1992752" y="283594"/>
                    <a:pt x="1992752" y="283594"/>
                    <a:pt x="1991487" y="283594"/>
                  </a:cubicBezTo>
                  <a:cubicBezTo>
                    <a:pt x="1990220" y="283594"/>
                    <a:pt x="1987689" y="282328"/>
                    <a:pt x="1986422" y="281062"/>
                  </a:cubicBezTo>
                  <a:lnTo>
                    <a:pt x="1958569" y="253209"/>
                  </a:lnTo>
                  <a:cubicBezTo>
                    <a:pt x="1954771" y="249411"/>
                    <a:pt x="1952239" y="243080"/>
                    <a:pt x="1952239" y="238016"/>
                  </a:cubicBezTo>
                  <a:lnTo>
                    <a:pt x="1952239" y="216493"/>
                  </a:lnTo>
                  <a:cubicBezTo>
                    <a:pt x="1950973" y="207631"/>
                    <a:pt x="1944643" y="201301"/>
                    <a:pt x="1935780" y="202567"/>
                  </a:cubicBezTo>
                  <a:cubicBezTo>
                    <a:pt x="1928184" y="202567"/>
                    <a:pt x="1921854" y="208897"/>
                    <a:pt x="1921854" y="216493"/>
                  </a:cubicBezTo>
                  <a:lnTo>
                    <a:pt x="1921854" y="238016"/>
                  </a:lnTo>
                  <a:cubicBezTo>
                    <a:pt x="1921854" y="243080"/>
                    <a:pt x="1919322" y="249411"/>
                    <a:pt x="1915524" y="253209"/>
                  </a:cubicBezTo>
                  <a:lnTo>
                    <a:pt x="1914257" y="254475"/>
                  </a:lnTo>
                  <a:cubicBezTo>
                    <a:pt x="1909194" y="260805"/>
                    <a:pt x="1905396" y="268401"/>
                    <a:pt x="1905396" y="275997"/>
                  </a:cubicBezTo>
                  <a:lnTo>
                    <a:pt x="1905396" y="324107"/>
                  </a:lnTo>
                  <a:cubicBezTo>
                    <a:pt x="1904129" y="339300"/>
                    <a:pt x="1916790" y="351960"/>
                    <a:pt x="1931982" y="353226"/>
                  </a:cubicBezTo>
                  <a:cubicBezTo>
                    <a:pt x="1933248" y="353226"/>
                    <a:pt x="1933248" y="353226"/>
                    <a:pt x="1934515" y="353226"/>
                  </a:cubicBezTo>
                  <a:lnTo>
                    <a:pt x="1947175" y="353226"/>
                  </a:lnTo>
                  <a:cubicBezTo>
                    <a:pt x="1949707" y="351960"/>
                    <a:pt x="1952239" y="354492"/>
                    <a:pt x="1953505" y="357024"/>
                  </a:cubicBezTo>
                  <a:cubicBezTo>
                    <a:pt x="1954771" y="359556"/>
                    <a:pt x="1952239" y="362088"/>
                    <a:pt x="1949707" y="363354"/>
                  </a:cubicBezTo>
                  <a:cubicBezTo>
                    <a:pt x="1948441" y="363354"/>
                    <a:pt x="1948441" y="363354"/>
                    <a:pt x="1947175" y="363354"/>
                  </a:cubicBezTo>
                  <a:lnTo>
                    <a:pt x="1935780" y="363354"/>
                  </a:lnTo>
                  <a:cubicBezTo>
                    <a:pt x="1926918" y="363354"/>
                    <a:pt x="1920588" y="369685"/>
                    <a:pt x="1920588" y="378547"/>
                  </a:cubicBezTo>
                  <a:cubicBezTo>
                    <a:pt x="1920588" y="378547"/>
                    <a:pt x="1920588" y="378547"/>
                    <a:pt x="1920588" y="378547"/>
                  </a:cubicBezTo>
                  <a:lnTo>
                    <a:pt x="1920588" y="400070"/>
                  </a:lnTo>
                  <a:cubicBezTo>
                    <a:pt x="1920588" y="405134"/>
                    <a:pt x="1918056" y="411464"/>
                    <a:pt x="1914257" y="415262"/>
                  </a:cubicBezTo>
                  <a:lnTo>
                    <a:pt x="1886405" y="443115"/>
                  </a:lnTo>
                  <a:cubicBezTo>
                    <a:pt x="1883873" y="445647"/>
                    <a:pt x="1880075" y="445647"/>
                    <a:pt x="1877543" y="443115"/>
                  </a:cubicBezTo>
                  <a:lnTo>
                    <a:pt x="1876276" y="441849"/>
                  </a:lnTo>
                  <a:cubicBezTo>
                    <a:pt x="1873745" y="439317"/>
                    <a:pt x="1873745" y="435519"/>
                    <a:pt x="1876276" y="432987"/>
                  </a:cubicBezTo>
                  <a:lnTo>
                    <a:pt x="1894001" y="415262"/>
                  </a:lnTo>
                  <a:cubicBezTo>
                    <a:pt x="1899065" y="408932"/>
                    <a:pt x="1902863" y="401336"/>
                    <a:pt x="1902863" y="393740"/>
                  </a:cubicBezTo>
                  <a:lnTo>
                    <a:pt x="1902863" y="377281"/>
                  </a:lnTo>
                  <a:cubicBezTo>
                    <a:pt x="1902863" y="369685"/>
                    <a:pt x="1900331" y="362088"/>
                    <a:pt x="1895267" y="357024"/>
                  </a:cubicBezTo>
                  <a:cubicBezTo>
                    <a:pt x="1891469" y="353226"/>
                    <a:pt x="1890203" y="348162"/>
                    <a:pt x="1890203" y="343098"/>
                  </a:cubicBezTo>
                  <a:lnTo>
                    <a:pt x="1890203" y="226622"/>
                  </a:lnTo>
                  <a:cubicBezTo>
                    <a:pt x="1890203" y="219025"/>
                    <a:pt x="1886405" y="211429"/>
                    <a:pt x="1881341" y="205099"/>
                  </a:cubicBezTo>
                  <a:lnTo>
                    <a:pt x="1868680" y="192439"/>
                  </a:lnTo>
                  <a:cubicBezTo>
                    <a:pt x="1862350" y="187374"/>
                    <a:pt x="1854754" y="183576"/>
                    <a:pt x="1847157" y="183576"/>
                  </a:cubicBezTo>
                  <a:lnTo>
                    <a:pt x="1840827" y="183576"/>
                  </a:lnTo>
                  <a:cubicBezTo>
                    <a:pt x="1833231" y="183576"/>
                    <a:pt x="1825634" y="187374"/>
                    <a:pt x="1819304" y="192439"/>
                  </a:cubicBezTo>
                  <a:lnTo>
                    <a:pt x="1799048" y="212695"/>
                  </a:lnTo>
                  <a:cubicBezTo>
                    <a:pt x="1793983" y="219025"/>
                    <a:pt x="1790185" y="226622"/>
                    <a:pt x="1790185" y="234218"/>
                  </a:cubicBezTo>
                  <a:lnTo>
                    <a:pt x="1790185" y="248145"/>
                  </a:lnTo>
                  <a:cubicBezTo>
                    <a:pt x="1790185" y="253209"/>
                    <a:pt x="1787653" y="259539"/>
                    <a:pt x="1783855" y="263337"/>
                  </a:cubicBezTo>
                  <a:lnTo>
                    <a:pt x="1773727" y="273465"/>
                  </a:lnTo>
                  <a:cubicBezTo>
                    <a:pt x="1768662" y="279796"/>
                    <a:pt x="1764864" y="287392"/>
                    <a:pt x="1764864" y="294988"/>
                  </a:cubicBezTo>
                  <a:lnTo>
                    <a:pt x="1764864" y="324107"/>
                  </a:lnTo>
                  <a:cubicBezTo>
                    <a:pt x="1764864" y="331703"/>
                    <a:pt x="1768662" y="339300"/>
                    <a:pt x="1773727" y="345630"/>
                  </a:cubicBezTo>
                  <a:lnTo>
                    <a:pt x="1788920" y="360822"/>
                  </a:lnTo>
                  <a:cubicBezTo>
                    <a:pt x="1791452" y="363354"/>
                    <a:pt x="1791452" y="367153"/>
                    <a:pt x="1788920" y="369685"/>
                  </a:cubicBezTo>
                  <a:lnTo>
                    <a:pt x="1786387" y="372217"/>
                  </a:lnTo>
                  <a:cubicBezTo>
                    <a:pt x="1783855" y="374749"/>
                    <a:pt x="1780057" y="374749"/>
                    <a:pt x="1777525" y="372217"/>
                  </a:cubicBezTo>
                  <a:lnTo>
                    <a:pt x="1733213" y="327905"/>
                  </a:lnTo>
                  <a:cubicBezTo>
                    <a:pt x="1726883" y="322841"/>
                    <a:pt x="1719287" y="319043"/>
                    <a:pt x="1711690" y="319043"/>
                  </a:cubicBezTo>
                  <a:lnTo>
                    <a:pt x="1614206" y="319043"/>
                  </a:lnTo>
                  <a:cubicBezTo>
                    <a:pt x="1605343" y="319043"/>
                    <a:pt x="1599013" y="325373"/>
                    <a:pt x="1599013" y="334236"/>
                  </a:cubicBezTo>
                  <a:cubicBezTo>
                    <a:pt x="1599013" y="341832"/>
                    <a:pt x="1602811" y="349428"/>
                    <a:pt x="1607875" y="355758"/>
                  </a:cubicBezTo>
                  <a:lnTo>
                    <a:pt x="1614206" y="362088"/>
                  </a:lnTo>
                  <a:cubicBezTo>
                    <a:pt x="1615471" y="363354"/>
                    <a:pt x="1615471" y="364620"/>
                    <a:pt x="1615471" y="367153"/>
                  </a:cubicBezTo>
                  <a:cubicBezTo>
                    <a:pt x="1615471" y="368419"/>
                    <a:pt x="1615471" y="370951"/>
                    <a:pt x="1614206" y="372217"/>
                  </a:cubicBezTo>
                  <a:lnTo>
                    <a:pt x="1602811" y="383611"/>
                  </a:lnTo>
                  <a:cubicBezTo>
                    <a:pt x="1600279" y="386143"/>
                    <a:pt x="1596481" y="386143"/>
                    <a:pt x="1593949" y="383611"/>
                  </a:cubicBezTo>
                  <a:lnTo>
                    <a:pt x="1582555" y="372217"/>
                  </a:lnTo>
                  <a:cubicBezTo>
                    <a:pt x="1576224" y="367153"/>
                    <a:pt x="1568628" y="363354"/>
                    <a:pt x="1561032" y="363354"/>
                  </a:cubicBezTo>
                  <a:lnTo>
                    <a:pt x="1453418" y="363354"/>
                  </a:lnTo>
                  <a:cubicBezTo>
                    <a:pt x="1445821" y="363354"/>
                    <a:pt x="1438225" y="367153"/>
                    <a:pt x="1431895" y="372217"/>
                  </a:cubicBezTo>
                  <a:lnTo>
                    <a:pt x="1377455" y="427923"/>
                  </a:lnTo>
                  <a:cubicBezTo>
                    <a:pt x="1373657" y="431721"/>
                    <a:pt x="1367327" y="434253"/>
                    <a:pt x="1362263" y="434253"/>
                  </a:cubicBezTo>
                  <a:lnTo>
                    <a:pt x="1324281" y="434253"/>
                  </a:lnTo>
                  <a:cubicBezTo>
                    <a:pt x="1320483" y="434253"/>
                    <a:pt x="1317951" y="431721"/>
                    <a:pt x="1317951" y="427923"/>
                  </a:cubicBezTo>
                  <a:lnTo>
                    <a:pt x="1317951" y="422859"/>
                  </a:lnTo>
                  <a:cubicBezTo>
                    <a:pt x="1317951" y="417794"/>
                    <a:pt x="1320483" y="411464"/>
                    <a:pt x="1324281" y="407666"/>
                  </a:cubicBezTo>
                  <a:lnTo>
                    <a:pt x="1325547" y="406400"/>
                  </a:lnTo>
                  <a:cubicBezTo>
                    <a:pt x="1331877" y="400070"/>
                    <a:pt x="1331877" y="391207"/>
                    <a:pt x="1325547" y="384877"/>
                  </a:cubicBezTo>
                  <a:lnTo>
                    <a:pt x="1314153" y="373483"/>
                  </a:lnTo>
                  <a:cubicBezTo>
                    <a:pt x="1307823" y="368419"/>
                    <a:pt x="1300226" y="364620"/>
                    <a:pt x="1292630" y="364620"/>
                  </a:cubicBezTo>
                  <a:lnTo>
                    <a:pt x="1281236" y="364620"/>
                  </a:lnTo>
                  <a:cubicBezTo>
                    <a:pt x="1272374" y="364620"/>
                    <a:pt x="1266044" y="370951"/>
                    <a:pt x="1266044" y="379813"/>
                  </a:cubicBezTo>
                  <a:cubicBezTo>
                    <a:pt x="1266044" y="387409"/>
                    <a:pt x="1268575" y="393740"/>
                    <a:pt x="1272374" y="398804"/>
                  </a:cubicBezTo>
                  <a:cubicBezTo>
                    <a:pt x="1274905" y="402602"/>
                    <a:pt x="1276172" y="407666"/>
                    <a:pt x="1276172" y="411464"/>
                  </a:cubicBezTo>
                  <a:lnTo>
                    <a:pt x="1276172" y="432987"/>
                  </a:lnTo>
                  <a:cubicBezTo>
                    <a:pt x="1276172" y="438051"/>
                    <a:pt x="1273640" y="444381"/>
                    <a:pt x="1269842" y="448179"/>
                  </a:cubicBezTo>
                  <a:lnTo>
                    <a:pt x="1268575" y="449445"/>
                  </a:lnTo>
                  <a:cubicBezTo>
                    <a:pt x="1264777" y="453244"/>
                    <a:pt x="1260979" y="454510"/>
                    <a:pt x="1255915" y="455776"/>
                  </a:cubicBezTo>
                  <a:cubicBezTo>
                    <a:pt x="1253383" y="455776"/>
                    <a:pt x="1249584" y="454510"/>
                    <a:pt x="1247053" y="453244"/>
                  </a:cubicBezTo>
                  <a:cubicBezTo>
                    <a:pt x="1243254" y="449445"/>
                    <a:pt x="1235658" y="450711"/>
                    <a:pt x="1229328" y="457042"/>
                  </a:cubicBezTo>
                  <a:lnTo>
                    <a:pt x="1198943" y="487427"/>
                  </a:lnTo>
                  <a:cubicBezTo>
                    <a:pt x="1193879" y="493757"/>
                    <a:pt x="1190081" y="501353"/>
                    <a:pt x="1190081" y="508949"/>
                  </a:cubicBezTo>
                  <a:cubicBezTo>
                    <a:pt x="1190081" y="512748"/>
                    <a:pt x="1187549" y="515280"/>
                    <a:pt x="1183751" y="515280"/>
                  </a:cubicBezTo>
                  <a:cubicBezTo>
                    <a:pt x="1178686" y="515280"/>
                    <a:pt x="1172356" y="512748"/>
                    <a:pt x="1168558" y="508949"/>
                  </a:cubicBezTo>
                  <a:lnTo>
                    <a:pt x="1157163" y="497555"/>
                  </a:lnTo>
                  <a:cubicBezTo>
                    <a:pt x="1150833" y="491225"/>
                    <a:pt x="1141971" y="491225"/>
                    <a:pt x="1135641" y="497555"/>
                  </a:cubicBezTo>
                  <a:lnTo>
                    <a:pt x="1134375" y="498821"/>
                  </a:lnTo>
                  <a:cubicBezTo>
                    <a:pt x="1128045" y="505151"/>
                    <a:pt x="1128045" y="514014"/>
                    <a:pt x="1134375" y="520344"/>
                  </a:cubicBezTo>
                  <a:lnTo>
                    <a:pt x="1145770" y="531738"/>
                  </a:lnTo>
                  <a:cubicBezTo>
                    <a:pt x="1147035" y="533004"/>
                    <a:pt x="1148301" y="534270"/>
                    <a:pt x="1147035" y="536803"/>
                  </a:cubicBezTo>
                  <a:cubicBezTo>
                    <a:pt x="1147035" y="538068"/>
                    <a:pt x="1145770" y="540601"/>
                    <a:pt x="1145770" y="541867"/>
                  </a:cubicBezTo>
                  <a:lnTo>
                    <a:pt x="1144503" y="543133"/>
                  </a:lnTo>
                  <a:cubicBezTo>
                    <a:pt x="1141971" y="545665"/>
                    <a:pt x="1138173" y="545665"/>
                    <a:pt x="1135641" y="543133"/>
                  </a:cubicBezTo>
                  <a:lnTo>
                    <a:pt x="1096394" y="503885"/>
                  </a:lnTo>
                  <a:cubicBezTo>
                    <a:pt x="1092596" y="500087"/>
                    <a:pt x="1090063" y="493757"/>
                    <a:pt x="1090063" y="488693"/>
                  </a:cubicBezTo>
                  <a:cubicBezTo>
                    <a:pt x="1090063" y="481097"/>
                    <a:pt x="1086265" y="473500"/>
                    <a:pt x="1081201" y="467170"/>
                  </a:cubicBezTo>
                  <a:lnTo>
                    <a:pt x="1053348" y="439317"/>
                  </a:lnTo>
                  <a:cubicBezTo>
                    <a:pt x="1050816" y="436785"/>
                    <a:pt x="1050816" y="432987"/>
                    <a:pt x="1050816" y="432987"/>
                  </a:cubicBezTo>
                  <a:cubicBezTo>
                    <a:pt x="1052082" y="431721"/>
                    <a:pt x="1054614" y="432987"/>
                    <a:pt x="1057146" y="435519"/>
                  </a:cubicBezTo>
                  <a:lnTo>
                    <a:pt x="1074871" y="451978"/>
                  </a:lnTo>
                  <a:cubicBezTo>
                    <a:pt x="1081201" y="457042"/>
                    <a:pt x="1088798" y="460840"/>
                    <a:pt x="1096394" y="460840"/>
                  </a:cubicBezTo>
                  <a:lnTo>
                    <a:pt x="1139439" y="460840"/>
                  </a:lnTo>
                  <a:cubicBezTo>
                    <a:pt x="1144503" y="460840"/>
                    <a:pt x="1150833" y="463372"/>
                    <a:pt x="1154631" y="467170"/>
                  </a:cubicBezTo>
                  <a:lnTo>
                    <a:pt x="1155898" y="468436"/>
                  </a:lnTo>
                  <a:cubicBezTo>
                    <a:pt x="1160961" y="473500"/>
                    <a:pt x="1167292" y="476032"/>
                    <a:pt x="1174888" y="477298"/>
                  </a:cubicBezTo>
                  <a:cubicBezTo>
                    <a:pt x="1182484" y="476032"/>
                    <a:pt x="1188815" y="473500"/>
                    <a:pt x="1193879" y="468436"/>
                  </a:cubicBezTo>
                  <a:lnTo>
                    <a:pt x="1219200" y="443115"/>
                  </a:lnTo>
                  <a:cubicBezTo>
                    <a:pt x="1230594" y="432987"/>
                    <a:pt x="1230594" y="415262"/>
                    <a:pt x="1220466" y="405134"/>
                  </a:cubicBezTo>
                  <a:cubicBezTo>
                    <a:pt x="1220466" y="403868"/>
                    <a:pt x="1219200" y="403868"/>
                    <a:pt x="1219200" y="403868"/>
                  </a:cubicBezTo>
                  <a:lnTo>
                    <a:pt x="1187549" y="372217"/>
                  </a:lnTo>
                  <a:cubicBezTo>
                    <a:pt x="1181219" y="367153"/>
                    <a:pt x="1173622" y="363354"/>
                    <a:pt x="1166026" y="363354"/>
                  </a:cubicBezTo>
                  <a:lnTo>
                    <a:pt x="1128045" y="363354"/>
                  </a:lnTo>
                  <a:cubicBezTo>
                    <a:pt x="1122980" y="363354"/>
                    <a:pt x="1116650" y="360822"/>
                    <a:pt x="1112852" y="357024"/>
                  </a:cubicBezTo>
                  <a:lnTo>
                    <a:pt x="1064742" y="310181"/>
                  </a:lnTo>
                  <a:cubicBezTo>
                    <a:pt x="1058412" y="305116"/>
                    <a:pt x="1050816" y="301318"/>
                    <a:pt x="1043220" y="301318"/>
                  </a:cubicBezTo>
                  <a:lnTo>
                    <a:pt x="803938" y="301318"/>
                  </a:lnTo>
                  <a:cubicBezTo>
                    <a:pt x="796341" y="301318"/>
                    <a:pt x="788745" y="305116"/>
                    <a:pt x="782415" y="310181"/>
                  </a:cubicBezTo>
                  <a:lnTo>
                    <a:pt x="769754" y="322841"/>
                  </a:lnTo>
                  <a:cubicBezTo>
                    <a:pt x="765956" y="326639"/>
                    <a:pt x="759626" y="329171"/>
                    <a:pt x="754562" y="329171"/>
                  </a:cubicBezTo>
                  <a:lnTo>
                    <a:pt x="750764" y="329171"/>
                  </a:lnTo>
                  <a:cubicBezTo>
                    <a:pt x="743167" y="329171"/>
                    <a:pt x="735571" y="332969"/>
                    <a:pt x="729241" y="338034"/>
                  </a:cubicBezTo>
                  <a:lnTo>
                    <a:pt x="611499" y="455776"/>
                  </a:lnTo>
                  <a:cubicBezTo>
                    <a:pt x="606434" y="462106"/>
                    <a:pt x="602636" y="469702"/>
                    <a:pt x="602636" y="477298"/>
                  </a:cubicBezTo>
                  <a:lnTo>
                    <a:pt x="602636" y="481097"/>
                  </a:lnTo>
                  <a:cubicBezTo>
                    <a:pt x="602636" y="486161"/>
                    <a:pt x="600104" y="492491"/>
                    <a:pt x="596306" y="496289"/>
                  </a:cubicBezTo>
                  <a:lnTo>
                    <a:pt x="538069" y="554527"/>
                  </a:lnTo>
                  <a:cubicBezTo>
                    <a:pt x="534270" y="558325"/>
                    <a:pt x="529206" y="560857"/>
                    <a:pt x="524142" y="560857"/>
                  </a:cubicBezTo>
                  <a:cubicBezTo>
                    <a:pt x="516546" y="560857"/>
                    <a:pt x="508949" y="564655"/>
                    <a:pt x="503885" y="569720"/>
                  </a:cubicBezTo>
                  <a:lnTo>
                    <a:pt x="464637" y="608967"/>
                  </a:lnTo>
                  <a:cubicBezTo>
                    <a:pt x="459574" y="615297"/>
                    <a:pt x="455776" y="622894"/>
                    <a:pt x="455776" y="630490"/>
                  </a:cubicBezTo>
                  <a:lnTo>
                    <a:pt x="455776" y="696324"/>
                  </a:lnTo>
                  <a:cubicBezTo>
                    <a:pt x="455776" y="703920"/>
                    <a:pt x="459574" y="711517"/>
                    <a:pt x="464637" y="717847"/>
                  </a:cubicBezTo>
                  <a:lnTo>
                    <a:pt x="477298" y="730507"/>
                  </a:lnTo>
                  <a:cubicBezTo>
                    <a:pt x="483628" y="735571"/>
                    <a:pt x="491225" y="739369"/>
                    <a:pt x="498821" y="739369"/>
                  </a:cubicBezTo>
                  <a:lnTo>
                    <a:pt x="505151" y="739369"/>
                  </a:lnTo>
                  <a:cubicBezTo>
                    <a:pt x="512748" y="739369"/>
                    <a:pt x="520344" y="735571"/>
                    <a:pt x="526674" y="730507"/>
                  </a:cubicBezTo>
                  <a:lnTo>
                    <a:pt x="560857" y="696324"/>
                  </a:lnTo>
                  <a:cubicBezTo>
                    <a:pt x="564655" y="692526"/>
                    <a:pt x="568453" y="691260"/>
                    <a:pt x="573518" y="689994"/>
                  </a:cubicBezTo>
                  <a:cubicBezTo>
                    <a:pt x="577316" y="689994"/>
                    <a:pt x="581114" y="691260"/>
                    <a:pt x="584912" y="693792"/>
                  </a:cubicBezTo>
                  <a:cubicBezTo>
                    <a:pt x="587444" y="697590"/>
                    <a:pt x="588710" y="702654"/>
                    <a:pt x="588710" y="706452"/>
                  </a:cubicBezTo>
                  <a:lnTo>
                    <a:pt x="588710" y="736837"/>
                  </a:lnTo>
                  <a:cubicBezTo>
                    <a:pt x="588710" y="744434"/>
                    <a:pt x="592508" y="752030"/>
                    <a:pt x="597572" y="758360"/>
                  </a:cubicBezTo>
                  <a:lnTo>
                    <a:pt x="605169" y="765956"/>
                  </a:lnTo>
                  <a:cubicBezTo>
                    <a:pt x="608967" y="769754"/>
                    <a:pt x="611499" y="774819"/>
                    <a:pt x="611499" y="779883"/>
                  </a:cubicBezTo>
                  <a:cubicBezTo>
                    <a:pt x="611499" y="787479"/>
                    <a:pt x="615297" y="795075"/>
                    <a:pt x="620361" y="800140"/>
                  </a:cubicBezTo>
                  <a:lnTo>
                    <a:pt x="624159" y="803938"/>
                  </a:lnTo>
                  <a:cubicBezTo>
                    <a:pt x="630490" y="809002"/>
                    <a:pt x="638086" y="812800"/>
                    <a:pt x="645682" y="812800"/>
                  </a:cubicBezTo>
                  <a:lnTo>
                    <a:pt x="650746" y="812800"/>
                  </a:lnTo>
                  <a:cubicBezTo>
                    <a:pt x="658343" y="812800"/>
                    <a:pt x="665939" y="809002"/>
                    <a:pt x="672269" y="803938"/>
                  </a:cubicBezTo>
                  <a:lnTo>
                    <a:pt x="695058" y="781149"/>
                  </a:lnTo>
                  <a:cubicBezTo>
                    <a:pt x="700122" y="774819"/>
                    <a:pt x="703920" y="767222"/>
                    <a:pt x="703920" y="759626"/>
                  </a:cubicBezTo>
                  <a:lnTo>
                    <a:pt x="703920" y="738103"/>
                  </a:lnTo>
                  <a:cubicBezTo>
                    <a:pt x="703920" y="731773"/>
                    <a:pt x="706452" y="726709"/>
                    <a:pt x="710250" y="722911"/>
                  </a:cubicBezTo>
                  <a:lnTo>
                    <a:pt x="746966" y="686196"/>
                  </a:lnTo>
                  <a:cubicBezTo>
                    <a:pt x="749497" y="683663"/>
                    <a:pt x="750764" y="679865"/>
                    <a:pt x="750764" y="676067"/>
                  </a:cubicBezTo>
                  <a:cubicBezTo>
                    <a:pt x="750764" y="672269"/>
                    <a:pt x="748231" y="668471"/>
                    <a:pt x="745699" y="665939"/>
                  </a:cubicBezTo>
                  <a:lnTo>
                    <a:pt x="725443" y="645682"/>
                  </a:lnTo>
                  <a:cubicBezTo>
                    <a:pt x="721645" y="641884"/>
                    <a:pt x="719113" y="635554"/>
                    <a:pt x="719113" y="630490"/>
                  </a:cubicBezTo>
                  <a:lnTo>
                    <a:pt x="719113" y="603903"/>
                  </a:lnTo>
                  <a:cubicBezTo>
                    <a:pt x="719113" y="598839"/>
                    <a:pt x="721645" y="592508"/>
                    <a:pt x="725443" y="588710"/>
                  </a:cubicBezTo>
                  <a:lnTo>
                    <a:pt x="726709" y="587444"/>
                  </a:lnTo>
                  <a:cubicBezTo>
                    <a:pt x="730507" y="583646"/>
                    <a:pt x="736837" y="581114"/>
                    <a:pt x="741901" y="581114"/>
                  </a:cubicBezTo>
                  <a:cubicBezTo>
                    <a:pt x="749497" y="581114"/>
                    <a:pt x="757094" y="577316"/>
                    <a:pt x="763424" y="572252"/>
                  </a:cubicBezTo>
                  <a:lnTo>
                    <a:pt x="791277" y="544399"/>
                  </a:lnTo>
                  <a:cubicBezTo>
                    <a:pt x="796341" y="538068"/>
                    <a:pt x="800139" y="530472"/>
                    <a:pt x="800139" y="521610"/>
                  </a:cubicBezTo>
                  <a:cubicBezTo>
                    <a:pt x="800139" y="516546"/>
                    <a:pt x="802671" y="510216"/>
                    <a:pt x="806469" y="506417"/>
                  </a:cubicBezTo>
                  <a:lnTo>
                    <a:pt x="824194" y="488693"/>
                  </a:lnTo>
                  <a:cubicBezTo>
                    <a:pt x="827992" y="484895"/>
                    <a:pt x="834322" y="482363"/>
                    <a:pt x="839387" y="482363"/>
                  </a:cubicBezTo>
                  <a:lnTo>
                    <a:pt x="852047" y="482363"/>
                  </a:lnTo>
                  <a:cubicBezTo>
                    <a:pt x="860910" y="481097"/>
                    <a:pt x="869771" y="487427"/>
                    <a:pt x="871038" y="497555"/>
                  </a:cubicBezTo>
                  <a:cubicBezTo>
                    <a:pt x="871038" y="498821"/>
                    <a:pt x="871038" y="500087"/>
                    <a:pt x="871038" y="501353"/>
                  </a:cubicBezTo>
                  <a:lnTo>
                    <a:pt x="871038" y="503885"/>
                  </a:lnTo>
                  <a:cubicBezTo>
                    <a:pt x="871038" y="508949"/>
                    <a:pt x="868506" y="515280"/>
                    <a:pt x="864708" y="519078"/>
                  </a:cubicBezTo>
                  <a:lnTo>
                    <a:pt x="817864" y="565922"/>
                  </a:lnTo>
                  <a:cubicBezTo>
                    <a:pt x="812799" y="572252"/>
                    <a:pt x="809001" y="579848"/>
                    <a:pt x="809001" y="587444"/>
                  </a:cubicBezTo>
                  <a:lnTo>
                    <a:pt x="809001" y="625426"/>
                  </a:lnTo>
                  <a:cubicBezTo>
                    <a:pt x="809001" y="633022"/>
                    <a:pt x="812799" y="640618"/>
                    <a:pt x="817864" y="646948"/>
                  </a:cubicBezTo>
                  <a:lnTo>
                    <a:pt x="819130" y="648214"/>
                  </a:lnTo>
                  <a:cubicBezTo>
                    <a:pt x="825460" y="653278"/>
                    <a:pt x="833057" y="657077"/>
                    <a:pt x="840653" y="657077"/>
                  </a:cubicBezTo>
                  <a:lnTo>
                    <a:pt x="938138" y="657077"/>
                  </a:lnTo>
                  <a:cubicBezTo>
                    <a:pt x="943203" y="657077"/>
                    <a:pt x="948266" y="659609"/>
                    <a:pt x="952064" y="662141"/>
                  </a:cubicBezTo>
                  <a:cubicBezTo>
                    <a:pt x="953331" y="663407"/>
                    <a:pt x="953331" y="664673"/>
                    <a:pt x="953331" y="665939"/>
                  </a:cubicBezTo>
                  <a:cubicBezTo>
                    <a:pt x="953331" y="667205"/>
                    <a:pt x="952064" y="669737"/>
                    <a:pt x="950798" y="671003"/>
                  </a:cubicBezTo>
                  <a:lnTo>
                    <a:pt x="941936" y="679865"/>
                  </a:lnTo>
                  <a:cubicBezTo>
                    <a:pt x="938138" y="683663"/>
                    <a:pt x="931808" y="686196"/>
                    <a:pt x="926743" y="686196"/>
                  </a:cubicBezTo>
                  <a:lnTo>
                    <a:pt x="867240" y="686196"/>
                  </a:lnTo>
                  <a:cubicBezTo>
                    <a:pt x="859643" y="686196"/>
                    <a:pt x="852047" y="689994"/>
                    <a:pt x="845717" y="695058"/>
                  </a:cubicBezTo>
                  <a:lnTo>
                    <a:pt x="844451" y="696324"/>
                  </a:lnTo>
                  <a:cubicBezTo>
                    <a:pt x="839387" y="702654"/>
                    <a:pt x="835589" y="710250"/>
                    <a:pt x="835589" y="717847"/>
                  </a:cubicBezTo>
                  <a:cubicBezTo>
                    <a:pt x="835589" y="726709"/>
                    <a:pt x="841919" y="733039"/>
                    <a:pt x="850781" y="733039"/>
                  </a:cubicBezTo>
                  <a:cubicBezTo>
                    <a:pt x="854579" y="733039"/>
                    <a:pt x="857111" y="735571"/>
                    <a:pt x="857111" y="739369"/>
                  </a:cubicBezTo>
                  <a:lnTo>
                    <a:pt x="857111" y="760892"/>
                  </a:lnTo>
                  <a:cubicBezTo>
                    <a:pt x="857111" y="763424"/>
                    <a:pt x="857111" y="764690"/>
                    <a:pt x="855845" y="767222"/>
                  </a:cubicBezTo>
                  <a:cubicBezTo>
                    <a:pt x="852047" y="765956"/>
                    <a:pt x="848249" y="763424"/>
                    <a:pt x="845717" y="760892"/>
                  </a:cubicBezTo>
                  <a:lnTo>
                    <a:pt x="829259" y="744434"/>
                  </a:lnTo>
                  <a:cubicBezTo>
                    <a:pt x="825460" y="740635"/>
                    <a:pt x="817864" y="744434"/>
                    <a:pt x="812799" y="749498"/>
                  </a:cubicBezTo>
                  <a:lnTo>
                    <a:pt x="801405" y="760892"/>
                  </a:lnTo>
                  <a:cubicBezTo>
                    <a:pt x="796341" y="767222"/>
                    <a:pt x="792543" y="774819"/>
                    <a:pt x="792543" y="782415"/>
                  </a:cubicBezTo>
                  <a:lnTo>
                    <a:pt x="792543" y="803938"/>
                  </a:lnTo>
                  <a:cubicBezTo>
                    <a:pt x="792543" y="809002"/>
                    <a:pt x="790011" y="815332"/>
                    <a:pt x="786213" y="819130"/>
                  </a:cubicBezTo>
                  <a:lnTo>
                    <a:pt x="765956" y="839387"/>
                  </a:lnTo>
                  <a:cubicBezTo>
                    <a:pt x="763424" y="841919"/>
                    <a:pt x="759626" y="841919"/>
                    <a:pt x="757094" y="839387"/>
                  </a:cubicBezTo>
                  <a:lnTo>
                    <a:pt x="754562" y="836855"/>
                  </a:lnTo>
                  <a:cubicBezTo>
                    <a:pt x="748231" y="831791"/>
                    <a:pt x="740636" y="827993"/>
                    <a:pt x="733039" y="827993"/>
                  </a:cubicBezTo>
                  <a:lnTo>
                    <a:pt x="729241" y="827993"/>
                  </a:lnTo>
                  <a:cubicBezTo>
                    <a:pt x="721645" y="827993"/>
                    <a:pt x="714048" y="831791"/>
                    <a:pt x="707718" y="836855"/>
                  </a:cubicBezTo>
                  <a:lnTo>
                    <a:pt x="695058" y="849515"/>
                  </a:lnTo>
                  <a:cubicBezTo>
                    <a:pt x="691260" y="853313"/>
                    <a:pt x="684929" y="855845"/>
                    <a:pt x="679865" y="855845"/>
                  </a:cubicBezTo>
                  <a:lnTo>
                    <a:pt x="677333" y="855845"/>
                  </a:lnTo>
                  <a:cubicBezTo>
                    <a:pt x="672269" y="855845"/>
                    <a:pt x="665939" y="853313"/>
                    <a:pt x="662141" y="849515"/>
                  </a:cubicBezTo>
                  <a:lnTo>
                    <a:pt x="658343" y="845717"/>
                  </a:lnTo>
                  <a:cubicBezTo>
                    <a:pt x="652012" y="840653"/>
                    <a:pt x="644416" y="836855"/>
                    <a:pt x="636820" y="836855"/>
                  </a:cubicBezTo>
                  <a:lnTo>
                    <a:pt x="621627" y="836855"/>
                  </a:lnTo>
                  <a:cubicBezTo>
                    <a:pt x="614031" y="836855"/>
                    <a:pt x="606434" y="840653"/>
                    <a:pt x="600104" y="845717"/>
                  </a:cubicBezTo>
                  <a:lnTo>
                    <a:pt x="596306" y="849515"/>
                  </a:lnTo>
                  <a:cubicBezTo>
                    <a:pt x="593774" y="852047"/>
                    <a:pt x="589976" y="852047"/>
                    <a:pt x="587444" y="849515"/>
                  </a:cubicBezTo>
                  <a:lnTo>
                    <a:pt x="567187" y="829258"/>
                  </a:lnTo>
                  <a:cubicBezTo>
                    <a:pt x="563389" y="825460"/>
                    <a:pt x="560857" y="819130"/>
                    <a:pt x="560857" y="814066"/>
                  </a:cubicBezTo>
                  <a:lnTo>
                    <a:pt x="560857" y="809002"/>
                  </a:lnTo>
                  <a:cubicBezTo>
                    <a:pt x="560857" y="803938"/>
                    <a:pt x="563389" y="797607"/>
                    <a:pt x="567187" y="793809"/>
                  </a:cubicBezTo>
                  <a:lnTo>
                    <a:pt x="568453" y="792543"/>
                  </a:lnTo>
                  <a:cubicBezTo>
                    <a:pt x="573518" y="786213"/>
                    <a:pt x="577316" y="778617"/>
                    <a:pt x="577316" y="771021"/>
                  </a:cubicBezTo>
                  <a:lnTo>
                    <a:pt x="577316" y="754562"/>
                  </a:lnTo>
                  <a:cubicBezTo>
                    <a:pt x="578581" y="746966"/>
                    <a:pt x="572251" y="740635"/>
                    <a:pt x="564655" y="739369"/>
                  </a:cubicBezTo>
                  <a:cubicBezTo>
                    <a:pt x="557059" y="740635"/>
                    <a:pt x="550729" y="743168"/>
                    <a:pt x="545665" y="748232"/>
                  </a:cubicBezTo>
                  <a:lnTo>
                    <a:pt x="522876" y="771021"/>
                  </a:lnTo>
                  <a:cubicBezTo>
                    <a:pt x="511481" y="782415"/>
                    <a:pt x="511481" y="802672"/>
                    <a:pt x="522876" y="814066"/>
                  </a:cubicBezTo>
                  <a:lnTo>
                    <a:pt x="522876" y="814066"/>
                  </a:lnTo>
                  <a:lnTo>
                    <a:pt x="529206" y="820396"/>
                  </a:lnTo>
                  <a:cubicBezTo>
                    <a:pt x="533004" y="824194"/>
                    <a:pt x="535536" y="830525"/>
                    <a:pt x="535536" y="835589"/>
                  </a:cubicBezTo>
                  <a:lnTo>
                    <a:pt x="535536" y="857112"/>
                  </a:lnTo>
                  <a:cubicBezTo>
                    <a:pt x="535536" y="860910"/>
                    <a:pt x="533004" y="863442"/>
                    <a:pt x="529206" y="863442"/>
                  </a:cubicBezTo>
                  <a:lnTo>
                    <a:pt x="481097" y="863442"/>
                  </a:lnTo>
                  <a:cubicBezTo>
                    <a:pt x="472234" y="863442"/>
                    <a:pt x="465904" y="869772"/>
                    <a:pt x="465904" y="878634"/>
                  </a:cubicBezTo>
                  <a:lnTo>
                    <a:pt x="465904" y="883698"/>
                  </a:lnTo>
                  <a:cubicBezTo>
                    <a:pt x="465904" y="888763"/>
                    <a:pt x="463372" y="895093"/>
                    <a:pt x="459574" y="898891"/>
                  </a:cubicBezTo>
                  <a:lnTo>
                    <a:pt x="426656" y="931808"/>
                  </a:lnTo>
                  <a:cubicBezTo>
                    <a:pt x="422858" y="935606"/>
                    <a:pt x="416528" y="938138"/>
                    <a:pt x="411464" y="938138"/>
                  </a:cubicBezTo>
                  <a:lnTo>
                    <a:pt x="400069" y="938138"/>
                  </a:lnTo>
                  <a:cubicBezTo>
                    <a:pt x="392474" y="938138"/>
                    <a:pt x="386143" y="940670"/>
                    <a:pt x="381079" y="944468"/>
                  </a:cubicBezTo>
                  <a:lnTo>
                    <a:pt x="345630" y="979918"/>
                  </a:lnTo>
                  <a:cubicBezTo>
                    <a:pt x="343098" y="982450"/>
                    <a:pt x="339300" y="982450"/>
                    <a:pt x="336767" y="979918"/>
                  </a:cubicBezTo>
                  <a:lnTo>
                    <a:pt x="335502" y="978652"/>
                  </a:lnTo>
                  <a:cubicBezTo>
                    <a:pt x="331703" y="973588"/>
                    <a:pt x="325373" y="971055"/>
                    <a:pt x="319042" y="969789"/>
                  </a:cubicBezTo>
                  <a:cubicBezTo>
                    <a:pt x="313979" y="969789"/>
                    <a:pt x="308914" y="976120"/>
                    <a:pt x="308914" y="984982"/>
                  </a:cubicBezTo>
                  <a:lnTo>
                    <a:pt x="308914" y="996376"/>
                  </a:lnTo>
                  <a:cubicBezTo>
                    <a:pt x="308914" y="1000174"/>
                    <a:pt x="306382" y="1002707"/>
                    <a:pt x="302584" y="1002707"/>
                  </a:cubicBezTo>
                  <a:lnTo>
                    <a:pt x="269667" y="1002707"/>
                  </a:lnTo>
                  <a:cubicBezTo>
                    <a:pt x="260805" y="1002707"/>
                    <a:pt x="254474" y="1009037"/>
                    <a:pt x="254474" y="1017899"/>
                  </a:cubicBezTo>
                  <a:lnTo>
                    <a:pt x="254474" y="1020431"/>
                  </a:lnTo>
                  <a:cubicBezTo>
                    <a:pt x="254474" y="1029293"/>
                    <a:pt x="260805" y="1035624"/>
                    <a:pt x="269667" y="1035624"/>
                  </a:cubicBezTo>
                  <a:lnTo>
                    <a:pt x="277263" y="1035624"/>
                  </a:lnTo>
                  <a:cubicBezTo>
                    <a:pt x="282328" y="1035624"/>
                    <a:pt x="288658" y="1038156"/>
                    <a:pt x="292456" y="1041954"/>
                  </a:cubicBezTo>
                  <a:lnTo>
                    <a:pt x="306382" y="1055880"/>
                  </a:lnTo>
                  <a:cubicBezTo>
                    <a:pt x="310181" y="1059679"/>
                    <a:pt x="312712" y="1066009"/>
                    <a:pt x="312712" y="1071073"/>
                  </a:cubicBezTo>
                  <a:lnTo>
                    <a:pt x="312712" y="1109054"/>
                  </a:lnTo>
                  <a:cubicBezTo>
                    <a:pt x="312712" y="1114118"/>
                    <a:pt x="310181" y="1120449"/>
                    <a:pt x="306382" y="1124247"/>
                  </a:cubicBezTo>
                  <a:lnTo>
                    <a:pt x="305116" y="1125513"/>
                  </a:lnTo>
                  <a:cubicBezTo>
                    <a:pt x="301318" y="1129311"/>
                    <a:pt x="294988" y="1131843"/>
                    <a:pt x="289924" y="1131843"/>
                  </a:cubicBezTo>
                  <a:lnTo>
                    <a:pt x="203833" y="1131843"/>
                  </a:lnTo>
                  <a:cubicBezTo>
                    <a:pt x="196237" y="1131843"/>
                    <a:pt x="188640" y="1135641"/>
                    <a:pt x="182310" y="1140705"/>
                  </a:cubicBezTo>
                  <a:lnTo>
                    <a:pt x="164586" y="1158430"/>
                  </a:lnTo>
                  <a:cubicBezTo>
                    <a:pt x="159521" y="1164760"/>
                    <a:pt x="155723" y="1172356"/>
                    <a:pt x="155723" y="1179953"/>
                  </a:cubicBezTo>
                  <a:lnTo>
                    <a:pt x="155723" y="1277438"/>
                  </a:lnTo>
                  <a:cubicBezTo>
                    <a:pt x="155723" y="1285034"/>
                    <a:pt x="159521" y="1292630"/>
                    <a:pt x="164586" y="1298961"/>
                  </a:cubicBezTo>
                  <a:lnTo>
                    <a:pt x="187374" y="1321750"/>
                  </a:lnTo>
                  <a:cubicBezTo>
                    <a:pt x="193705" y="1326814"/>
                    <a:pt x="201300" y="1330612"/>
                    <a:pt x="208897" y="1330612"/>
                  </a:cubicBezTo>
                  <a:lnTo>
                    <a:pt x="289924" y="1330612"/>
                  </a:lnTo>
                  <a:cubicBezTo>
                    <a:pt x="297520" y="1330612"/>
                    <a:pt x="305116" y="1326814"/>
                    <a:pt x="311446" y="1321750"/>
                  </a:cubicBezTo>
                  <a:lnTo>
                    <a:pt x="346896" y="1286300"/>
                  </a:lnTo>
                  <a:cubicBezTo>
                    <a:pt x="351960" y="1279970"/>
                    <a:pt x="355758" y="1272374"/>
                    <a:pt x="355758" y="1264778"/>
                  </a:cubicBezTo>
                  <a:lnTo>
                    <a:pt x="355758" y="1234392"/>
                  </a:lnTo>
                  <a:cubicBezTo>
                    <a:pt x="355758" y="1229328"/>
                    <a:pt x="358290" y="1222998"/>
                    <a:pt x="362088" y="1219200"/>
                  </a:cubicBezTo>
                  <a:lnTo>
                    <a:pt x="391207" y="1190081"/>
                  </a:lnTo>
                  <a:cubicBezTo>
                    <a:pt x="396272" y="1183751"/>
                    <a:pt x="400069" y="1176155"/>
                    <a:pt x="400069" y="1168558"/>
                  </a:cubicBezTo>
                  <a:lnTo>
                    <a:pt x="400069" y="1158430"/>
                  </a:lnTo>
                  <a:cubicBezTo>
                    <a:pt x="400069" y="1154632"/>
                    <a:pt x="402602" y="1152100"/>
                    <a:pt x="406400" y="1152100"/>
                  </a:cubicBezTo>
                  <a:lnTo>
                    <a:pt x="483628" y="1152100"/>
                  </a:lnTo>
                  <a:cubicBezTo>
                    <a:pt x="491225" y="1152100"/>
                    <a:pt x="498821" y="1148302"/>
                    <a:pt x="505151" y="1143237"/>
                  </a:cubicBezTo>
                  <a:lnTo>
                    <a:pt x="516546" y="1131843"/>
                  </a:lnTo>
                  <a:cubicBezTo>
                    <a:pt x="520344" y="1128045"/>
                    <a:pt x="526674" y="1125513"/>
                    <a:pt x="531738" y="1125513"/>
                  </a:cubicBezTo>
                  <a:lnTo>
                    <a:pt x="536802" y="1125513"/>
                  </a:lnTo>
                  <a:cubicBezTo>
                    <a:pt x="541867" y="1125513"/>
                    <a:pt x="548197" y="1128045"/>
                    <a:pt x="551995" y="1131843"/>
                  </a:cubicBezTo>
                  <a:lnTo>
                    <a:pt x="674801" y="1254649"/>
                  </a:lnTo>
                  <a:cubicBezTo>
                    <a:pt x="676067" y="1255915"/>
                    <a:pt x="677333" y="1257181"/>
                    <a:pt x="677333" y="1259713"/>
                  </a:cubicBezTo>
                  <a:cubicBezTo>
                    <a:pt x="677333" y="1260979"/>
                    <a:pt x="677333" y="1262246"/>
                    <a:pt x="676067" y="1263511"/>
                  </a:cubicBezTo>
                  <a:cubicBezTo>
                    <a:pt x="671003" y="1269842"/>
                    <a:pt x="671003" y="1278704"/>
                    <a:pt x="677333" y="1283768"/>
                  </a:cubicBezTo>
                  <a:lnTo>
                    <a:pt x="678599" y="1285034"/>
                  </a:lnTo>
                  <a:cubicBezTo>
                    <a:pt x="684929" y="1291364"/>
                    <a:pt x="693792" y="1291364"/>
                    <a:pt x="700122" y="1285034"/>
                  </a:cubicBezTo>
                  <a:lnTo>
                    <a:pt x="711516" y="1273640"/>
                  </a:lnTo>
                  <a:cubicBezTo>
                    <a:pt x="716580" y="1268576"/>
                    <a:pt x="719113" y="1262246"/>
                    <a:pt x="720378" y="1254649"/>
                  </a:cubicBezTo>
                  <a:cubicBezTo>
                    <a:pt x="720378" y="1248319"/>
                    <a:pt x="716580" y="1241989"/>
                    <a:pt x="712782" y="1236925"/>
                  </a:cubicBezTo>
                  <a:cubicBezTo>
                    <a:pt x="711516" y="1235659"/>
                    <a:pt x="710250" y="1234392"/>
                    <a:pt x="710250" y="1233126"/>
                  </a:cubicBezTo>
                  <a:cubicBezTo>
                    <a:pt x="712782" y="1233126"/>
                    <a:pt x="714048" y="1234392"/>
                    <a:pt x="715315" y="1236925"/>
                  </a:cubicBezTo>
                  <a:lnTo>
                    <a:pt x="721645" y="1243255"/>
                  </a:lnTo>
                  <a:cubicBezTo>
                    <a:pt x="727975" y="1248319"/>
                    <a:pt x="736837" y="1248319"/>
                    <a:pt x="743167" y="1243255"/>
                  </a:cubicBezTo>
                  <a:lnTo>
                    <a:pt x="744434" y="1241989"/>
                  </a:lnTo>
                  <a:cubicBezTo>
                    <a:pt x="750764" y="1235659"/>
                    <a:pt x="750764" y="1226796"/>
                    <a:pt x="744434" y="1220466"/>
                  </a:cubicBezTo>
                  <a:lnTo>
                    <a:pt x="717846" y="1192613"/>
                  </a:lnTo>
                  <a:cubicBezTo>
                    <a:pt x="712782" y="1187549"/>
                    <a:pt x="706452" y="1185017"/>
                    <a:pt x="698855" y="1183751"/>
                  </a:cubicBezTo>
                  <a:cubicBezTo>
                    <a:pt x="696324" y="1183751"/>
                    <a:pt x="692525" y="1182485"/>
                    <a:pt x="689994" y="1181219"/>
                  </a:cubicBezTo>
                  <a:lnTo>
                    <a:pt x="622893" y="1114118"/>
                  </a:lnTo>
                  <a:cubicBezTo>
                    <a:pt x="619095" y="1111586"/>
                    <a:pt x="617829" y="1107788"/>
                    <a:pt x="616563" y="1102724"/>
                  </a:cubicBezTo>
                  <a:cubicBezTo>
                    <a:pt x="617829" y="1098926"/>
                    <a:pt x="619095" y="1093862"/>
                    <a:pt x="622893" y="1091330"/>
                  </a:cubicBezTo>
                  <a:lnTo>
                    <a:pt x="630490" y="1083733"/>
                  </a:lnTo>
                  <a:cubicBezTo>
                    <a:pt x="633022" y="1081201"/>
                    <a:pt x="636820" y="1081201"/>
                    <a:pt x="639352" y="1083733"/>
                  </a:cubicBezTo>
                  <a:lnTo>
                    <a:pt x="776085" y="1221732"/>
                  </a:lnTo>
                  <a:cubicBezTo>
                    <a:pt x="779883" y="1225530"/>
                    <a:pt x="782415" y="1231860"/>
                    <a:pt x="782415" y="1236925"/>
                  </a:cubicBezTo>
                  <a:lnTo>
                    <a:pt x="782415" y="1258447"/>
                  </a:lnTo>
                  <a:cubicBezTo>
                    <a:pt x="782415" y="1266044"/>
                    <a:pt x="786213" y="1273640"/>
                    <a:pt x="791277" y="1279970"/>
                  </a:cubicBezTo>
                  <a:lnTo>
                    <a:pt x="830524" y="1319217"/>
                  </a:lnTo>
                  <a:cubicBezTo>
                    <a:pt x="836855" y="1324282"/>
                    <a:pt x="845717" y="1324282"/>
                    <a:pt x="852047" y="1319217"/>
                  </a:cubicBezTo>
                  <a:lnTo>
                    <a:pt x="853313" y="1317951"/>
                  </a:lnTo>
                  <a:cubicBezTo>
                    <a:pt x="858377" y="1312887"/>
                    <a:pt x="860910" y="1306557"/>
                    <a:pt x="862175" y="1298961"/>
                  </a:cubicBezTo>
                  <a:cubicBezTo>
                    <a:pt x="863441" y="1293897"/>
                    <a:pt x="864708" y="1290098"/>
                    <a:pt x="868506" y="1286300"/>
                  </a:cubicBezTo>
                  <a:lnTo>
                    <a:pt x="872304" y="1282502"/>
                  </a:lnTo>
                  <a:cubicBezTo>
                    <a:pt x="878634" y="1276172"/>
                    <a:pt x="878634" y="1267310"/>
                    <a:pt x="872304" y="1260979"/>
                  </a:cubicBezTo>
                  <a:lnTo>
                    <a:pt x="858377" y="1247053"/>
                  </a:lnTo>
                  <a:cubicBezTo>
                    <a:pt x="854579" y="1243255"/>
                    <a:pt x="853313" y="1239457"/>
                    <a:pt x="852047" y="1234392"/>
                  </a:cubicBezTo>
                  <a:cubicBezTo>
                    <a:pt x="852047" y="1230594"/>
                    <a:pt x="854579" y="1225530"/>
                    <a:pt x="857111" y="1222998"/>
                  </a:cubicBezTo>
                  <a:cubicBezTo>
                    <a:pt x="860910" y="1219200"/>
                    <a:pt x="865973" y="1217934"/>
                    <a:pt x="871038" y="1217934"/>
                  </a:cubicBezTo>
                  <a:lnTo>
                    <a:pt x="895092" y="1217934"/>
                  </a:lnTo>
                  <a:cubicBezTo>
                    <a:pt x="900157" y="1217934"/>
                    <a:pt x="906487" y="1220466"/>
                    <a:pt x="910285" y="1224264"/>
                  </a:cubicBezTo>
                  <a:lnTo>
                    <a:pt x="912817" y="1226796"/>
                  </a:lnTo>
                  <a:cubicBezTo>
                    <a:pt x="916615" y="1230594"/>
                    <a:pt x="919147" y="1236925"/>
                    <a:pt x="919147" y="1241989"/>
                  </a:cubicBezTo>
                  <a:lnTo>
                    <a:pt x="919147" y="1281236"/>
                  </a:lnTo>
                  <a:cubicBezTo>
                    <a:pt x="919147" y="1288832"/>
                    <a:pt x="922945" y="1296429"/>
                    <a:pt x="928010" y="1302759"/>
                  </a:cubicBezTo>
                  <a:lnTo>
                    <a:pt x="947000" y="1321750"/>
                  </a:lnTo>
                  <a:cubicBezTo>
                    <a:pt x="953331" y="1326814"/>
                    <a:pt x="960927" y="1330612"/>
                    <a:pt x="968523" y="1330612"/>
                  </a:cubicBezTo>
                  <a:lnTo>
                    <a:pt x="1078669" y="1330612"/>
                  </a:lnTo>
                  <a:cubicBezTo>
                    <a:pt x="1084999" y="1330612"/>
                    <a:pt x="1090063" y="1333144"/>
                    <a:pt x="1093861" y="1336942"/>
                  </a:cubicBezTo>
                  <a:lnTo>
                    <a:pt x="1098926" y="1342006"/>
                  </a:lnTo>
                  <a:cubicBezTo>
                    <a:pt x="1102724" y="1345804"/>
                    <a:pt x="1105256" y="1352135"/>
                    <a:pt x="1105256" y="1357199"/>
                  </a:cubicBezTo>
                  <a:lnTo>
                    <a:pt x="1105256" y="1388850"/>
                  </a:lnTo>
                  <a:cubicBezTo>
                    <a:pt x="1105256" y="1393914"/>
                    <a:pt x="1102724" y="1400244"/>
                    <a:pt x="1098926" y="1404042"/>
                  </a:cubicBezTo>
                  <a:lnTo>
                    <a:pt x="1055880" y="1447088"/>
                  </a:lnTo>
                  <a:cubicBezTo>
                    <a:pt x="1052082" y="1450886"/>
                    <a:pt x="1045752" y="1453418"/>
                    <a:pt x="1040687" y="1453418"/>
                  </a:cubicBezTo>
                  <a:lnTo>
                    <a:pt x="1012835" y="1453418"/>
                  </a:lnTo>
                  <a:cubicBezTo>
                    <a:pt x="1007770" y="1453418"/>
                    <a:pt x="1003972" y="1453418"/>
                    <a:pt x="1001440" y="1453418"/>
                  </a:cubicBezTo>
                  <a:lnTo>
                    <a:pt x="882432" y="1453418"/>
                  </a:lnTo>
                  <a:cubicBezTo>
                    <a:pt x="877368" y="1453418"/>
                    <a:pt x="871038" y="1450886"/>
                    <a:pt x="867240" y="1447088"/>
                  </a:cubicBezTo>
                  <a:lnTo>
                    <a:pt x="834322" y="1414171"/>
                  </a:lnTo>
                  <a:cubicBezTo>
                    <a:pt x="827992" y="1409106"/>
                    <a:pt x="820396" y="1405308"/>
                    <a:pt x="812799" y="1405308"/>
                  </a:cubicBezTo>
                  <a:lnTo>
                    <a:pt x="782415" y="1405308"/>
                  </a:lnTo>
                  <a:cubicBezTo>
                    <a:pt x="773552" y="1405308"/>
                    <a:pt x="767222" y="1411639"/>
                    <a:pt x="767222" y="1420501"/>
                  </a:cubicBezTo>
                  <a:lnTo>
                    <a:pt x="767222" y="1450886"/>
                  </a:lnTo>
                  <a:cubicBezTo>
                    <a:pt x="767222" y="1454684"/>
                    <a:pt x="764690" y="1457216"/>
                    <a:pt x="760892" y="1457216"/>
                  </a:cubicBezTo>
                  <a:lnTo>
                    <a:pt x="682397" y="1457216"/>
                  </a:lnTo>
                  <a:cubicBezTo>
                    <a:pt x="677333" y="1457216"/>
                    <a:pt x="671003" y="1454684"/>
                    <a:pt x="667204" y="1450886"/>
                  </a:cubicBezTo>
                  <a:lnTo>
                    <a:pt x="605169" y="1388850"/>
                  </a:lnTo>
                  <a:cubicBezTo>
                    <a:pt x="601371" y="1385052"/>
                    <a:pt x="598839" y="1378721"/>
                    <a:pt x="598839" y="1372391"/>
                  </a:cubicBezTo>
                  <a:cubicBezTo>
                    <a:pt x="598839" y="1364795"/>
                    <a:pt x="595041" y="1357199"/>
                    <a:pt x="589976" y="1350869"/>
                  </a:cubicBezTo>
                  <a:lnTo>
                    <a:pt x="549462" y="1310355"/>
                  </a:lnTo>
                  <a:cubicBezTo>
                    <a:pt x="543132" y="1305291"/>
                    <a:pt x="535536" y="1301493"/>
                    <a:pt x="527940" y="1301493"/>
                  </a:cubicBezTo>
                  <a:lnTo>
                    <a:pt x="438051" y="1301493"/>
                  </a:lnTo>
                  <a:cubicBezTo>
                    <a:pt x="430455" y="1301493"/>
                    <a:pt x="422858" y="1305291"/>
                    <a:pt x="416528" y="1310355"/>
                  </a:cubicBezTo>
                  <a:lnTo>
                    <a:pt x="403867" y="1323015"/>
                  </a:lnTo>
                  <a:cubicBezTo>
                    <a:pt x="400069" y="1326814"/>
                    <a:pt x="393739" y="1329346"/>
                    <a:pt x="388675" y="1329346"/>
                  </a:cubicBezTo>
                  <a:lnTo>
                    <a:pt x="360822" y="1329346"/>
                  </a:lnTo>
                  <a:cubicBezTo>
                    <a:pt x="353226" y="1329346"/>
                    <a:pt x="345630" y="1333144"/>
                    <a:pt x="339300" y="1338208"/>
                  </a:cubicBezTo>
                  <a:lnTo>
                    <a:pt x="319042" y="1358465"/>
                  </a:lnTo>
                  <a:cubicBezTo>
                    <a:pt x="315244" y="1362263"/>
                    <a:pt x="308914" y="1364795"/>
                    <a:pt x="303850" y="1364795"/>
                  </a:cubicBezTo>
                  <a:lnTo>
                    <a:pt x="272199" y="1364795"/>
                  </a:lnTo>
                  <a:cubicBezTo>
                    <a:pt x="267135" y="1364795"/>
                    <a:pt x="260805" y="1362263"/>
                    <a:pt x="257007" y="1358465"/>
                  </a:cubicBezTo>
                  <a:lnTo>
                    <a:pt x="251942" y="1353401"/>
                  </a:lnTo>
                  <a:cubicBezTo>
                    <a:pt x="245612" y="1347070"/>
                    <a:pt x="236750" y="1347070"/>
                    <a:pt x="230419" y="1353401"/>
                  </a:cubicBezTo>
                  <a:lnTo>
                    <a:pt x="227888" y="1355933"/>
                  </a:lnTo>
                  <a:cubicBezTo>
                    <a:pt x="222823" y="1362263"/>
                    <a:pt x="219025" y="1369859"/>
                    <a:pt x="219025" y="1377455"/>
                  </a:cubicBezTo>
                  <a:lnTo>
                    <a:pt x="219025" y="1383786"/>
                  </a:lnTo>
                  <a:cubicBezTo>
                    <a:pt x="219025" y="1388850"/>
                    <a:pt x="216493" y="1395180"/>
                    <a:pt x="212695" y="1398978"/>
                  </a:cubicBezTo>
                  <a:lnTo>
                    <a:pt x="163319" y="1448354"/>
                  </a:lnTo>
                  <a:cubicBezTo>
                    <a:pt x="158255" y="1454684"/>
                    <a:pt x="154457" y="1462280"/>
                    <a:pt x="154457" y="1469877"/>
                  </a:cubicBezTo>
                  <a:lnTo>
                    <a:pt x="154457" y="1483803"/>
                  </a:lnTo>
                  <a:cubicBezTo>
                    <a:pt x="154457" y="1488867"/>
                    <a:pt x="151925" y="1495197"/>
                    <a:pt x="148126" y="1498996"/>
                  </a:cubicBezTo>
                  <a:lnTo>
                    <a:pt x="8862" y="1638260"/>
                  </a:lnTo>
                  <a:cubicBezTo>
                    <a:pt x="3798" y="1644591"/>
                    <a:pt x="0" y="1652187"/>
                    <a:pt x="0" y="1659783"/>
                  </a:cubicBezTo>
                  <a:lnTo>
                    <a:pt x="0" y="1850956"/>
                  </a:lnTo>
                  <a:cubicBezTo>
                    <a:pt x="0" y="1858552"/>
                    <a:pt x="3798" y="1866148"/>
                    <a:pt x="8862" y="1872478"/>
                  </a:cubicBezTo>
                  <a:lnTo>
                    <a:pt x="183576" y="2047193"/>
                  </a:lnTo>
                  <a:cubicBezTo>
                    <a:pt x="189907" y="2052257"/>
                    <a:pt x="197503" y="2056055"/>
                    <a:pt x="205098" y="2056055"/>
                  </a:cubicBezTo>
                  <a:lnTo>
                    <a:pt x="294988" y="2056055"/>
                  </a:lnTo>
                  <a:cubicBezTo>
                    <a:pt x="302584" y="2056055"/>
                    <a:pt x="310181" y="2052257"/>
                    <a:pt x="316511" y="2047193"/>
                  </a:cubicBezTo>
                  <a:lnTo>
                    <a:pt x="340565" y="2023138"/>
                  </a:lnTo>
                  <a:cubicBezTo>
                    <a:pt x="344363" y="2019339"/>
                    <a:pt x="350693" y="2016807"/>
                    <a:pt x="355758" y="2016807"/>
                  </a:cubicBezTo>
                  <a:lnTo>
                    <a:pt x="450711" y="2016807"/>
                  </a:lnTo>
                  <a:cubicBezTo>
                    <a:pt x="455776" y="2016807"/>
                    <a:pt x="462106" y="2019339"/>
                    <a:pt x="465904" y="2023138"/>
                  </a:cubicBezTo>
                  <a:lnTo>
                    <a:pt x="486160" y="2043394"/>
                  </a:lnTo>
                  <a:cubicBezTo>
                    <a:pt x="492491" y="2048458"/>
                    <a:pt x="500087" y="2052257"/>
                    <a:pt x="507683" y="2052257"/>
                  </a:cubicBezTo>
                  <a:lnTo>
                    <a:pt x="516546" y="2052257"/>
                  </a:lnTo>
                  <a:cubicBezTo>
                    <a:pt x="521609" y="2052257"/>
                    <a:pt x="527940" y="2054789"/>
                    <a:pt x="531738" y="2058587"/>
                  </a:cubicBezTo>
                  <a:lnTo>
                    <a:pt x="545665" y="2072513"/>
                  </a:lnTo>
                  <a:cubicBezTo>
                    <a:pt x="549462" y="2076311"/>
                    <a:pt x="551995" y="2082642"/>
                    <a:pt x="551995" y="2087706"/>
                  </a:cubicBezTo>
                  <a:lnTo>
                    <a:pt x="551995" y="2172531"/>
                  </a:lnTo>
                  <a:cubicBezTo>
                    <a:pt x="551995" y="2180127"/>
                    <a:pt x="555793" y="2187724"/>
                    <a:pt x="560857" y="2194054"/>
                  </a:cubicBezTo>
                  <a:lnTo>
                    <a:pt x="630490" y="2263686"/>
                  </a:lnTo>
                  <a:cubicBezTo>
                    <a:pt x="634288" y="2267484"/>
                    <a:pt x="636820" y="2273814"/>
                    <a:pt x="636820" y="2278878"/>
                  </a:cubicBezTo>
                  <a:lnTo>
                    <a:pt x="636820" y="2383960"/>
                  </a:lnTo>
                  <a:cubicBezTo>
                    <a:pt x="636820" y="2389024"/>
                    <a:pt x="634288" y="2395355"/>
                    <a:pt x="630490" y="2399153"/>
                  </a:cubicBezTo>
                  <a:lnTo>
                    <a:pt x="600104" y="2429538"/>
                  </a:lnTo>
                  <a:cubicBezTo>
                    <a:pt x="595041" y="2435868"/>
                    <a:pt x="591242" y="2443464"/>
                    <a:pt x="591242" y="2451060"/>
                  </a:cubicBezTo>
                  <a:lnTo>
                    <a:pt x="591242" y="2516895"/>
                  </a:lnTo>
                  <a:cubicBezTo>
                    <a:pt x="591242" y="2524491"/>
                    <a:pt x="595041" y="2532087"/>
                    <a:pt x="600104" y="2538417"/>
                  </a:cubicBezTo>
                  <a:lnTo>
                    <a:pt x="645682" y="2583995"/>
                  </a:lnTo>
                  <a:cubicBezTo>
                    <a:pt x="649480" y="2587793"/>
                    <a:pt x="652012" y="2594123"/>
                    <a:pt x="652012" y="2599188"/>
                  </a:cubicBezTo>
                  <a:lnTo>
                    <a:pt x="652012" y="2706801"/>
                  </a:lnTo>
                  <a:cubicBezTo>
                    <a:pt x="652012" y="2714397"/>
                    <a:pt x="655810" y="2721994"/>
                    <a:pt x="660874" y="2728324"/>
                  </a:cubicBezTo>
                  <a:lnTo>
                    <a:pt x="687462" y="2754911"/>
                  </a:lnTo>
                  <a:cubicBezTo>
                    <a:pt x="691260" y="2758709"/>
                    <a:pt x="693792" y="2765039"/>
                    <a:pt x="693792" y="2770104"/>
                  </a:cubicBezTo>
                  <a:lnTo>
                    <a:pt x="693792" y="2773902"/>
                  </a:lnTo>
                  <a:cubicBezTo>
                    <a:pt x="693792" y="2781498"/>
                    <a:pt x="697590" y="2789094"/>
                    <a:pt x="702654" y="2795424"/>
                  </a:cubicBezTo>
                  <a:lnTo>
                    <a:pt x="735571" y="2828341"/>
                  </a:lnTo>
                  <a:cubicBezTo>
                    <a:pt x="739369" y="2832140"/>
                    <a:pt x="741901" y="2838470"/>
                    <a:pt x="741901" y="2843534"/>
                  </a:cubicBezTo>
                  <a:lnTo>
                    <a:pt x="741901" y="2885313"/>
                  </a:lnTo>
                  <a:cubicBezTo>
                    <a:pt x="741901" y="2894176"/>
                    <a:pt x="748231" y="2900506"/>
                    <a:pt x="757094" y="2900506"/>
                  </a:cubicBezTo>
                  <a:lnTo>
                    <a:pt x="906487" y="2900506"/>
                  </a:lnTo>
                  <a:cubicBezTo>
                    <a:pt x="914083" y="2900506"/>
                    <a:pt x="921680" y="2896708"/>
                    <a:pt x="928010" y="2891643"/>
                  </a:cubicBezTo>
                  <a:lnTo>
                    <a:pt x="1035624" y="2784030"/>
                  </a:lnTo>
                  <a:cubicBezTo>
                    <a:pt x="1040687" y="2777699"/>
                    <a:pt x="1044486" y="2770104"/>
                    <a:pt x="1044486" y="2762507"/>
                  </a:cubicBezTo>
                  <a:lnTo>
                    <a:pt x="1044486" y="2706801"/>
                  </a:lnTo>
                  <a:cubicBezTo>
                    <a:pt x="1044486" y="2701737"/>
                    <a:pt x="1047017" y="2695407"/>
                    <a:pt x="1050816" y="2691609"/>
                  </a:cubicBezTo>
                  <a:lnTo>
                    <a:pt x="1084999" y="2657425"/>
                  </a:lnTo>
                  <a:cubicBezTo>
                    <a:pt x="1090063" y="2651095"/>
                    <a:pt x="1093861" y="2643499"/>
                    <a:pt x="1093861" y="2635903"/>
                  </a:cubicBezTo>
                  <a:lnTo>
                    <a:pt x="1093861" y="2573867"/>
                  </a:lnTo>
                  <a:cubicBezTo>
                    <a:pt x="1093861" y="2568802"/>
                    <a:pt x="1096394" y="2562472"/>
                    <a:pt x="1100191" y="2558674"/>
                  </a:cubicBezTo>
                  <a:lnTo>
                    <a:pt x="1182484" y="2476381"/>
                  </a:lnTo>
                  <a:cubicBezTo>
                    <a:pt x="1187549" y="2470051"/>
                    <a:pt x="1191347" y="2462455"/>
                    <a:pt x="1191347" y="2454858"/>
                  </a:cubicBezTo>
                  <a:lnTo>
                    <a:pt x="1191347" y="2229503"/>
                  </a:lnTo>
                  <a:cubicBezTo>
                    <a:pt x="1191347" y="2224439"/>
                    <a:pt x="1193879" y="2218108"/>
                    <a:pt x="1197677" y="2214310"/>
                  </a:cubicBezTo>
                  <a:lnTo>
                    <a:pt x="1426831" y="1986422"/>
                  </a:lnTo>
                  <a:cubicBezTo>
                    <a:pt x="1431895" y="1980092"/>
                    <a:pt x="1435693" y="1972496"/>
                    <a:pt x="1435693" y="1964900"/>
                  </a:cubicBezTo>
                  <a:lnTo>
                    <a:pt x="1435693" y="1918056"/>
                  </a:lnTo>
                  <a:cubicBezTo>
                    <a:pt x="1435693" y="1909194"/>
                    <a:pt x="1429363" y="1902863"/>
                    <a:pt x="1420500" y="1902863"/>
                  </a:cubicBezTo>
                  <a:lnTo>
                    <a:pt x="1285034" y="1902863"/>
                  </a:lnTo>
                  <a:cubicBezTo>
                    <a:pt x="1279970" y="1902863"/>
                    <a:pt x="1273640" y="1900331"/>
                    <a:pt x="1269842" y="1896533"/>
                  </a:cubicBezTo>
                  <a:lnTo>
                    <a:pt x="1185017" y="1818039"/>
                  </a:lnTo>
                  <a:cubicBezTo>
                    <a:pt x="1181219" y="1814240"/>
                    <a:pt x="1178686" y="1807910"/>
                    <a:pt x="1178686" y="1802846"/>
                  </a:cubicBezTo>
                  <a:lnTo>
                    <a:pt x="1178686" y="1780057"/>
                  </a:lnTo>
                  <a:cubicBezTo>
                    <a:pt x="1178686" y="1772461"/>
                    <a:pt x="1174888" y="1764865"/>
                    <a:pt x="1169824" y="1758535"/>
                  </a:cubicBezTo>
                  <a:lnTo>
                    <a:pt x="1124247" y="1712957"/>
                  </a:lnTo>
                  <a:cubicBezTo>
                    <a:pt x="1120449" y="1709159"/>
                    <a:pt x="1117916" y="1702829"/>
                    <a:pt x="1117916" y="1697764"/>
                  </a:cubicBezTo>
                  <a:lnTo>
                    <a:pt x="1117916" y="1678774"/>
                  </a:lnTo>
                  <a:cubicBezTo>
                    <a:pt x="1117916" y="1671177"/>
                    <a:pt x="1114118" y="1663581"/>
                    <a:pt x="1109054" y="1657251"/>
                  </a:cubicBezTo>
                  <a:lnTo>
                    <a:pt x="1093861" y="1642059"/>
                  </a:lnTo>
                  <a:cubicBezTo>
                    <a:pt x="1090063" y="1638260"/>
                    <a:pt x="1087531" y="1631930"/>
                    <a:pt x="1087531" y="1626866"/>
                  </a:cubicBezTo>
                  <a:lnTo>
                    <a:pt x="1087531" y="1601545"/>
                  </a:lnTo>
                  <a:cubicBezTo>
                    <a:pt x="1087531" y="1593949"/>
                    <a:pt x="1083733" y="1586353"/>
                    <a:pt x="1078669" y="1580022"/>
                  </a:cubicBezTo>
                  <a:lnTo>
                    <a:pt x="1059678" y="1561032"/>
                  </a:lnTo>
                  <a:cubicBezTo>
                    <a:pt x="1058412" y="1559766"/>
                    <a:pt x="1057146" y="1558500"/>
                    <a:pt x="1057146" y="1555968"/>
                  </a:cubicBezTo>
                  <a:cubicBezTo>
                    <a:pt x="1057146" y="1554701"/>
                    <a:pt x="1057146" y="1554701"/>
                    <a:pt x="1057146" y="1553436"/>
                  </a:cubicBezTo>
                  <a:cubicBezTo>
                    <a:pt x="1062210" y="1547105"/>
                    <a:pt x="1060944" y="1538243"/>
                    <a:pt x="1054614" y="1534445"/>
                  </a:cubicBezTo>
                  <a:lnTo>
                    <a:pt x="1036889" y="1516720"/>
                  </a:lnTo>
                  <a:cubicBezTo>
                    <a:pt x="1035624" y="1515454"/>
                    <a:pt x="1034357" y="1514188"/>
                    <a:pt x="1034357" y="1511656"/>
                  </a:cubicBezTo>
                  <a:cubicBezTo>
                    <a:pt x="1034357" y="1510390"/>
                    <a:pt x="1034357" y="1510390"/>
                    <a:pt x="1034357" y="1509124"/>
                  </a:cubicBezTo>
                  <a:lnTo>
                    <a:pt x="1045752" y="1497730"/>
                  </a:lnTo>
                  <a:cubicBezTo>
                    <a:pt x="1047017" y="1496464"/>
                    <a:pt x="1049550" y="1497730"/>
                    <a:pt x="1052082" y="1500262"/>
                  </a:cubicBezTo>
                  <a:lnTo>
                    <a:pt x="1069807" y="1516720"/>
                  </a:lnTo>
                  <a:cubicBezTo>
                    <a:pt x="1072338" y="1520518"/>
                    <a:pt x="1077403" y="1523050"/>
                    <a:pt x="1082467" y="1523050"/>
                  </a:cubicBezTo>
                  <a:cubicBezTo>
                    <a:pt x="1083733" y="1523050"/>
                    <a:pt x="1084999" y="1523050"/>
                    <a:pt x="1086265" y="1521784"/>
                  </a:cubicBezTo>
                  <a:cubicBezTo>
                    <a:pt x="1088798" y="1523050"/>
                    <a:pt x="1090063" y="1524317"/>
                    <a:pt x="1091329" y="1525582"/>
                  </a:cubicBezTo>
                  <a:lnTo>
                    <a:pt x="1135641" y="1569894"/>
                  </a:lnTo>
                  <a:cubicBezTo>
                    <a:pt x="1139439" y="1573692"/>
                    <a:pt x="1141971" y="1580022"/>
                    <a:pt x="1141971" y="1585087"/>
                  </a:cubicBezTo>
                  <a:lnTo>
                    <a:pt x="1141971" y="1596481"/>
                  </a:lnTo>
                  <a:cubicBezTo>
                    <a:pt x="1141971" y="1604077"/>
                    <a:pt x="1145770" y="1611673"/>
                    <a:pt x="1150833" y="1618004"/>
                  </a:cubicBezTo>
                  <a:lnTo>
                    <a:pt x="1205273" y="1672444"/>
                  </a:lnTo>
                  <a:cubicBezTo>
                    <a:pt x="1209072" y="1676242"/>
                    <a:pt x="1211603" y="1682572"/>
                    <a:pt x="1211603" y="1687636"/>
                  </a:cubicBezTo>
                  <a:lnTo>
                    <a:pt x="1211603" y="1704095"/>
                  </a:lnTo>
                  <a:cubicBezTo>
                    <a:pt x="1211603" y="1711691"/>
                    <a:pt x="1215402" y="1719287"/>
                    <a:pt x="1220466" y="1725617"/>
                  </a:cubicBezTo>
                  <a:lnTo>
                    <a:pt x="1245787" y="1750938"/>
                  </a:lnTo>
                  <a:cubicBezTo>
                    <a:pt x="1249584" y="1754736"/>
                    <a:pt x="1252117" y="1761067"/>
                    <a:pt x="1252117" y="1766131"/>
                  </a:cubicBezTo>
                  <a:lnTo>
                    <a:pt x="1252117" y="1833231"/>
                  </a:lnTo>
                  <a:cubicBezTo>
                    <a:pt x="1252117" y="1842093"/>
                    <a:pt x="1258447" y="1848424"/>
                    <a:pt x="1267309" y="1848424"/>
                  </a:cubicBezTo>
                  <a:lnTo>
                    <a:pt x="1340740" y="1848424"/>
                  </a:lnTo>
                  <a:cubicBezTo>
                    <a:pt x="1348337" y="1848424"/>
                    <a:pt x="1355932" y="1844626"/>
                    <a:pt x="1362263" y="1839561"/>
                  </a:cubicBezTo>
                  <a:lnTo>
                    <a:pt x="1416702" y="1785121"/>
                  </a:lnTo>
                  <a:cubicBezTo>
                    <a:pt x="1420500" y="1781323"/>
                    <a:pt x="1426831" y="1778791"/>
                    <a:pt x="1431895" y="1778791"/>
                  </a:cubicBezTo>
                  <a:lnTo>
                    <a:pt x="1491399" y="1778791"/>
                  </a:lnTo>
                  <a:cubicBezTo>
                    <a:pt x="1498995" y="1778791"/>
                    <a:pt x="1506592" y="1774993"/>
                    <a:pt x="1512922" y="1769929"/>
                  </a:cubicBezTo>
                  <a:lnTo>
                    <a:pt x="1614206" y="1668645"/>
                  </a:lnTo>
                  <a:cubicBezTo>
                    <a:pt x="1620536" y="1662315"/>
                    <a:pt x="1620536" y="1653453"/>
                    <a:pt x="1614206" y="1647123"/>
                  </a:cubicBezTo>
                  <a:lnTo>
                    <a:pt x="1545839" y="1578756"/>
                  </a:lnTo>
                  <a:cubicBezTo>
                    <a:pt x="1539509" y="1572426"/>
                    <a:pt x="1530646" y="1572426"/>
                    <a:pt x="1524316" y="1578756"/>
                  </a:cubicBezTo>
                  <a:lnTo>
                    <a:pt x="1501527" y="1601545"/>
                  </a:lnTo>
                  <a:cubicBezTo>
                    <a:pt x="1498995" y="1604077"/>
                    <a:pt x="1495197" y="1604077"/>
                    <a:pt x="1492665" y="1601545"/>
                  </a:cubicBezTo>
                  <a:lnTo>
                    <a:pt x="1383786" y="1492665"/>
                  </a:lnTo>
                  <a:cubicBezTo>
                    <a:pt x="1381253" y="1490133"/>
                    <a:pt x="1381253" y="1486335"/>
                    <a:pt x="1383786" y="1483803"/>
                  </a:cubicBezTo>
                  <a:lnTo>
                    <a:pt x="1395180" y="1472409"/>
                  </a:lnTo>
                  <a:cubicBezTo>
                    <a:pt x="1397712" y="1469877"/>
                    <a:pt x="1401510" y="1469877"/>
                    <a:pt x="1404042" y="1472409"/>
                  </a:cubicBezTo>
                  <a:lnTo>
                    <a:pt x="1474941" y="1543307"/>
                  </a:lnTo>
                  <a:cubicBezTo>
                    <a:pt x="1481271" y="1548371"/>
                    <a:pt x="1488867" y="1552169"/>
                    <a:pt x="1496463" y="1552169"/>
                  </a:cubicBezTo>
                  <a:lnTo>
                    <a:pt x="1534444" y="1552169"/>
                  </a:lnTo>
                  <a:cubicBezTo>
                    <a:pt x="1539509" y="1552169"/>
                    <a:pt x="1544573" y="1554701"/>
                    <a:pt x="1548371" y="1557234"/>
                  </a:cubicBezTo>
                  <a:cubicBezTo>
                    <a:pt x="1554701" y="1562298"/>
                    <a:pt x="1561032" y="1564830"/>
                    <a:pt x="1568628" y="1564830"/>
                  </a:cubicBezTo>
                  <a:lnTo>
                    <a:pt x="1728150" y="1564830"/>
                  </a:lnTo>
                  <a:cubicBezTo>
                    <a:pt x="1733213" y="1564830"/>
                    <a:pt x="1739544" y="1567362"/>
                    <a:pt x="1743342" y="1571160"/>
                  </a:cubicBezTo>
                  <a:lnTo>
                    <a:pt x="1837029" y="1664847"/>
                  </a:lnTo>
                  <a:cubicBezTo>
                    <a:pt x="1843359" y="1669912"/>
                    <a:pt x="1850955" y="1673710"/>
                    <a:pt x="1858552" y="1673710"/>
                  </a:cubicBezTo>
                  <a:lnTo>
                    <a:pt x="1867414" y="1673710"/>
                  </a:lnTo>
                  <a:cubicBezTo>
                    <a:pt x="1871212" y="1673710"/>
                    <a:pt x="1873745" y="1676242"/>
                    <a:pt x="1873745" y="1680040"/>
                  </a:cubicBezTo>
                  <a:lnTo>
                    <a:pt x="1873745" y="1778791"/>
                  </a:lnTo>
                  <a:cubicBezTo>
                    <a:pt x="1873745" y="1786387"/>
                    <a:pt x="1877543" y="1793984"/>
                    <a:pt x="1882606" y="1800314"/>
                  </a:cubicBezTo>
                  <a:lnTo>
                    <a:pt x="1944643" y="1862350"/>
                  </a:lnTo>
                  <a:cubicBezTo>
                    <a:pt x="1947175" y="1866148"/>
                    <a:pt x="1948441" y="1871212"/>
                    <a:pt x="1948441" y="1875011"/>
                  </a:cubicBezTo>
                  <a:lnTo>
                    <a:pt x="1948441" y="1929450"/>
                  </a:lnTo>
                  <a:cubicBezTo>
                    <a:pt x="1948441" y="1937047"/>
                    <a:pt x="1952239" y="1944643"/>
                    <a:pt x="1957303" y="1950973"/>
                  </a:cubicBezTo>
                  <a:lnTo>
                    <a:pt x="1958569" y="1952239"/>
                  </a:lnTo>
                  <a:cubicBezTo>
                    <a:pt x="1964899" y="1957303"/>
                    <a:pt x="1972496" y="1961102"/>
                    <a:pt x="1980092" y="1961102"/>
                  </a:cubicBezTo>
                  <a:lnTo>
                    <a:pt x="1985156" y="1961102"/>
                  </a:lnTo>
                  <a:cubicBezTo>
                    <a:pt x="1992752" y="1961102"/>
                    <a:pt x="2000349" y="1957303"/>
                    <a:pt x="2006679" y="1952239"/>
                  </a:cubicBezTo>
                  <a:lnTo>
                    <a:pt x="2043394" y="1916790"/>
                  </a:lnTo>
                  <a:cubicBezTo>
                    <a:pt x="2048458" y="1910460"/>
                    <a:pt x="2052256" y="1902863"/>
                    <a:pt x="2052256" y="1895267"/>
                  </a:cubicBezTo>
                  <a:lnTo>
                    <a:pt x="2052256" y="1805378"/>
                  </a:lnTo>
                  <a:cubicBezTo>
                    <a:pt x="2052256" y="1800314"/>
                    <a:pt x="2054789" y="1793984"/>
                    <a:pt x="2058587" y="1790186"/>
                  </a:cubicBezTo>
                  <a:lnTo>
                    <a:pt x="2185191" y="1663581"/>
                  </a:lnTo>
                  <a:cubicBezTo>
                    <a:pt x="2188989" y="1659783"/>
                    <a:pt x="2195319" y="1657251"/>
                    <a:pt x="2200384" y="1657251"/>
                  </a:cubicBezTo>
                  <a:lnTo>
                    <a:pt x="2277612" y="1657251"/>
                  </a:lnTo>
                  <a:cubicBezTo>
                    <a:pt x="2282677" y="1657251"/>
                    <a:pt x="2289007" y="1659783"/>
                    <a:pt x="2292805" y="1663581"/>
                  </a:cubicBezTo>
                  <a:lnTo>
                    <a:pt x="2343447" y="1714223"/>
                  </a:lnTo>
                  <a:cubicBezTo>
                    <a:pt x="2347245" y="1718021"/>
                    <a:pt x="2349777" y="1724351"/>
                    <a:pt x="2349777" y="1729416"/>
                  </a:cubicBezTo>
                  <a:lnTo>
                    <a:pt x="2349777" y="1773727"/>
                  </a:lnTo>
                  <a:cubicBezTo>
                    <a:pt x="2349777" y="1782589"/>
                    <a:pt x="2353575" y="1790186"/>
                    <a:pt x="2359905" y="1795250"/>
                  </a:cubicBezTo>
                  <a:cubicBezTo>
                    <a:pt x="2366235" y="1801580"/>
                    <a:pt x="2375098" y="1801580"/>
                    <a:pt x="2381428" y="1795250"/>
                  </a:cubicBezTo>
                  <a:cubicBezTo>
                    <a:pt x="2381428" y="1795250"/>
                    <a:pt x="2381428" y="1795250"/>
                    <a:pt x="2381428" y="1795250"/>
                  </a:cubicBezTo>
                  <a:lnTo>
                    <a:pt x="2404216" y="1772461"/>
                  </a:lnTo>
                  <a:cubicBezTo>
                    <a:pt x="2406749" y="1769929"/>
                    <a:pt x="2409281" y="1768663"/>
                    <a:pt x="2410547" y="1769929"/>
                  </a:cubicBezTo>
                  <a:lnTo>
                    <a:pt x="2424474" y="1783855"/>
                  </a:lnTo>
                  <a:cubicBezTo>
                    <a:pt x="2428272" y="1787654"/>
                    <a:pt x="2430804" y="1793984"/>
                    <a:pt x="2430804" y="1799048"/>
                  </a:cubicBezTo>
                  <a:lnTo>
                    <a:pt x="2430804" y="1944643"/>
                  </a:lnTo>
                  <a:cubicBezTo>
                    <a:pt x="2430804" y="1952239"/>
                    <a:pt x="2434602" y="1959835"/>
                    <a:pt x="2439666" y="1966166"/>
                  </a:cubicBezTo>
                  <a:lnTo>
                    <a:pt x="2464986" y="1991486"/>
                  </a:lnTo>
                  <a:cubicBezTo>
                    <a:pt x="2468785" y="1995285"/>
                    <a:pt x="2471317" y="2001615"/>
                    <a:pt x="2471317" y="2006679"/>
                  </a:cubicBezTo>
                  <a:lnTo>
                    <a:pt x="2471317" y="2020606"/>
                  </a:lnTo>
                  <a:cubicBezTo>
                    <a:pt x="2471317" y="2028202"/>
                    <a:pt x="2475115" y="2035798"/>
                    <a:pt x="2480179" y="2042128"/>
                  </a:cubicBezTo>
                  <a:lnTo>
                    <a:pt x="2554876" y="2116825"/>
                  </a:lnTo>
                  <a:cubicBezTo>
                    <a:pt x="2557408" y="2119357"/>
                    <a:pt x="2561206" y="2120623"/>
                    <a:pt x="2565004" y="2121889"/>
                  </a:cubicBezTo>
                  <a:lnTo>
                    <a:pt x="2565004" y="2121889"/>
                  </a:lnTo>
                  <a:cubicBezTo>
                    <a:pt x="2572600" y="2121889"/>
                    <a:pt x="2580197" y="2115559"/>
                    <a:pt x="2580197" y="2106697"/>
                  </a:cubicBezTo>
                  <a:cubicBezTo>
                    <a:pt x="2580197" y="2106697"/>
                    <a:pt x="2580197" y="2106697"/>
                    <a:pt x="2580197" y="2106697"/>
                  </a:cubicBezTo>
                  <a:cubicBezTo>
                    <a:pt x="2580197" y="2102898"/>
                    <a:pt x="2578930" y="2099100"/>
                    <a:pt x="2575132" y="2096568"/>
                  </a:cubicBezTo>
                  <a:lnTo>
                    <a:pt x="2552344" y="2073779"/>
                  </a:lnTo>
                  <a:cubicBezTo>
                    <a:pt x="2548546" y="2069981"/>
                    <a:pt x="2546014" y="2063651"/>
                    <a:pt x="2546014" y="2058587"/>
                  </a:cubicBezTo>
                  <a:lnTo>
                    <a:pt x="2546014" y="2033266"/>
                  </a:lnTo>
                  <a:cubicBezTo>
                    <a:pt x="2546014" y="2025670"/>
                    <a:pt x="2542216" y="2018073"/>
                    <a:pt x="2537151" y="2011743"/>
                  </a:cubicBezTo>
                  <a:lnTo>
                    <a:pt x="2468785" y="1943377"/>
                  </a:lnTo>
                  <a:cubicBezTo>
                    <a:pt x="2464986" y="1939579"/>
                    <a:pt x="2462455" y="1933249"/>
                    <a:pt x="2462455" y="1928184"/>
                  </a:cubicBezTo>
                  <a:lnTo>
                    <a:pt x="2462455" y="1861084"/>
                  </a:lnTo>
                  <a:cubicBezTo>
                    <a:pt x="2462455" y="1856020"/>
                    <a:pt x="2463721" y="1850956"/>
                    <a:pt x="2467519" y="1847158"/>
                  </a:cubicBezTo>
                  <a:cubicBezTo>
                    <a:pt x="2468785" y="1847158"/>
                    <a:pt x="2468785" y="1845891"/>
                    <a:pt x="2470051" y="1845891"/>
                  </a:cubicBezTo>
                  <a:cubicBezTo>
                    <a:pt x="2471317" y="1845891"/>
                    <a:pt x="2473849" y="1847158"/>
                    <a:pt x="2475115" y="1848424"/>
                  </a:cubicBezTo>
                  <a:lnTo>
                    <a:pt x="2553609" y="1926918"/>
                  </a:lnTo>
                  <a:cubicBezTo>
                    <a:pt x="2557408" y="1930716"/>
                    <a:pt x="2558674" y="1934515"/>
                    <a:pt x="2559940" y="1939579"/>
                  </a:cubicBezTo>
                  <a:cubicBezTo>
                    <a:pt x="2558674" y="1945909"/>
                    <a:pt x="2563738" y="1950973"/>
                    <a:pt x="2570069" y="1952239"/>
                  </a:cubicBezTo>
                  <a:cubicBezTo>
                    <a:pt x="2576399" y="1950973"/>
                    <a:pt x="2581463" y="1948441"/>
                    <a:pt x="2586527" y="1943377"/>
                  </a:cubicBezTo>
                  <a:lnTo>
                    <a:pt x="2654893" y="1875011"/>
                  </a:lnTo>
                  <a:cubicBezTo>
                    <a:pt x="2659957" y="1868680"/>
                    <a:pt x="2663755" y="1861084"/>
                    <a:pt x="2663755" y="1853488"/>
                  </a:cubicBezTo>
                  <a:lnTo>
                    <a:pt x="2663755" y="1818039"/>
                  </a:lnTo>
                  <a:cubicBezTo>
                    <a:pt x="2663755" y="1810442"/>
                    <a:pt x="2659957" y="1802846"/>
                    <a:pt x="2654893" y="1796516"/>
                  </a:cubicBezTo>
                  <a:lnTo>
                    <a:pt x="2597921" y="1739544"/>
                  </a:lnTo>
                  <a:cubicBezTo>
                    <a:pt x="2594123" y="1735746"/>
                    <a:pt x="2591591" y="1729416"/>
                    <a:pt x="2591591" y="1724351"/>
                  </a:cubicBezTo>
                  <a:lnTo>
                    <a:pt x="2591591" y="1709159"/>
                  </a:lnTo>
                  <a:cubicBezTo>
                    <a:pt x="2591591" y="1704095"/>
                    <a:pt x="2594123" y="1697764"/>
                    <a:pt x="2597921" y="1693966"/>
                  </a:cubicBezTo>
                  <a:lnTo>
                    <a:pt x="2621976" y="1669912"/>
                  </a:lnTo>
                  <a:cubicBezTo>
                    <a:pt x="2625774" y="1666113"/>
                    <a:pt x="2632104" y="1663581"/>
                    <a:pt x="2637169" y="1663581"/>
                  </a:cubicBezTo>
                  <a:lnTo>
                    <a:pt x="2654893" y="1663581"/>
                  </a:lnTo>
                  <a:cubicBezTo>
                    <a:pt x="2658692" y="1663581"/>
                    <a:pt x="2661223" y="1666113"/>
                    <a:pt x="2661223" y="1669912"/>
                  </a:cubicBezTo>
                  <a:lnTo>
                    <a:pt x="2661223" y="1677508"/>
                  </a:lnTo>
                  <a:cubicBezTo>
                    <a:pt x="2661223" y="1685104"/>
                    <a:pt x="2663755" y="1691434"/>
                    <a:pt x="2667553" y="1696498"/>
                  </a:cubicBezTo>
                  <a:cubicBezTo>
                    <a:pt x="2668820" y="1697764"/>
                    <a:pt x="2667553" y="1700296"/>
                    <a:pt x="2665022" y="1702829"/>
                  </a:cubicBezTo>
                  <a:lnTo>
                    <a:pt x="2663755" y="1704095"/>
                  </a:lnTo>
                  <a:cubicBezTo>
                    <a:pt x="2658692" y="1709159"/>
                    <a:pt x="2656159" y="1715489"/>
                    <a:pt x="2654893" y="1723085"/>
                  </a:cubicBezTo>
                  <a:cubicBezTo>
                    <a:pt x="2654893" y="1729416"/>
                    <a:pt x="2658692" y="1735746"/>
                    <a:pt x="2662490" y="1740810"/>
                  </a:cubicBezTo>
                  <a:cubicBezTo>
                    <a:pt x="2668820" y="1745874"/>
                    <a:pt x="2677682" y="1745874"/>
                    <a:pt x="2682746" y="1739544"/>
                  </a:cubicBezTo>
                  <a:lnTo>
                    <a:pt x="2696673" y="1725617"/>
                  </a:lnTo>
                  <a:cubicBezTo>
                    <a:pt x="2701737" y="1719287"/>
                    <a:pt x="2705535" y="1711691"/>
                    <a:pt x="2705535" y="1704095"/>
                  </a:cubicBezTo>
                  <a:lnTo>
                    <a:pt x="2705535" y="1699031"/>
                  </a:lnTo>
                  <a:cubicBezTo>
                    <a:pt x="2706801" y="1691434"/>
                    <a:pt x="2700471" y="1685104"/>
                    <a:pt x="2692874" y="1683838"/>
                  </a:cubicBezTo>
                  <a:cubicBezTo>
                    <a:pt x="2691609" y="1683838"/>
                    <a:pt x="2689076" y="1681306"/>
                    <a:pt x="2689076" y="1677508"/>
                  </a:cubicBezTo>
                  <a:lnTo>
                    <a:pt x="2689076" y="1667379"/>
                  </a:lnTo>
                  <a:cubicBezTo>
                    <a:pt x="2689076" y="1663581"/>
                    <a:pt x="2691609" y="1661049"/>
                    <a:pt x="2695407" y="1661049"/>
                  </a:cubicBezTo>
                  <a:lnTo>
                    <a:pt x="2781497" y="1661049"/>
                  </a:lnTo>
                  <a:cubicBezTo>
                    <a:pt x="2789094" y="1661049"/>
                    <a:pt x="2796690" y="1657251"/>
                    <a:pt x="2803020" y="1652187"/>
                  </a:cubicBezTo>
                  <a:lnTo>
                    <a:pt x="2911900" y="1543307"/>
                  </a:lnTo>
                  <a:cubicBezTo>
                    <a:pt x="2916964" y="1536977"/>
                    <a:pt x="2920762" y="1529381"/>
                    <a:pt x="2920762" y="1521784"/>
                  </a:cubicBezTo>
                  <a:lnTo>
                    <a:pt x="2920762" y="1419235"/>
                  </a:lnTo>
                  <a:cubicBezTo>
                    <a:pt x="2920762" y="1411639"/>
                    <a:pt x="2916964" y="1404042"/>
                    <a:pt x="2911900" y="1397712"/>
                  </a:cubicBezTo>
                  <a:lnTo>
                    <a:pt x="2881515" y="1367327"/>
                  </a:lnTo>
                  <a:cubicBezTo>
                    <a:pt x="2878983" y="1364795"/>
                    <a:pt x="2878983" y="1360997"/>
                    <a:pt x="2881515" y="1358465"/>
                  </a:cubicBezTo>
                  <a:lnTo>
                    <a:pt x="2928359" y="1311621"/>
                  </a:lnTo>
                  <a:cubicBezTo>
                    <a:pt x="2930891" y="1309089"/>
                    <a:pt x="2933423" y="1305291"/>
                    <a:pt x="2932157" y="1300227"/>
                  </a:cubicBezTo>
                  <a:cubicBezTo>
                    <a:pt x="2932157" y="1296429"/>
                    <a:pt x="2930891" y="1292630"/>
                    <a:pt x="2928359" y="1288832"/>
                  </a:cubicBezTo>
                  <a:lnTo>
                    <a:pt x="2927092" y="1287566"/>
                  </a:lnTo>
                  <a:cubicBezTo>
                    <a:pt x="2920762" y="1281236"/>
                    <a:pt x="2911900" y="1281236"/>
                    <a:pt x="2905570" y="1287566"/>
                  </a:cubicBezTo>
                  <a:lnTo>
                    <a:pt x="2894176" y="1298961"/>
                  </a:lnTo>
                  <a:cubicBezTo>
                    <a:pt x="2891643" y="1301493"/>
                    <a:pt x="2887845" y="1301493"/>
                    <a:pt x="2885313" y="1298961"/>
                  </a:cubicBezTo>
                  <a:lnTo>
                    <a:pt x="2857460" y="1271108"/>
                  </a:lnTo>
                  <a:cubicBezTo>
                    <a:pt x="2856194" y="1269842"/>
                    <a:pt x="2856194" y="1268576"/>
                    <a:pt x="2856194" y="1266044"/>
                  </a:cubicBezTo>
                  <a:cubicBezTo>
                    <a:pt x="2856194" y="1264778"/>
                    <a:pt x="2857460" y="1262246"/>
                    <a:pt x="2857460" y="1260979"/>
                  </a:cubicBezTo>
                  <a:lnTo>
                    <a:pt x="2911900" y="1206539"/>
                  </a:lnTo>
                  <a:cubicBezTo>
                    <a:pt x="2914432" y="1204007"/>
                    <a:pt x="2918231" y="1204007"/>
                    <a:pt x="2920762" y="1206539"/>
                  </a:cubicBezTo>
                  <a:lnTo>
                    <a:pt x="2927092" y="1212870"/>
                  </a:lnTo>
                  <a:cubicBezTo>
                    <a:pt x="2929625" y="1215402"/>
                    <a:pt x="2929625" y="1219200"/>
                    <a:pt x="2927092" y="1221732"/>
                  </a:cubicBezTo>
                  <a:lnTo>
                    <a:pt x="2920762" y="1228062"/>
                  </a:lnTo>
                  <a:cubicBezTo>
                    <a:pt x="2915698" y="1233126"/>
                    <a:pt x="2913166" y="1239457"/>
                    <a:pt x="2911900" y="1247053"/>
                  </a:cubicBezTo>
                  <a:cubicBezTo>
                    <a:pt x="2913166" y="1254649"/>
                    <a:pt x="2919496" y="1259713"/>
                    <a:pt x="2927092" y="1258447"/>
                  </a:cubicBezTo>
                  <a:lnTo>
                    <a:pt x="2943552" y="1258447"/>
                  </a:lnTo>
                  <a:cubicBezTo>
                    <a:pt x="2951147" y="1258447"/>
                    <a:pt x="2958743" y="1254649"/>
                    <a:pt x="2965074" y="1249585"/>
                  </a:cubicBezTo>
                  <a:lnTo>
                    <a:pt x="2976468" y="1238191"/>
                  </a:lnTo>
                  <a:cubicBezTo>
                    <a:pt x="2979001" y="1235659"/>
                    <a:pt x="2982799" y="1235659"/>
                    <a:pt x="2985331" y="1238191"/>
                  </a:cubicBezTo>
                  <a:lnTo>
                    <a:pt x="2986597" y="1239457"/>
                  </a:lnTo>
                  <a:cubicBezTo>
                    <a:pt x="2990395" y="1243255"/>
                    <a:pt x="2992927" y="1249585"/>
                    <a:pt x="2992927" y="1254649"/>
                  </a:cubicBezTo>
                  <a:lnTo>
                    <a:pt x="2992927" y="1266044"/>
                  </a:lnTo>
                  <a:cubicBezTo>
                    <a:pt x="2992927" y="1273640"/>
                    <a:pt x="2996725" y="1281236"/>
                    <a:pt x="3001789" y="1287566"/>
                  </a:cubicBezTo>
                  <a:lnTo>
                    <a:pt x="3013184" y="1298961"/>
                  </a:lnTo>
                  <a:cubicBezTo>
                    <a:pt x="3016982" y="1302759"/>
                    <a:pt x="3019514" y="1309089"/>
                    <a:pt x="3019514" y="1314153"/>
                  </a:cubicBezTo>
                  <a:lnTo>
                    <a:pt x="3019514" y="1352135"/>
                  </a:lnTo>
                  <a:cubicBezTo>
                    <a:pt x="3019514" y="1360997"/>
                    <a:pt x="3025844" y="1367327"/>
                    <a:pt x="3034706" y="1367327"/>
                  </a:cubicBezTo>
                  <a:lnTo>
                    <a:pt x="3061293" y="1367327"/>
                  </a:lnTo>
                  <a:cubicBezTo>
                    <a:pt x="3068889" y="1367327"/>
                    <a:pt x="3076486" y="1363529"/>
                    <a:pt x="3082816" y="1358465"/>
                  </a:cubicBezTo>
                  <a:lnTo>
                    <a:pt x="3095477" y="1347070"/>
                  </a:lnTo>
                  <a:cubicBezTo>
                    <a:pt x="3100540" y="1340740"/>
                    <a:pt x="3104338" y="1333144"/>
                    <a:pt x="3104338" y="1325548"/>
                  </a:cubicBezTo>
                  <a:lnTo>
                    <a:pt x="3104338" y="1298961"/>
                  </a:lnTo>
                  <a:cubicBezTo>
                    <a:pt x="3104338" y="1291364"/>
                    <a:pt x="3100540" y="1283768"/>
                    <a:pt x="3095477" y="1277438"/>
                  </a:cubicBezTo>
                  <a:lnTo>
                    <a:pt x="3060027" y="1241989"/>
                  </a:lnTo>
                  <a:cubicBezTo>
                    <a:pt x="3057495" y="1239457"/>
                    <a:pt x="3057495" y="1235659"/>
                    <a:pt x="3060027" y="1233126"/>
                  </a:cubicBezTo>
                  <a:lnTo>
                    <a:pt x="3128394" y="1164760"/>
                  </a:lnTo>
                  <a:cubicBezTo>
                    <a:pt x="3130926" y="1162228"/>
                    <a:pt x="3134724" y="1162228"/>
                    <a:pt x="3137256" y="1164760"/>
                  </a:cubicBezTo>
                  <a:lnTo>
                    <a:pt x="3148650" y="1176155"/>
                  </a:lnTo>
                  <a:cubicBezTo>
                    <a:pt x="3154980" y="1182485"/>
                    <a:pt x="3163843" y="1182485"/>
                    <a:pt x="3170173" y="1176155"/>
                  </a:cubicBezTo>
                  <a:lnTo>
                    <a:pt x="3328428" y="1017899"/>
                  </a:lnTo>
                  <a:cubicBezTo>
                    <a:pt x="3333493" y="1011569"/>
                    <a:pt x="3337291" y="1003973"/>
                    <a:pt x="3337291" y="996376"/>
                  </a:cubicBezTo>
                  <a:lnTo>
                    <a:pt x="3337291" y="888763"/>
                  </a:lnTo>
                  <a:cubicBezTo>
                    <a:pt x="3337291" y="881166"/>
                    <a:pt x="3333493" y="873570"/>
                    <a:pt x="3328428" y="867240"/>
                  </a:cubicBezTo>
                  <a:lnTo>
                    <a:pt x="3310704" y="849515"/>
                  </a:lnTo>
                  <a:cubicBezTo>
                    <a:pt x="3304374" y="843185"/>
                    <a:pt x="3295511" y="843185"/>
                    <a:pt x="3289181" y="849515"/>
                  </a:cubicBezTo>
                  <a:cubicBezTo>
                    <a:pt x="3289181" y="849515"/>
                    <a:pt x="3289181" y="849515"/>
                    <a:pt x="3289181" y="849515"/>
                  </a:cubicBezTo>
                  <a:lnTo>
                    <a:pt x="3287915" y="850781"/>
                  </a:lnTo>
                  <a:cubicBezTo>
                    <a:pt x="3285383" y="853313"/>
                    <a:pt x="3281585" y="853313"/>
                    <a:pt x="3279053" y="850781"/>
                  </a:cubicBezTo>
                  <a:lnTo>
                    <a:pt x="3239805" y="811534"/>
                  </a:lnTo>
                  <a:cubicBezTo>
                    <a:pt x="3237273" y="809002"/>
                    <a:pt x="3237273" y="805204"/>
                    <a:pt x="3239805" y="802672"/>
                  </a:cubicBezTo>
                  <a:lnTo>
                    <a:pt x="3348685" y="693792"/>
                  </a:lnTo>
                  <a:cubicBezTo>
                    <a:pt x="3352483" y="689994"/>
                    <a:pt x="3358814" y="687462"/>
                    <a:pt x="3363877" y="687462"/>
                  </a:cubicBezTo>
                  <a:lnTo>
                    <a:pt x="3547454" y="687462"/>
                  </a:lnTo>
                  <a:cubicBezTo>
                    <a:pt x="3552518" y="687462"/>
                    <a:pt x="3558848" y="689994"/>
                    <a:pt x="3562646" y="693792"/>
                  </a:cubicBezTo>
                  <a:lnTo>
                    <a:pt x="3568977" y="700122"/>
                  </a:lnTo>
                  <a:cubicBezTo>
                    <a:pt x="3575307" y="705186"/>
                    <a:pt x="3582904" y="708984"/>
                    <a:pt x="3590500" y="708984"/>
                  </a:cubicBezTo>
                  <a:lnTo>
                    <a:pt x="3633545" y="708984"/>
                  </a:lnTo>
                  <a:cubicBezTo>
                    <a:pt x="3638609" y="710250"/>
                    <a:pt x="3642407" y="706452"/>
                    <a:pt x="3643673" y="702654"/>
                  </a:cubicBezTo>
                  <a:cubicBezTo>
                    <a:pt x="3643673" y="698856"/>
                    <a:pt x="3642407" y="696324"/>
                    <a:pt x="3639876" y="693792"/>
                  </a:cubicBezTo>
                  <a:lnTo>
                    <a:pt x="3633545" y="687462"/>
                  </a:lnTo>
                  <a:cubicBezTo>
                    <a:pt x="3631013" y="684930"/>
                    <a:pt x="3631013" y="681131"/>
                    <a:pt x="3633545" y="678599"/>
                  </a:cubicBezTo>
                  <a:lnTo>
                    <a:pt x="3682921" y="629224"/>
                  </a:lnTo>
                  <a:cubicBezTo>
                    <a:pt x="3686719" y="625426"/>
                    <a:pt x="3693049" y="622894"/>
                    <a:pt x="3698113" y="622894"/>
                  </a:cubicBezTo>
                  <a:lnTo>
                    <a:pt x="3719636" y="622894"/>
                  </a:lnTo>
                  <a:cubicBezTo>
                    <a:pt x="3724700" y="622894"/>
                    <a:pt x="3731030" y="625426"/>
                    <a:pt x="3734829" y="629224"/>
                  </a:cubicBezTo>
                  <a:lnTo>
                    <a:pt x="3746223" y="640618"/>
                  </a:lnTo>
                  <a:cubicBezTo>
                    <a:pt x="3752553" y="646948"/>
                    <a:pt x="3761415" y="646948"/>
                    <a:pt x="3767746" y="640618"/>
                  </a:cubicBezTo>
                  <a:lnTo>
                    <a:pt x="3817122" y="591242"/>
                  </a:lnTo>
                  <a:cubicBezTo>
                    <a:pt x="3819653" y="588710"/>
                    <a:pt x="3823452" y="588710"/>
                    <a:pt x="3825983" y="591242"/>
                  </a:cubicBezTo>
                  <a:lnTo>
                    <a:pt x="3827250" y="592508"/>
                  </a:lnTo>
                  <a:cubicBezTo>
                    <a:pt x="3829782" y="595040"/>
                    <a:pt x="3829782" y="598839"/>
                    <a:pt x="3827250" y="601371"/>
                  </a:cubicBezTo>
                  <a:lnTo>
                    <a:pt x="3815855" y="612765"/>
                  </a:lnTo>
                  <a:cubicBezTo>
                    <a:pt x="3810791" y="617829"/>
                    <a:pt x="3808259" y="624159"/>
                    <a:pt x="3806993" y="631756"/>
                  </a:cubicBezTo>
                  <a:cubicBezTo>
                    <a:pt x="3805727" y="636820"/>
                    <a:pt x="3804461" y="640618"/>
                    <a:pt x="3800662" y="644416"/>
                  </a:cubicBezTo>
                  <a:lnTo>
                    <a:pt x="3656334" y="788745"/>
                  </a:lnTo>
                  <a:cubicBezTo>
                    <a:pt x="3651269" y="795075"/>
                    <a:pt x="3647471" y="802672"/>
                    <a:pt x="3647471" y="810268"/>
                  </a:cubicBezTo>
                  <a:lnTo>
                    <a:pt x="3647471" y="888763"/>
                  </a:lnTo>
                  <a:cubicBezTo>
                    <a:pt x="3647471" y="896359"/>
                    <a:pt x="3651269" y="903955"/>
                    <a:pt x="3656334" y="910285"/>
                  </a:cubicBezTo>
                  <a:lnTo>
                    <a:pt x="3668994" y="922946"/>
                  </a:lnTo>
                  <a:cubicBezTo>
                    <a:pt x="3675325" y="929276"/>
                    <a:pt x="3684187" y="929276"/>
                    <a:pt x="3690517" y="922946"/>
                  </a:cubicBezTo>
                  <a:lnTo>
                    <a:pt x="3779140" y="834323"/>
                  </a:lnTo>
                  <a:cubicBezTo>
                    <a:pt x="3784204" y="827993"/>
                    <a:pt x="3788002" y="820396"/>
                    <a:pt x="3788002" y="812800"/>
                  </a:cubicBezTo>
                  <a:lnTo>
                    <a:pt x="3788002" y="801406"/>
                  </a:lnTo>
                  <a:cubicBezTo>
                    <a:pt x="3788002" y="796341"/>
                    <a:pt x="3790534" y="790011"/>
                    <a:pt x="3794332" y="786213"/>
                  </a:cubicBezTo>
                  <a:lnTo>
                    <a:pt x="3795599" y="784947"/>
                  </a:lnTo>
                  <a:cubicBezTo>
                    <a:pt x="3800662" y="778617"/>
                    <a:pt x="3804461" y="771021"/>
                    <a:pt x="3804461" y="763424"/>
                  </a:cubicBezTo>
                  <a:lnTo>
                    <a:pt x="3804461" y="715315"/>
                  </a:lnTo>
                  <a:cubicBezTo>
                    <a:pt x="3804461" y="710250"/>
                    <a:pt x="3806993" y="703920"/>
                    <a:pt x="3810791" y="700122"/>
                  </a:cubicBezTo>
                  <a:lnTo>
                    <a:pt x="3841176" y="669737"/>
                  </a:lnTo>
                  <a:cubicBezTo>
                    <a:pt x="3844974" y="665939"/>
                    <a:pt x="3851304" y="663407"/>
                    <a:pt x="3856369" y="663407"/>
                  </a:cubicBezTo>
                  <a:lnTo>
                    <a:pt x="3967780" y="663407"/>
                  </a:lnTo>
                  <a:cubicBezTo>
                    <a:pt x="3975377" y="663407"/>
                    <a:pt x="3982973" y="659609"/>
                    <a:pt x="3989303" y="654545"/>
                  </a:cubicBezTo>
                  <a:lnTo>
                    <a:pt x="4032349" y="611499"/>
                  </a:lnTo>
                  <a:cubicBezTo>
                    <a:pt x="4036147" y="607701"/>
                    <a:pt x="4042477" y="605169"/>
                    <a:pt x="4047541" y="605169"/>
                  </a:cubicBezTo>
                  <a:lnTo>
                    <a:pt x="4108312" y="605169"/>
                  </a:lnTo>
                  <a:cubicBezTo>
                    <a:pt x="4115908" y="605169"/>
                    <a:pt x="4123504" y="601371"/>
                    <a:pt x="4129834" y="596307"/>
                  </a:cubicBezTo>
                  <a:lnTo>
                    <a:pt x="4138696" y="587444"/>
                  </a:lnTo>
                  <a:cubicBezTo>
                    <a:pt x="4143761" y="581114"/>
                    <a:pt x="4147559" y="573518"/>
                    <a:pt x="4147559" y="565922"/>
                  </a:cubicBezTo>
                  <a:lnTo>
                    <a:pt x="4147559" y="563389"/>
                  </a:lnTo>
                  <a:cubicBezTo>
                    <a:pt x="4147559" y="555793"/>
                    <a:pt x="4143761" y="548197"/>
                    <a:pt x="4138696" y="541867"/>
                  </a:cubicBezTo>
                  <a:lnTo>
                    <a:pt x="4126036" y="529206"/>
                  </a:lnTo>
                  <a:cubicBezTo>
                    <a:pt x="4124770" y="527940"/>
                    <a:pt x="4124770" y="526674"/>
                    <a:pt x="4124770" y="524142"/>
                  </a:cubicBezTo>
                  <a:cubicBezTo>
                    <a:pt x="4124770" y="522876"/>
                    <a:pt x="4126036" y="520344"/>
                    <a:pt x="4126036" y="519078"/>
                  </a:cubicBezTo>
                  <a:lnTo>
                    <a:pt x="4174145" y="470968"/>
                  </a:lnTo>
                  <a:cubicBezTo>
                    <a:pt x="4176678" y="468436"/>
                    <a:pt x="4180476" y="468436"/>
                    <a:pt x="4183008" y="470968"/>
                  </a:cubicBezTo>
                  <a:lnTo>
                    <a:pt x="4194403" y="482363"/>
                  </a:lnTo>
                  <a:cubicBezTo>
                    <a:pt x="4200733" y="487427"/>
                    <a:pt x="4208329" y="491225"/>
                    <a:pt x="4215925" y="491225"/>
                  </a:cubicBezTo>
                  <a:lnTo>
                    <a:pt x="4227319" y="491225"/>
                  </a:lnTo>
                  <a:cubicBezTo>
                    <a:pt x="4232384" y="491225"/>
                    <a:pt x="4238714" y="493757"/>
                    <a:pt x="4242512" y="497555"/>
                  </a:cubicBezTo>
                  <a:lnTo>
                    <a:pt x="4270365" y="525408"/>
                  </a:lnTo>
                  <a:cubicBezTo>
                    <a:pt x="4276695" y="530472"/>
                    <a:pt x="4284291" y="534270"/>
                    <a:pt x="4291888" y="534270"/>
                  </a:cubicBezTo>
                  <a:lnTo>
                    <a:pt x="4303282" y="534270"/>
                  </a:lnTo>
                  <a:cubicBezTo>
                    <a:pt x="4310879" y="534270"/>
                    <a:pt x="4318475" y="530472"/>
                    <a:pt x="4324805" y="525408"/>
                  </a:cubicBezTo>
                  <a:lnTo>
                    <a:pt x="4379245" y="470968"/>
                  </a:lnTo>
                  <a:cubicBezTo>
                    <a:pt x="4394437" y="465904"/>
                    <a:pt x="4395703" y="455776"/>
                    <a:pt x="4389373" y="449445"/>
                  </a:cubicBezTo>
                  <a:cubicBezTo>
                    <a:pt x="4389373" y="449445"/>
                    <a:pt x="4389373" y="449445"/>
                    <a:pt x="4389373" y="449445"/>
                  </a:cubicBezTo>
                  <a:lnTo>
                    <a:pt x="4389373" y="449445"/>
                  </a:lnTo>
                  <a:close/>
                  <a:moveTo>
                    <a:pt x="1485069" y="1112852"/>
                  </a:moveTo>
                  <a:cubicBezTo>
                    <a:pt x="1480005" y="1116651"/>
                    <a:pt x="1473674" y="1119183"/>
                    <a:pt x="1466078" y="1119183"/>
                  </a:cubicBezTo>
                  <a:lnTo>
                    <a:pt x="1447088" y="1119183"/>
                  </a:lnTo>
                  <a:cubicBezTo>
                    <a:pt x="1443290" y="1119183"/>
                    <a:pt x="1439491" y="1119183"/>
                    <a:pt x="1435693" y="1121715"/>
                  </a:cubicBezTo>
                  <a:cubicBezTo>
                    <a:pt x="1434427" y="1125513"/>
                    <a:pt x="1433161" y="1129311"/>
                    <a:pt x="1434427" y="1133109"/>
                  </a:cubicBezTo>
                  <a:cubicBezTo>
                    <a:pt x="1434427" y="1139439"/>
                    <a:pt x="1436960" y="1144503"/>
                    <a:pt x="1440758" y="1148302"/>
                  </a:cubicBezTo>
                  <a:lnTo>
                    <a:pt x="1464812" y="1172356"/>
                  </a:lnTo>
                  <a:cubicBezTo>
                    <a:pt x="1469876" y="1178687"/>
                    <a:pt x="1473674" y="1186283"/>
                    <a:pt x="1473674" y="1193879"/>
                  </a:cubicBezTo>
                  <a:lnTo>
                    <a:pt x="1473674" y="1288832"/>
                  </a:lnTo>
                  <a:cubicBezTo>
                    <a:pt x="1473674" y="1297695"/>
                    <a:pt x="1467344" y="1304025"/>
                    <a:pt x="1458482" y="1304025"/>
                  </a:cubicBezTo>
                  <a:lnTo>
                    <a:pt x="1415437" y="1304025"/>
                  </a:lnTo>
                  <a:cubicBezTo>
                    <a:pt x="1407840" y="1304025"/>
                    <a:pt x="1400244" y="1300227"/>
                    <a:pt x="1393914" y="1295163"/>
                  </a:cubicBezTo>
                  <a:lnTo>
                    <a:pt x="1387584" y="1288832"/>
                  </a:lnTo>
                  <a:cubicBezTo>
                    <a:pt x="1382519" y="1282502"/>
                    <a:pt x="1378721" y="1274906"/>
                    <a:pt x="1378721" y="1267310"/>
                  </a:cubicBezTo>
                  <a:lnTo>
                    <a:pt x="1378721" y="1185017"/>
                  </a:lnTo>
                  <a:cubicBezTo>
                    <a:pt x="1378721" y="1179953"/>
                    <a:pt x="1376189" y="1173622"/>
                    <a:pt x="1372391" y="1169824"/>
                  </a:cubicBezTo>
                  <a:lnTo>
                    <a:pt x="1362263" y="1158430"/>
                  </a:lnTo>
                  <a:cubicBezTo>
                    <a:pt x="1357198" y="1152100"/>
                    <a:pt x="1353400" y="1144503"/>
                    <a:pt x="1353400" y="1136907"/>
                  </a:cubicBezTo>
                  <a:lnTo>
                    <a:pt x="1353400" y="1124247"/>
                  </a:lnTo>
                  <a:cubicBezTo>
                    <a:pt x="1353400" y="1116651"/>
                    <a:pt x="1357198" y="1109054"/>
                    <a:pt x="1362263" y="1102724"/>
                  </a:cubicBezTo>
                  <a:lnTo>
                    <a:pt x="1381253" y="1083733"/>
                  </a:lnTo>
                  <a:cubicBezTo>
                    <a:pt x="1385051" y="1079935"/>
                    <a:pt x="1390116" y="1076137"/>
                    <a:pt x="1396446" y="1074871"/>
                  </a:cubicBezTo>
                  <a:cubicBezTo>
                    <a:pt x="1396446" y="1074871"/>
                    <a:pt x="1396446" y="1073605"/>
                    <a:pt x="1396446" y="1072339"/>
                  </a:cubicBezTo>
                  <a:cubicBezTo>
                    <a:pt x="1396446" y="1066009"/>
                    <a:pt x="1402776" y="1060944"/>
                    <a:pt x="1411639" y="1060944"/>
                  </a:cubicBezTo>
                  <a:lnTo>
                    <a:pt x="1438225" y="1060944"/>
                  </a:lnTo>
                  <a:cubicBezTo>
                    <a:pt x="1445821" y="1060944"/>
                    <a:pt x="1453418" y="1064743"/>
                    <a:pt x="1459748" y="1069807"/>
                  </a:cubicBezTo>
                  <a:lnTo>
                    <a:pt x="1485069" y="1095128"/>
                  </a:lnTo>
                  <a:cubicBezTo>
                    <a:pt x="1487601" y="1097660"/>
                    <a:pt x="1488867" y="1106522"/>
                    <a:pt x="1485069" y="1112852"/>
                  </a:cubicBezTo>
                  <a:lnTo>
                    <a:pt x="1485069" y="1112852"/>
                  </a:lnTo>
                  <a:close/>
                  <a:moveTo>
                    <a:pt x="1217933" y="1191347"/>
                  </a:moveTo>
                  <a:cubicBezTo>
                    <a:pt x="1211603" y="1196411"/>
                    <a:pt x="1204007" y="1200209"/>
                    <a:pt x="1196411" y="1200209"/>
                  </a:cubicBezTo>
                  <a:lnTo>
                    <a:pt x="1115384" y="1200209"/>
                  </a:lnTo>
                  <a:cubicBezTo>
                    <a:pt x="1107788" y="1200209"/>
                    <a:pt x="1100191" y="1196411"/>
                    <a:pt x="1093861" y="1191347"/>
                  </a:cubicBezTo>
                  <a:lnTo>
                    <a:pt x="1073605" y="1169824"/>
                  </a:lnTo>
                  <a:cubicBezTo>
                    <a:pt x="1071073" y="1167292"/>
                    <a:pt x="1067275" y="1167292"/>
                    <a:pt x="1064742" y="1169824"/>
                  </a:cubicBezTo>
                  <a:lnTo>
                    <a:pt x="1034357" y="1200209"/>
                  </a:lnTo>
                  <a:cubicBezTo>
                    <a:pt x="1028027" y="1205274"/>
                    <a:pt x="1020431" y="1209072"/>
                    <a:pt x="1012835" y="1209072"/>
                  </a:cubicBezTo>
                  <a:lnTo>
                    <a:pt x="968523" y="1209072"/>
                  </a:lnTo>
                  <a:cubicBezTo>
                    <a:pt x="959661" y="1209072"/>
                    <a:pt x="953331" y="1202741"/>
                    <a:pt x="953331" y="1193879"/>
                  </a:cubicBezTo>
                  <a:lnTo>
                    <a:pt x="953331" y="1117916"/>
                  </a:lnTo>
                  <a:cubicBezTo>
                    <a:pt x="953331" y="1110320"/>
                    <a:pt x="957129" y="1102724"/>
                    <a:pt x="962193" y="1096394"/>
                  </a:cubicBezTo>
                  <a:lnTo>
                    <a:pt x="1012835" y="1045752"/>
                  </a:lnTo>
                  <a:cubicBezTo>
                    <a:pt x="1019165" y="1039422"/>
                    <a:pt x="1028027" y="1039422"/>
                    <a:pt x="1034357" y="1044486"/>
                  </a:cubicBezTo>
                  <a:lnTo>
                    <a:pt x="1043220" y="1052082"/>
                  </a:lnTo>
                  <a:cubicBezTo>
                    <a:pt x="1048284" y="1055880"/>
                    <a:pt x="1052082" y="1062211"/>
                    <a:pt x="1053348" y="1069807"/>
                  </a:cubicBezTo>
                  <a:cubicBezTo>
                    <a:pt x="1054614" y="1074871"/>
                    <a:pt x="1055880" y="1078669"/>
                    <a:pt x="1059678" y="1082467"/>
                  </a:cubicBezTo>
                  <a:lnTo>
                    <a:pt x="1067275" y="1090064"/>
                  </a:lnTo>
                  <a:cubicBezTo>
                    <a:pt x="1069807" y="1092596"/>
                    <a:pt x="1073605" y="1092596"/>
                    <a:pt x="1076137" y="1090064"/>
                  </a:cubicBezTo>
                  <a:lnTo>
                    <a:pt x="1083733" y="1082467"/>
                  </a:lnTo>
                  <a:cubicBezTo>
                    <a:pt x="1090063" y="1077403"/>
                    <a:pt x="1097659" y="1073605"/>
                    <a:pt x="1105256" y="1073605"/>
                  </a:cubicBezTo>
                  <a:lnTo>
                    <a:pt x="1129310" y="1073605"/>
                  </a:lnTo>
                  <a:cubicBezTo>
                    <a:pt x="1136907" y="1073605"/>
                    <a:pt x="1144503" y="1077403"/>
                    <a:pt x="1150833" y="1082467"/>
                  </a:cubicBezTo>
                  <a:lnTo>
                    <a:pt x="1228062" y="1159696"/>
                  </a:lnTo>
                  <a:cubicBezTo>
                    <a:pt x="1234393" y="1166026"/>
                    <a:pt x="1234393" y="1174888"/>
                    <a:pt x="1228062" y="1181219"/>
                  </a:cubicBezTo>
                  <a:lnTo>
                    <a:pt x="1217933" y="119134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0" name="Freeform: Shape 28">
              <a:extLst>
                <a:ext uri="{FF2B5EF4-FFF2-40B4-BE49-F238E27FC236}">
                  <a16:creationId xmlns:a16="http://schemas.microsoft.com/office/drawing/2014/main" id="{32CADCDB-B30D-163F-A35E-3FF636125582}"/>
                </a:ext>
              </a:extLst>
            </p:cNvPr>
            <p:cNvSpPr/>
            <p:nvPr/>
          </p:nvSpPr>
          <p:spPr>
            <a:xfrm>
              <a:off x="7745654" y="2955285"/>
              <a:ext cx="63302" cy="40513"/>
            </a:xfrm>
            <a:custGeom>
              <a:avLst/>
              <a:gdLst>
                <a:gd name="connsiteX0" fmla="*/ 39248 w 63302"/>
                <a:gd name="connsiteY0" fmla="*/ 34183 h 40513"/>
                <a:gd name="connsiteX1" fmla="*/ 53174 w 63302"/>
                <a:gd name="connsiteY1" fmla="*/ 40513 h 40513"/>
                <a:gd name="connsiteX2" fmla="*/ 63302 w 63302"/>
                <a:gd name="connsiteY2" fmla="*/ 25321 h 40513"/>
                <a:gd name="connsiteX3" fmla="*/ 63302 w 63302"/>
                <a:gd name="connsiteY3" fmla="*/ 15192 h 40513"/>
                <a:gd name="connsiteX4" fmla="*/ 48110 w 63302"/>
                <a:gd name="connsiteY4" fmla="*/ 0 h 40513"/>
                <a:gd name="connsiteX5" fmla="*/ 15193 w 63302"/>
                <a:gd name="connsiteY5" fmla="*/ 0 h 40513"/>
                <a:gd name="connsiteX6" fmla="*/ 0 w 63302"/>
                <a:gd name="connsiteY6" fmla="*/ 10128 h 40513"/>
                <a:gd name="connsiteX7" fmla="*/ 6330 w 63302"/>
                <a:gd name="connsiteY7" fmla="*/ 24055 h 40513"/>
                <a:gd name="connsiteX8" fmla="*/ 25321 w 63302"/>
                <a:gd name="connsiteY8" fmla="*/ 30385 h 40513"/>
                <a:gd name="connsiteX9" fmla="*/ 39248 w 63302"/>
                <a:gd name="connsiteY9" fmla="*/ 34183 h 40513"/>
                <a:gd name="connsiteX10" fmla="*/ 39248 w 63302"/>
                <a:gd name="connsiteY10" fmla="*/ 34183 h 40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302" h="40513">
                  <a:moveTo>
                    <a:pt x="39248" y="34183"/>
                  </a:moveTo>
                  <a:cubicBezTo>
                    <a:pt x="43046" y="37981"/>
                    <a:pt x="48110" y="40513"/>
                    <a:pt x="53174" y="40513"/>
                  </a:cubicBezTo>
                  <a:cubicBezTo>
                    <a:pt x="58238" y="40513"/>
                    <a:pt x="63302" y="34183"/>
                    <a:pt x="63302" y="25321"/>
                  </a:cubicBezTo>
                  <a:lnTo>
                    <a:pt x="63302" y="15192"/>
                  </a:lnTo>
                  <a:cubicBezTo>
                    <a:pt x="63302" y="6330"/>
                    <a:pt x="56972" y="0"/>
                    <a:pt x="48110" y="0"/>
                  </a:cubicBezTo>
                  <a:lnTo>
                    <a:pt x="15193" y="0"/>
                  </a:lnTo>
                  <a:cubicBezTo>
                    <a:pt x="6330" y="0"/>
                    <a:pt x="0" y="3798"/>
                    <a:pt x="0" y="10128"/>
                  </a:cubicBezTo>
                  <a:cubicBezTo>
                    <a:pt x="0" y="15192"/>
                    <a:pt x="2532" y="20257"/>
                    <a:pt x="6330" y="24055"/>
                  </a:cubicBezTo>
                  <a:cubicBezTo>
                    <a:pt x="11395" y="27853"/>
                    <a:pt x="18991" y="30385"/>
                    <a:pt x="25321" y="30385"/>
                  </a:cubicBezTo>
                  <a:cubicBezTo>
                    <a:pt x="31651" y="30385"/>
                    <a:pt x="35449" y="31651"/>
                    <a:pt x="39248" y="34183"/>
                  </a:cubicBezTo>
                  <a:lnTo>
                    <a:pt x="39248" y="3418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5" name="Freeform: Shape 29">
              <a:extLst>
                <a:ext uri="{FF2B5EF4-FFF2-40B4-BE49-F238E27FC236}">
                  <a16:creationId xmlns:a16="http://schemas.microsoft.com/office/drawing/2014/main" id="{C0E0B31D-C1D2-6FB6-4B15-606F3FE035B1}"/>
                </a:ext>
              </a:extLst>
            </p:cNvPr>
            <p:cNvSpPr/>
            <p:nvPr/>
          </p:nvSpPr>
          <p:spPr>
            <a:xfrm>
              <a:off x="9889066" y="4049147"/>
              <a:ext cx="869772" cy="634287"/>
            </a:xfrm>
            <a:custGeom>
              <a:avLst/>
              <a:gdLst>
                <a:gd name="connsiteX0" fmla="*/ 693793 w 869772"/>
                <a:gd name="connsiteY0" fmla="*/ 126604 h 634287"/>
                <a:gd name="connsiteX1" fmla="*/ 687462 w 869772"/>
                <a:gd name="connsiteY1" fmla="*/ 111412 h 634287"/>
                <a:gd name="connsiteX2" fmla="*/ 687462 w 869772"/>
                <a:gd name="connsiteY2" fmla="*/ 84825 h 634287"/>
                <a:gd name="connsiteX3" fmla="*/ 674802 w 869772"/>
                <a:gd name="connsiteY3" fmla="*/ 69632 h 634287"/>
                <a:gd name="connsiteX4" fmla="*/ 662141 w 869772"/>
                <a:gd name="connsiteY4" fmla="*/ 63302 h 634287"/>
                <a:gd name="connsiteX5" fmla="*/ 650747 w 869772"/>
                <a:gd name="connsiteY5" fmla="*/ 51907 h 634287"/>
                <a:gd name="connsiteX6" fmla="*/ 644417 w 869772"/>
                <a:gd name="connsiteY6" fmla="*/ 36715 h 634287"/>
                <a:gd name="connsiteX7" fmla="*/ 644417 w 869772"/>
                <a:gd name="connsiteY7" fmla="*/ 15192 h 634287"/>
                <a:gd name="connsiteX8" fmla="*/ 629224 w 869772"/>
                <a:gd name="connsiteY8" fmla="*/ 0 h 634287"/>
                <a:gd name="connsiteX9" fmla="*/ 624160 w 869772"/>
                <a:gd name="connsiteY9" fmla="*/ 0 h 634287"/>
                <a:gd name="connsiteX10" fmla="*/ 608967 w 869772"/>
                <a:gd name="connsiteY10" fmla="*/ 15192 h 634287"/>
                <a:gd name="connsiteX11" fmla="*/ 608967 w 869772"/>
                <a:gd name="connsiteY11" fmla="*/ 63302 h 634287"/>
                <a:gd name="connsiteX12" fmla="*/ 602637 w 869772"/>
                <a:gd name="connsiteY12" fmla="*/ 78494 h 634287"/>
                <a:gd name="connsiteX13" fmla="*/ 601371 w 869772"/>
                <a:gd name="connsiteY13" fmla="*/ 79761 h 634287"/>
                <a:gd name="connsiteX14" fmla="*/ 592509 w 869772"/>
                <a:gd name="connsiteY14" fmla="*/ 101283 h 634287"/>
                <a:gd name="connsiteX15" fmla="*/ 592509 w 869772"/>
                <a:gd name="connsiteY15" fmla="*/ 155723 h 634287"/>
                <a:gd name="connsiteX16" fmla="*/ 586179 w 869772"/>
                <a:gd name="connsiteY16" fmla="*/ 162053 h 634287"/>
                <a:gd name="connsiteX17" fmla="*/ 574784 w 869772"/>
                <a:gd name="connsiteY17" fmla="*/ 162053 h 634287"/>
                <a:gd name="connsiteX18" fmla="*/ 559591 w 869772"/>
                <a:gd name="connsiteY18" fmla="*/ 155723 h 634287"/>
                <a:gd name="connsiteX19" fmla="*/ 498822 w 869772"/>
                <a:gd name="connsiteY19" fmla="*/ 94953 h 634287"/>
                <a:gd name="connsiteX20" fmla="*/ 492491 w 869772"/>
                <a:gd name="connsiteY20" fmla="*/ 79761 h 634287"/>
                <a:gd name="connsiteX21" fmla="*/ 492491 w 869772"/>
                <a:gd name="connsiteY21" fmla="*/ 35449 h 634287"/>
                <a:gd name="connsiteX22" fmla="*/ 483629 w 869772"/>
                <a:gd name="connsiteY22" fmla="*/ 13926 h 634287"/>
                <a:gd name="connsiteX23" fmla="*/ 482363 w 869772"/>
                <a:gd name="connsiteY23" fmla="*/ 12660 h 634287"/>
                <a:gd name="connsiteX24" fmla="*/ 460840 w 869772"/>
                <a:gd name="connsiteY24" fmla="*/ 3798 h 634287"/>
                <a:gd name="connsiteX25" fmla="*/ 429189 w 869772"/>
                <a:gd name="connsiteY25" fmla="*/ 3798 h 634287"/>
                <a:gd name="connsiteX26" fmla="*/ 407666 w 869772"/>
                <a:gd name="connsiteY26" fmla="*/ 12660 h 634287"/>
                <a:gd name="connsiteX27" fmla="*/ 363355 w 869772"/>
                <a:gd name="connsiteY27" fmla="*/ 56972 h 634287"/>
                <a:gd name="connsiteX28" fmla="*/ 354492 w 869772"/>
                <a:gd name="connsiteY28" fmla="*/ 78494 h 634287"/>
                <a:gd name="connsiteX29" fmla="*/ 354492 w 869772"/>
                <a:gd name="connsiteY29" fmla="*/ 79761 h 634287"/>
                <a:gd name="connsiteX30" fmla="*/ 348162 w 869772"/>
                <a:gd name="connsiteY30" fmla="*/ 86091 h 634287"/>
                <a:gd name="connsiteX31" fmla="*/ 335502 w 869772"/>
                <a:gd name="connsiteY31" fmla="*/ 86091 h 634287"/>
                <a:gd name="connsiteX32" fmla="*/ 320310 w 869772"/>
                <a:gd name="connsiteY32" fmla="*/ 79761 h 634287"/>
                <a:gd name="connsiteX33" fmla="*/ 315245 w 869772"/>
                <a:gd name="connsiteY33" fmla="*/ 74696 h 634287"/>
                <a:gd name="connsiteX34" fmla="*/ 293722 w 869772"/>
                <a:gd name="connsiteY34" fmla="*/ 65834 h 634287"/>
                <a:gd name="connsiteX35" fmla="*/ 286126 w 869772"/>
                <a:gd name="connsiteY35" fmla="*/ 65834 h 634287"/>
                <a:gd name="connsiteX36" fmla="*/ 264603 w 869772"/>
                <a:gd name="connsiteY36" fmla="*/ 74696 h 634287"/>
                <a:gd name="connsiteX37" fmla="*/ 196237 w 869772"/>
                <a:gd name="connsiteY37" fmla="*/ 143063 h 634287"/>
                <a:gd name="connsiteX38" fmla="*/ 187375 w 869772"/>
                <a:gd name="connsiteY38" fmla="*/ 162053 h 634287"/>
                <a:gd name="connsiteX39" fmla="*/ 181045 w 869772"/>
                <a:gd name="connsiteY39" fmla="*/ 174714 h 634287"/>
                <a:gd name="connsiteX40" fmla="*/ 146862 w 869772"/>
                <a:gd name="connsiteY40" fmla="*/ 208897 h 634287"/>
                <a:gd name="connsiteX41" fmla="*/ 131669 w 869772"/>
                <a:gd name="connsiteY41" fmla="*/ 215227 h 634287"/>
                <a:gd name="connsiteX42" fmla="*/ 56972 w 869772"/>
                <a:gd name="connsiteY42" fmla="*/ 215227 h 634287"/>
                <a:gd name="connsiteX43" fmla="*/ 35450 w 869772"/>
                <a:gd name="connsiteY43" fmla="*/ 224089 h 634287"/>
                <a:gd name="connsiteX44" fmla="*/ 8862 w 869772"/>
                <a:gd name="connsiteY44" fmla="*/ 250676 h 634287"/>
                <a:gd name="connsiteX45" fmla="*/ 0 w 869772"/>
                <a:gd name="connsiteY45" fmla="*/ 272199 h 634287"/>
                <a:gd name="connsiteX46" fmla="*/ 0 w 869772"/>
                <a:gd name="connsiteY46" fmla="*/ 301318 h 634287"/>
                <a:gd name="connsiteX47" fmla="*/ 8862 w 869772"/>
                <a:gd name="connsiteY47" fmla="*/ 322841 h 634287"/>
                <a:gd name="connsiteX48" fmla="*/ 29120 w 869772"/>
                <a:gd name="connsiteY48" fmla="*/ 343098 h 634287"/>
                <a:gd name="connsiteX49" fmla="*/ 35450 w 869772"/>
                <a:gd name="connsiteY49" fmla="*/ 358290 h 634287"/>
                <a:gd name="connsiteX50" fmla="*/ 35450 w 869772"/>
                <a:gd name="connsiteY50" fmla="*/ 429189 h 634287"/>
                <a:gd name="connsiteX51" fmla="*/ 44312 w 869772"/>
                <a:gd name="connsiteY51" fmla="*/ 450711 h 634287"/>
                <a:gd name="connsiteX52" fmla="*/ 62036 w 869772"/>
                <a:gd name="connsiteY52" fmla="*/ 468436 h 634287"/>
                <a:gd name="connsiteX53" fmla="*/ 62036 w 869772"/>
                <a:gd name="connsiteY53" fmla="*/ 477298 h 634287"/>
                <a:gd name="connsiteX54" fmla="*/ 60771 w 869772"/>
                <a:gd name="connsiteY54" fmla="*/ 478564 h 634287"/>
                <a:gd name="connsiteX55" fmla="*/ 51908 w 869772"/>
                <a:gd name="connsiteY55" fmla="*/ 500087 h 634287"/>
                <a:gd name="connsiteX56" fmla="*/ 51908 w 869772"/>
                <a:gd name="connsiteY56" fmla="*/ 511482 h 634287"/>
                <a:gd name="connsiteX57" fmla="*/ 60771 w 869772"/>
                <a:gd name="connsiteY57" fmla="*/ 533004 h 634287"/>
                <a:gd name="connsiteX58" fmla="*/ 67101 w 869772"/>
                <a:gd name="connsiteY58" fmla="*/ 539334 h 634287"/>
                <a:gd name="connsiteX59" fmla="*/ 88623 w 869772"/>
                <a:gd name="connsiteY59" fmla="*/ 548197 h 634287"/>
                <a:gd name="connsiteX60" fmla="*/ 121541 w 869772"/>
                <a:gd name="connsiteY60" fmla="*/ 548197 h 634287"/>
                <a:gd name="connsiteX61" fmla="*/ 143064 w 869772"/>
                <a:gd name="connsiteY61" fmla="*/ 539334 h 634287"/>
                <a:gd name="connsiteX62" fmla="*/ 170916 w 869772"/>
                <a:gd name="connsiteY62" fmla="*/ 511482 h 634287"/>
                <a:gd name="connsiteX63" fmla="*/ 186109 w 869772"/>
                <a:gd name="connsiteY63" fmla="*/ 505151 h 634287"/>
                <a:gd name="connsiteX64" fmla="*/ 250677 w 869772"/>
                <a:gd name="connsiteY64" fmla="*/ 505151 h 634287"/>
                <a:gd name="connsiteX65" fmla="*/ 272199 w 869772"/>
                <a:gd name="connsiteY65" fmla="*/ 496289 h 634287"/>
                <a:gd name="connsiteX66" fmla="*/ 300053 w 869772"/>
                <a:gd name="connsiteY66" fmla="*/ 468436 h 634287"/>
                <a:gd name="connsiteX67" fmla="*/ 315245 w 869772"/>
                <a:gd name="connsiteY67" fmla="*/ 462106 h 634287"/>
                <a:gd name="connsiteX68" fmla="*/ 401336 w 869772"/>
                <a:gd name="connsiteY68" fmla="*/ 462106 h 634287"/>
                <a:gd name="connsiteX69" fmla="*/ 416529 w 869772"/>
                <a:gd name="connsiteY69" fmla="*/ 468436 h 634287"/>
                <a:gd name="connsiteX70" fmla="*/ 482363 w 869772"/>
                <a:gd name="connsiteY70" fmla="*/ 534270 h 634287"/>
                <a:gd name="connsiteX71" fmla="*/ 503886 w 869772"/>
                <a:gd name="connsiteY71" fmla="*/ 534270 h 634287"/>
                <a:gd name="connsiteX72" fmla="*/ 505152 w 869772"/>
                <a:gd name="connsiteY72" fmla="*/ 533004 h 634287"/>
                <a:gd name="connsiteX73" fmla="*/ 514014 w 869772"/>
                <a:gd name="connsiteY73" fmla="*/ 533004 h 634287"/>
                <a:gd name="connsiteX74" fmla="*/ 606435 w 869772"/>
                <a:gd name="connsiteY74" fmla="*/ 625425 h 634287"/>
                <a:gd name="connsiteX75" fmla="*/ 627958 w 869772"/>
                <a:gd name="connsiteY75" fmla="*/ 634288 h 634287"/>
                <a:gd name="connsiteX76" fmla="*/ 714049 w 869772"/>
                <a:gd name="connsiteY76" fmla="*/ 634288 h 634287"/>
                <a:gd name="connsiteX77" fmla="*/ 735572 w 869772"/>
                <a:gd name="connsiteY77" fmla="*/ 625425 h 634287"/>
                <a:gd name="connsiteX78" fmla="*/ 741902 w 869772"/>
                <a:gd name="connsiteY78" fmla="*/ 619095 h 634287"/>
                <a:gd name="connsiteX79" fmla="*/ 757095 w 869772"/>
                <a:gd name="connsiteY79" fmla="*/ 612765 h 634287"/>
                <a:gd name="connsiteX80" fmla="*/ 771021 w 869772"/>
                <a:gd name="connsiteY80" fmla="*/ 612765 h 634287"/>
                <a:gd name="connsiteX81" fmla="*/ 786214 w 869772"/>
                <a:gd name="connsiteY81" fmla="*/ 597572 h 634287"/>
                <a:gd name="connsiteX82" fmla="*/ 786214 w 869772"/>
                <a:gd name="connsiteY82" fmla="*/ 567187 h 634287"/>
                <a:gd name="connsiteX83" fmla="*/ 792544 w 869772"/>
                <a:gd name="connsiteY83" fmla="*/ 551995 h 634287"/>
                <a:gd name="connsiteX84" fmla="*/ 812800 w 869772"/>
                <a:gd name="connsiteY84" fmla="*/ 531738 h 634287"/>
                <a:gd name="connsiteX85" fmla="*/ 821663 w 869772"/>
                <a:gd name="connsiteY85" fmla="*/ 510215 h 634287"/>
                <a:gd name="connsiteX86" fmla="*/ 821663 w 869772"/>
                <a:gd name="connsiteY86" fmla="*/ 505151 h 634287"/>
                <a:gd name="connsiteX87" fmla="*/ 827993 w 869772"/>
                <a:gd name="connsiteY87" fmla="*/ 489959 h 634287"/>
                <a:gd name="connsiteX88" fmla="*/ 860910 w 869772"/>
                <a:gd name="connsiteY88" fmla="*/ 457041 h 634287"/>
                <a:gd name="connsiteX89" fmla="*/ 869772 w 869772"/>
                <a:gd name="connsiteY89" fmla="*/ 435519 h 634287"/>
                <a:gd name="connsiteX90" fmla="*/ 869772 w 869772"/>
                <a:gd name="connsiteY90" fmla="*/ 316511 h 634287"/>
                <a:gd name="connsiteX91" fmla="*/ 860910 w 869772"/>
                <a:gd name="connsiteY91" fmla="*/ 294988 h 634287"/>
                <a:gd name="connsiteX92" fmla="*/ 693793 w 869772"/>
                <a:gd name="connsiteY92" fmla="*/ 126604 h 63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869772" h="634287">
                  <a:moveTo>
                    <a:pt x="693793" y="126604"/>
                  </a:moveTo>
                  <a:cubicBezTo>
                    <a:pt x="689994" y="122806"/>
                    <a:pt x="687462" y="116476"/>
                    <a:pt x="687462" y="111412"/>
                  </a:cubicBezTo>
                  <a:lnTo>
                    <a:pt x="687462" y="84825"/>
                  </a:lnTo>
                  <a:cubicBezTo>
                    <a:pt x="688728" y="77228"/>
                    <a:pt x="682398" y="70898"/>
                    <a:pt x="674802" y="69632"/>
                  </a:cubicBezTo>
                  <a:cubicBezTo>
                    <a:pt x="669737" y="68366"/>
                    <a:pt x="665939" y="67100"/>
                    <a:pt x="662141" y="63302"/>
                  </a:cubicBezTo>
                  <a:lnTo>
                    <a:pt x="650747" y="51907"/>
                  </a:lnTo>
                  <a:cubicBezTo>
                    <a:pt x="646949" y="48110"/>
                    <a:pt x="644417" y="41779"/>
                    <a:pt x="644417" y="36715"/>
                  </a:cubicBezTo>
                  <a:lnTo>
                    <a:pt x="644417" y="15192"/>
                  </a:lnTo>
                  <a:cubicBezTo>
                    <a:pt x="644417" y="6330"/>
                    <a:pt x="638086" y="0"/>
                    <a:pt x="629224" y="0"/>
                  </a:cubicBezTo>
                  <a:lnTo>
                    <a:pt x="624160" y="0"/>
                  </a:lnTo>
                  <a:cubicBezTo>
                    <a:pt x="615298" y="0"/>
                    <a:pt x="608967" y="6330"/>
                    <a:pt x="608967" y="15192"/>
                  </a:cubicBezTo>
                  <a:lnTo>
                    <a:pt x="608967" y="63302"/>
                  </a:lnTo>
                  <a:cubicBezTo>
                    <a:pt x="608967" y="68366"/>
                    <a:pt x="606435" y="74696"/>
                    <a:pt x="602637" y="78494"/>
                  </a:cubicBezTo>
                  <a:lnTo>
                    <a:pt x="601371" y="79761"/>
                  </a:lnTo>
                  <a:cubicBezTo>
                    <a:pt x="596307" y="86091"/>
                    <a:pt x="592509" y="93687"/>
                    <a:pt x="592509" y="101283"/>
                  </a:cubicBezTo>
                  <a:lnTo>
                    <a:pt x="592509" y="155723"/>
                  </a:lnTo>
                  <a:cubicBezTo>
                    <a:pt x="592509" y="159521"/>
                    <a:pt x="589977" y="162053"/>
                    <a:pt x="586179" y="162053"/>
                  </a:cubicBezTo>
                  <a:lnTo>
                    <a:pt x="574784" y="162053"/>
                  </a:lnTo>
                  <a:cubicBezTo>
                    <a:pt x="569720" y="162053"/>
                    <a:pt x="563389" y="159521"/>
                    <a:pt x="559591" y="155723"/>
                  </a:cubicBezTo>
                  <a:lnTo>
                    <a:pt x="498822" y="94953"/>
                  </a:lnTo>
                  <a:cubicBezTo>
                    <a:pt x="495024" y="91155"/>
                    <a:pt x="492491" y="84825"/>
                    <a:pt x="492491" y="79761"/>
                  </a:cubicBezTo>
                  <a:lnTo>
                    <a:pt x="492491" y="35449"/>
                  </a:lnTo>
                  <a:cubicBezTo>
                    <a:pt x="492491" y="27853"/>
                    <a:pt x="488693" y="20256"/>
                    <a:pt x="483629" y="13926"/>
                  </a:cubicBezTo>
                  <a:lnTo>
                    <a:pt x="482363" y="12660"/>
                  </a:lnTo>
                  <a:cubicBezTo>
                    <a:pt x="476033" y="7596"/>
                    <a:pt x="468436" y="3798"/>
                    <a:pt x="460840" y="3798"/>
                  </a:cubicBezTo>
                  <a:lnTo>
                    <a:pt x="429189" y="3798"/>
                  </a:lnTo>
                  <a:cubicBezTo>
                    <a:pt x="421593" y="3798"/>
                    <a:pt x="413996" y="7596"/>
                    <a:pt x="407666" y="12660"/>
                  </a:cubicBezTo>
                  <a:lnTo>
                    <a:pt x="363355" y="56972"/>
                  </a:lnTo>
                  <a:cubicBezTo>
                    <a:pt x="358291" y="63302"/>
                    <a:pt x="354492" y="70898"/>
                    <a:pt x="354492" y="78494"/>
                  </a:cubicBezTo>
                  <a:lnTo>
                    <a:pt x="354492" y="79761"/>
                  </a:lnTo>
                  <a:cubicBezTo>
                    <a:pt x="354492" y="83559"/>
                    <a:pt x="351961" y="86091"/>
                    <a:pt x="348162" y="86091"/>
                  </a:cubicBezTo>
                  <a:lnTo>
                    <a:pt x="335502" y="86091"/>
                  </a:lnTo>
                  <a:cubicBezTo>
                    <a:pt x="330438" y="86091"/>
                    <a:pt x="324108" y="83559"/>
                    <a:pt x="320310" y="79761"/>
                  </a:cubicBezTo>
                  <a:lnTo>
                    <a:pt x="315245" y="74696"/>
                  </a:lnTo>
                  <a:cubicBezTo>
                    <a:pt x="308915" y="69632"/>
                    <a:pt x="301319" y="65834"/>
                    <a:pt x="293722" y="65834"/>
                  </a:cubicBezTo>
                  <a:lnTo>
                    <a:pt x="286126" y="65834"/>
                  </a:lnTo>
                  <a:cubicBezTo>
                    <a:pt x="278530" y="65834"/>
                    <a:pt x="270934" y="69632"/>
                    <a:pt x="264603" y="74696"/>
                  </a:cubicBezTo>
                  <a:lnTo>
                    <a:pt x="196237" y="143063"/>
                  </a:lnTo>
                  <a:cubicBezTo>
                    <a:pt x="191173" y="148127"/>
                    <a:pt x="187375" y="154457"/>
                    <a:pt x="187375" y="162053"/>
                  </a:cubicBezTo>
                  <a:cubicBezTo>
                    <a:pt x="186109" y="167118"/>
                    <a:pt x="184843" y="170916"/>
                    <a:pt x="181045" y="174714"/>
                  </a:cubicBezTo>
                  <a:lnTo>
                    <a:pt x="146862" y="208897"/>
                  </a:lnTo>
                  <a:cubicBezTo>
                    <a:pt x="143064" y="212695"/>
                    <a:pt x="136733" y="215227"/>
                    <a:pt x="131669" y="215227"/>
                  </a:cubicBezTo>
                  <a:lnTo>
                    <a:pt x="56972" y="215227"/>
                  </a:lnTo>
                  <a:cubicBezTo>
                    <a:pt x="49376" y="215227"/>
                    <a:pt x="41780" y="219025"/>
                    <a:pt x="35450" y="224089"/>
                  </a:cubicBezTo>
                  <a:lnTo>
                    <a:pt x="8862" y="250676"/>
                  </a:lnTo>
                  <a:cubicBezTo>
                    <a:pt x="3799" y="257007"/>
                    <a:pt x="0" y="264603"/>
                    <a:pt x="0" y="272199"/>
                  </a:cubicBezTo>
                  <a:lnTo>
                    <a:pt x="0" y="301318"/>
                  </a:lnTo>
                  <a:cubicBezTo>
                    <a:pt x="0" y="308915"/>
                    <a:pt x="3799" y="316511"/>
                    <a:pt x="8862" y="322841"/>
                  </a:cubicBezTo>
                  <a:lnTo>
                    <a:pt x="29120" y="343098"/>
                  </a:lnTo>
                  <a:cubicBezTo>
                    <a:pt x="32918" y="346896"/>
                    <a:pt x="35450" y="353226"/>
                    <a:pt x="35450" y="358290"/>
                  </a:cubicBezTo>
                  <a:lnTo>
                    <a:pt x="35450" y="429189"/>
                  </a:lnTo>
                  <a:cubicBezTo>
                    <a:pt x="35450" y="436785"/>
                    <a:pt x="39248" y="444381"/>
                    <a:pt x="44312" y="450711"/>
                  </a:cubicBezTo>
                  <a:lnTo>
                    <a:pt x="62036" y="468436"/>
                  </a:lnTo>
                  <a:cubicBezTo>
                    <a:pt x="64569" y="470968"/>
                    <a:pt x="64569" y="474766"/>
                    <a:pt x="62036" y="477298"/>
                  </a:cubicBezTo>
                  <a:lnTo>
                    <a:pt x="60771" y="478564"/>
                  </a:lnTo>
                  <a:cubicBezTo>
                    <a:pt x="55706" y="484895"/>
                    <a:pt x="51908" y="492491"/>
                    <a:pt x="51908" y="500087"/>
                  </a:cubicBezTo>
                  <a:lnTo>
                    <a:pt x="51908" y="511482"/>
                  </a:lnTo>
                  <a:cubicBezTo>
                    <a:pt x="51908" y="519078"/>
                    <a:pt x="55706" y="526674"/>
                    <a:pt x="60771" y="533004"/>
                  </a:cubicBezTo>
                  <a:lnTo>
                    <a:pt x="67101" y="539334"/>
                  </a:lnTo>
                  <a:cubicBezTo>
                    <a:pt x="73431" y="544399"/>
                    <a:pt x="81027" y="548197"/>
                    <a:pt x="88623" y="548197"/>
                  </a:cubicBezTo>
                  <a:lnTo>
                    <a:pt x="121541" y="548197"/>
                  </a:lnTo>
                  <a:cubicBezTo>
                    <a:pt x="129137" y="548197"/>
                    <a:pt x="136733" y="544399"/>
                    <a:pt x="143064" y="539334"/>
                  </a:cubicBezTo>
                  <a:lnTo>
                    <a:pt x="170916" y="511482"/>
                  </a:lnTo>
                  <a:cubicBezTo>
                    <a:pt x="174715" y="507683"/>
                    <a:pt x="181045" y="505151"/>
                    <a:pt x="186109" y="505151"/>
                  </a:cubicBezTo>
                  <a:lnTo>
                    <a:pt x="250677" y="505151"/>
                  </a:lnTo>
                  <a:cubicBezTo>
                    <a:pt x="258273" y="505151"/>
                    <a:pt x="265869" y="501353"/>
                    <a:pt x="272199" y="496289"/>
                  </a:cubicBezTo>
                  <a:lnTo>
                    <a:pt x="300053" y="468436"/>
                  </a:lnTo>
                  <a:cubicBezTo>
                    <a:pt x="303850" y="464638"/>
                    <a:pt x="310181" y="462106"/>
                    <a:pt x="315245" y="462106"/>
                  </a:cubicBezTo>
                  <a:lnTo>
                    <a:pt x="401336" y="462106"/>
                  </a:lnTo>
                  <a:cubicBezTo>
                    <a:pt x="406400" y="462106"/>
                    <a:pt x="412731" y="464638"/>
                    <a:pt x="416529" y="468436"/>
                  </a:cubicBezTo>
                  <a:lnTo>
                    <a:pt x="482363" y="534270"/>
                  </a:lnTo>
                  <a:cubicBezTo>
                    <a:pt x="488693" y="540600"/>
                    <a:pt x="497556" y="540600"/>
                    <a:pt x="503886" y="534270"/>
                  </a:cubicBezTo>
                  <a:lnTo>
                    <a:pt x="505152" y="533004"/>
                  </a:lnTo>
                  <a:cubicBezTo>
                    <a:pt x="507684" y="530472"/>
                    <a:pt x="511482" y="530472"/>
                    <a:pt x="514014" y="533004"/>
                  </a:cubicBezTo>
                  <a:lnTo>
                    <a:pt x="606435" y="625425"/>
                  </a:lnTo>
                  <a:cubicBezTo>
                    <a:pt x="612765" y="630490"/>
                    <a:pt x="620361" y="634288"/>
                    <a:pt x="627958" y="634288"/>
                  </a:cubicBezTo>
                  <a:lnTo>
                    <a:pt x="714049" y="634288"/>
                  </a:lnTo>
                  <a:cubicBezTo>
                    <a:pt x="721645" y="634288"/>
                    <a:pt x="729242" y="630490"/>
                    <a:pt x="735572" y="625425"/>
                  </a:cubicBezTo>
                  <a:lnTo>
                    <a:pt x="741902" y="619095"/>
                  </a:lnTo>
                  <a:cubicBezTo>
                    <a:pt x="745700" y="615297"/>
                    <a:pt x="752030" y="612765"/>
                    <a:pt x="757095" y="612765"/>
                  </a:cubicBezTo>
                  <a:lnTo>
                    <a:pt x="771021" y="612765"/>
                  </a:lnTo>
                  <a:cubicBezTo>
                    <a:pt x="779883" y="612765"/>
                    <a:pt x="786214" y="606435"/>
                    <a:pt x="786214" y="597572"/>
                  </a:cubicBezTo>
                  <a:lnTo>
                    <a:pt x="786214" y="567187"/>
                  </a:lnTo>
                  <a:cubicBezTo>
                    <a:pt x="786214" y="562123"/>
                    <a:pt x="788746" y="555793"/>
                    <a:pt x="792544" y="551995"/>
                  </a:cubicBezTo>
                  <a:lnTo>
                    <a:pt x="812800" y="531738"/>
                  </a:lnTo>
                  <a:cubicBezTo>
                    <a:pt x="817865" y="525408"/>
                    <a:pt x="821663" y="517812"/>
                    <a:pt x="821663" y="510215"/>
                  </a:cubicBezTo>
                  <a:lnTo>
                    <a:pt x="821663" y="505151"/>
                  </a:lnTo>
                  <a:cubicBezTo>
                    <a:pt x="821663" y="500087"/>
                    <a:pt x="824195" y="493757"/>
                    <a:pt x="827993" y="489959"/>
                  </a:cubicBezTo>
                  <a:lnTo>
                    <a:pt x="860910" y="457041"/>
                  </a:lnTo>
                  <a:cubicBezTo>
                    <a:pt x="865974" y="450711"/>
                    <a:pt x="869772" y="443115"/>
                    <a:pt x="869772" y="435519"/>
                  </a:cubicBezTo>
                  <a:lnTo>
                    <a:pt x="869772" y="316511"/>
                  </a:lnTo>
                  <a:cubicBezTo>
                    <a:pt x="869772" y="308915"/>
                    <a:pt x="865974" y="301318"/>
                    <a:pt x="860910" y="294988"/>
                  </a:cubicBezTo>
                  <a:lnTo>
                    <a:pt x="693793" y="126604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6" name="Freeform: Shape 30">
              <a:extLst>
                <a:ext uri="{FF2B5EF4-FFF2-40B4-BE49-F238E27FC236}">
                  <a16:creationId xmlns:a16="http://schemas.microsoft.com/office/drawing/2014/main" id="{9408B160-0ED5-F540-4480-10DB9EC0666D}"/>
                </a:ext>
              </a:extLst>
            </p:cNvPr>
            <p:cNvSpPr/>
            <p:nvPr/>
          </p:nvSpPr>
          <p:spPr>
            <a:xfrm>
              <a:off x="10567666" y="4727746"/>
              <a:ext cx="83558" cy="62985"/>
            </a:xfrm>
            <a:custGeom>
              <a:avLst/>
              <a:gdLst>
                <a:gd name="connsiteX0" fmla="*/ 68366 w 83558"/>
                <a:gd name="connsiteY0" fmla="*/ 0 h 62985"/>
                <a:gd name="connsiteX1" fmla="*/ 15193 w 83558"/>
                <a:gd name="connsiteY1" fmla="*/ 0 h 62985"/>
                <a:gd name="connsiteX2" fmla="*/ 0 w 83558"/>
                <a:gd name="connsiteY2" fmla="*/ 15193 h 62985"/>
                <a:gd name="connsiteX3" fmla="*/ 0 w 83558"/>
                <a:gd name="connsiteY3" fmla="*/ 26587 h 62985"/>
                <a:gd name="connsiteX4" fmla="*/ 8862 w 83558"/>
                <a:gd name="connsiteY4" fmla="*/ 48110 h 62985"/>
                <a:gd name="connsiteX5" fmla="*/ 15193 w 83558"/>
                <a:gd name="connsiteY5" fmla="*/ 54440 h 62985"/>
                <a:gd name="connsiteX6" fmla="*/ 58238 w 83558"/>
                <a:gd name="connsiteY6" fmla="*/ 54440 h 62985"/>
                <a:gd name="connsiteX7" fmla="*/ 74696 w 83558"/>
                <a:gd name="connsiteY7" fmla="*/ 36716 h 62985"/>
                <a:gd name="connsiteX8" fmla="*/ 83559 w 83558"/>
                <a:gd name="connsiteY8" fmla="*/ 15193 h 62985"/>
                <a:gd name="connsiteX9" fmla="*/ 68366 w 83558"/>
                <a:gd name="connsiteY9" fmla="*/ 0 h 62985"/>
                <a:gd name="connsiteX10" fmla="*/ 68366 w 83558"/>
                <a:gd name="connsiteY10" fmla="*/ 0 h 62985"/>
                <a:gd name="connsiteX11" fmla="*/ 68366 w 83558"/>
                <a:gd name="connsiteY11" fmla="*/ 0 h 62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558" h="62985">
                  <a:moveTo>
                    <a:pt x="68366" y="0"/>
                  </a:moveTo>
                  <a:lnTo>
                    <a:pt x="15193" y="0"/>
                  </a:lnTo>
                  <a:cubicBezTo>
                    <a:pt x="6330" y="0"/>
                    <a:pt x="0" y="6330"/>
                    <a:pt x="0" y="15193"/>
                  </a:cubicBezTo>
                  <a:lnTo>
                    <a:pt x="0" y="26587"/>
                  </a:lnTo>
                  <a:cubicBezTo>
                    <a:pt x="0" y="34183"/>
                    <a:pt x="3798" y="41780"/>
                    <a:pt x="8862" y="48110"/>
                  </a:cubicBezTo>
                  <a:lnTo>
                    <a:pt x="15193" y="54440"/>
                  </a:lnTo>
                  <a:cubicBezTo>
                    <a:pt x="26587" y="65834"/>
                    <a:pt x="46844" y="65834"/>
                    <a:pt x="58238" y="54440"/>
                  </a:cubicBezTo>
                  <a:lnTo>
                    <a:pt x="74696" y="36716"/>
                  </a:lnTo>
                  <a:cubicBezTo>
                    <a:pt x="79761" y="30385"/>
                    <a:pt x="83559" y="22789"/>
                    <a:pt x="83559" y="15193"/>
                  </a:cubicBezTo>
                  <a:cubicBezTo>
                    <a:pt x="83559" y="7596"/>
                    <a:pt x="77228" y="1266"/>
                    <a:pt x="68366" y="0"/>
                  </a:cubicBezTo>
                  <a:cubicBezTo>
                    <a:pt x="68366" y="0"/>
                    <a:pt x="68366" y="0"/>
                    <a:pt x="68366" y="0"/>
                  </a:cubicBezTo>
                  <a:lnTo>
                    <a:pt x="68366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7" name="Freeform: Shape 31">
              <a:extLst>
                <a:ext uri="{FF2B5EF4-FFF2-40B4-BE49-F238E27FC236}">
                  <a16:creationId xmlns:a16="http://schemas.microsoft.com/office/drawing/2014/main" id="{47932FD7-6722-5BB7-B3C0-6067C232D2CB}"/>
                </a:ext>
              </a:extLst>
            </p:cNvPr>
            <p:cNvSpPr/>
            <p:nvPr/>
          </p:nvSpPr>
          <p:spPr>
            <a:xfrm>
              <a:off x="11174100" y="4597343"/>
              <a:ext cx="117425" cy="161736"/>
            </a:xfrm>
            <a:custGeom>
              <a:avLst/>
              <a:gdLst>
                <a:gd name="connsiteX0" fmla="*/ 106348 w 117425"/>
                <a:gd name="connsiteY0" fmla="*/ 59504 h 161736"/>
                <a:gd name="connsiteX1" fmla="*/ 84825 w 117425"/>
                <a:gd name="connsiteY1" fmla="*/ 50642 h 161736"/>
                <a:gd name="connsiteX2" fmla="*/ 79761 w 117425"/>
                <a:gd name="connsiteY2" fmla="*/ 50642 h 161736"/>
                <a:gd name="connsiteX3" fmla="*/ 64569 w 117425"/>
                <a:gd name="connsiteY3" fmla="*/ 44312 h 161736"/>
                <a:gd name="connsiteX4" fmla="*/ 29120 w 117425"/>
                <a:gd name="connsiteY4" fmla="*/ 8862 h 161736"/>
                <a:gd name="connsiteX5" fmla="*/ 11395 w 117425"/>
                <a:gd name="connsiteY5" fmla="*/ 0 h 161736"/>
                <a:gd name="connsiteX6" fmla="*/ 0 w 117425"/>
                <a:gd name="connsiteY6" fmla="*/ 11394 h 161736"/>
                <a:gd name="connsiteX7" fmla="*/ 8862 w 117425"/>
                <a:gd name="connsiteY7" fmla="*/ 29119 h 161736"/>
                <a:gd name="connsiteX8" fmla="*/ 40514 w 117425"/>
                <a:gd name="connsiteY8" fmla="*/ 60770 h 161736"/>
                <a:gd name="connsiteX9" fmla="*/ 36716 w 117425"/>
                <a:gd name="connsiteY9" fmla="*/ 65834 h 161736"/>
                <a:gd name="connsiteX10" fmla="*/ 20257 w 117425"/>
                <a:gd name="connsiteY10" fmla="*/ 83559 h 161736"/>
                <a:gd name="connsiteX11" fmla="*/ 20257 w 117425"/>
                <a:gd name="connsiteY11" fmla="*/ 105081 h 161736"/>
                <a:gd name="connsiteX12" fmla="*/ 36716 w 117425"/>
                <a:gd name="connsiteY12" fmla="*/ 122806 h 161736"/>
                <a:gd name="connsiteX13" fmla="*/ 37981 w 117425"/>
                <a:gd name="connsiteY13" fmla="*/ 127870 h 161736"/>
                <a:gd name="connsiteX14" fmla="*/ 36716 w 117425"/>
                <a:gd name="connsiteY14" fmla="*/ 132935 h 161736"/>
                <a:gd name="connsiteX15" fmla="*/ 35450 w 117425"/>
                <a:gd name="connsiteY15" fmla="*/ 134201 h 161736"/>
                <a:gd name="connsiteX16" fmla="*/ 30385 w 117425"/>
                <a:gd name="connsiteY16" fmla="*/ 144329 h 161736"/>
                <a:gd name="connsiteX17" fmla="*/ 34183 w 117425"/>
                <a:gd name="connsiteY17" fmla="*/ 155723 h 161736"/>
                <a:gd name="connsiteX18" fmla="*/ 35450 w 117425"/>
                <a:gd name="connsiteY18" fmla="*/ 156989 h 161736"/>
                <a:gd name="connsiteX19" fmla="*/ 56972 w 117425"/>
                <a:gd name="connsiteY19" fmla="*/ 156989 h 161736"/>
                <a:gd name="connsiteX20" fmla="*/ 84825 w 117425"/>
                <a:gd name="connsiteY20" fmla="*/ 129137 h 161736"/>
                <a:gd name="connsiteX21" fmla="*/ 93688 w 117425"/>
                <a:gd name="connsiteY21" fmla="*/ 107614 h 161736"/>
                <a:gd name="connsiteX22" fmla="*/ 94953 w 117425"/>
                <a:gd name="connsiteY22" fmla="*/ 101283 h 161736"/>
                <a:gd name="connsiteX23" fmla="*/ 111412 w 117425"/>
                <a:gd name="connsiteY23" fmla="*/ 92421 h 161736"/>
                <a:gd name="connsiteX24" fmla="*/ 112678 w 117425"/>
                <a:gd name="connsiteY24" fmla="*/ 91155 h 161736"/>
                <a:gd name="connsiteX25" fmla="*/ 112678 w 117425"/>
                <a:gd name="connsiteY25" fmla="*/ 69632 h 161736"/>
                <a:gd name="connsiteX26" fmla="*/ 106348 w 117425"/>
                <a:gd name="connsiteY26" fmla="*/ 59504 h 1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7425" h="161736">
                  <a:moveTo>
                    <a:pt x="106348" y="59504"/>
                  </a:moveTo>
                  <a:cubicBezTo>
                    <a:pt x="100018" y="54440"/>
                    <a:pt x="92422" y="50642"/>
                    <a:pt x="84825" y="50642"/>
                  </a:cubicBezTo>
                  <a:lnTo>
                    <a:pt x="79761" y="50642"/>
                  </a:lnTo>
                  <a:cubicBezTo>
                    <a:pt x="74697" y="50642"/>
                    <a:pt x="68367" y="48110"/>
                    <a:pt x="64569" y="44312"/>
                  </a:cubicBezTo>
                  <a:lnTo>
                    <a:pt x="29120" y="8862"/>
                  </a:lnTo>
                  <a:cubicBezTo>
                    <a:pt x="24055" y="3798"/>
                    <a:pt x="17725" y="1266"/>
                    <a:pt x="11395" y="0"/>
                  </a:cubicBezTo>
                  <a:cubicBezTo>
                    <a:pt x="5064" y="0"/>
                    <a:pt x="0" y="5064"/>
                    <a:pt x="0" y="11394"/>
                  </a:cubicBezTo>
                  <a:cubicBezTo>
                    <a:pt x="1267" y="17725"/>
                    <a:pt x="3799" y="24055"/>
                    <a:pt x="8862" y="29119"/>
                  </a:cubicBezTo>
                  <a:lnTo>
                    <a:pt x="40514" y="60770"/>
                  </a:lnTo>
                  <a:cubicBezTo>
                    <a:pt x="39248" y="63302"/>
                    <a:pt x="37981" y="64568"/>
                    <a:pt x="36716" y="65834"/>
                  </a:cubicBezTo>
                  <a:lnTo>
                    <a:pt x="20257" y="83559"/>
                  </a:lnTo>
                  <a:cubicBezTo>
                    <a:pt x="13927" y="89889"/>
                    <a:pt x="13927" y="98751"/>
                    <a:pt x="20257" y="105081"/>
                  </a:cubicBezTo>
                  <a:lnTo>
                    <a:pt x="36716" y="122806"/>
                  </a:lnTo>
                  <a:cubicBezTo>
                    <a:pt x="37981" y="124072"/>
                    <a:pt x="37981" y="125338"/>
                    <a:pt x="37981" y="127870"/>
                  </a:cubicBezTo>
                  <a:cubicBezTo>
                    <a:pt x="37981" y="129137"/>
                    <a:pt x="36716" y="131668"/>
                    <a:pt x="36716" y="132935"/>
                  </a:cubicBezTo>
                  <a:lnTo>
                    <a:pt x="35450" y="134201"/>
                  </a:lnTo>
                  <a:cubicBezTo>
                    <a:pt x="32918" y="136733"/>
                    <a:pt x="30385" y="140531"/>
                    <a:pt x="30385" y="144329"/>
                  </a:cubicBezTo>
                  <a:cubicBezTo>
                    <a:pt x="30385" y="148127"/>
                    <a:pt x="31651" y="151925"/>
                    <a:pt x="34183" y="155723"/>
                  </a:cubicBezTo>
                  <a:lnTo>
                    <a:pt x="35450" y="156989"/>
                  </a:lnTo>
                  <a:cubicBezTo>
                    <a:pt x="41780" y="163320"/>
                    <a:pt x="50642" y="163320"/>
                    <a:pt x="56972" y="156989"/>
                  </a:cubicBezTo>
                  <a:lnTo>
                    <a:pt x="84825" y="129137"/>
                  </a:lnTo>
                  <a:cubicBezTo>
                    <a:pt x="89890" y="122806"/>
                    <a:pt x="93688" y="115210"/>
                    <a:pt x="93688" y="107614"/>
                  </a:cubicBezTo>
                  <a:cubicBezTo>
                    <a:pt x="93688" y="105081"/>
                    <a:pt x="93688" y="103816"/>
                    <a:pt x="94953" y="101283"/>
                  </a:cubicBezTo>
                  <a:cubicBezTo>
                    <a:pt x="101283" y="100017"/>
                    <a:pt x="106348" y="97486"/>
                    <a:pt x="111412" y="92421"/>
                  </a:cubicBezTo>
                  <a:lnTo>
                    <a:pt x="112678" y="91155"/>
                  </a:lnTo>
                  <a:cubicBezTo>
                    <a:pt x="119008" y="84825"/>
                    <a:pt x="119008" y="75963"/>
                    <a:pt x="112678" y="69632"/>
                  </a:cubicBezTo>
                  <a:lnTo>
                    <a:pt x="106348" y="59504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8" name="Freeform: Shape 32">
              <a:extLst>
                <a:ext uri="{FF2B5EF4-FFF2-40B4-BE49-F238E27FC236}">
                  <a16:creationId xmlns:a16="http://schemas.microsoft.com/office/drawing/2014/main" id="{0A715105-5FFC-8BB7-454F-4CD6972ADFBB}"/>
                </a:ext>
              </a:extLst>
            </p:cNvPr>
            <p:cNvSpPr/>
            <p:nvPr/>
          </p:nvSpPr>
          <p:spPr>
            <a:xfrm>
              <a:off x="11041482" y="4727746"/>
              <a:ext cx="146227" cy="159686"/>
            </a:xfrm>
            <a:custGeom>
              <a:avLst/>
              <a:gdLst>
                <a:gd name="connsiteX0" fmla="*/ 125022 w 146227"/>
                <a:gd name="connsiteY0" fmla="*/ 8862 h 159686"/>
                <a:gd name="connsiteX1" fmla="*/ 108563 w 146227"/>
                <a:gd name="connsiteY1" fmla="*/ 0 h 159686"/>
                <a:gd name="connsiteX2" fmla="*/ 98435 w 146227"/>
                <a:gd name="connsiteY2" fmla="*/ 15193 h 159686"/>
                <a:gd name="connsiteX3" fmla="*/ 92105 w 146227"/>
                <a:gd name="connsiteY3" fmla="*/ 30385 h 159686"/>
                <a:gd name="connsiteX4" fmla="*/ 4748 w 146227"/>
                <a:gd name="connsiteY4" fmla="*/ 117742 h 159686"/>
                <a:gd name="connsiteX5" fmla="*/ 4748 w 146227"/>
                <a:gd name="connsiteY5" fmla="*/ 139265 h 159686"/>
                <a:gd name="connsiteX6" fmla="*/ 16142 w 146227"/>
                <a:gd name="connsiteY6" fmla="*/ 150659 h 159686"/>
                <a:gd name="connsiteX7" fmla="*/ 59187 w 146227"/>
                <a:gd name="connsiteY7" fmla="*/ 150659 h 159686"/>
                <a:gd name="connsiteX8" fmla="*/ 59187 w 146227"/>
                <a:gd name="connsiteY8" fmla="*/ 150659 h 159686"/>
                <a:gd name="connsiteX9" fmla="*/ 87041 w 146227"/>
                <a:gd name="connsiteY9" fmla="*/ 122806 h 159686"/>
                <a:gd name="connsiteX10" fmla="*/ 95903 w 146227"/>
                <a:gd name="connsiteY10" fmla="*/ 106348 h 159686"/>
                <a:gd name="connsiteX11" fmla="*/ 95903 w 146227"/>
                <a:gd name="connsiteY11" fmla="*/ 94953 h 159686"/>
                <a:gd name="connsiteX12" fmla="*/ 102233 w 146227"/>
                <a:gd name="connsiteY12" fmla="*/ 84825 h 159686"/>
                <a:gd name="connsiteX13" fmla="*/ 141480 w 146227"/>
                <a:gd name="connsiteY13" fmla="*/ 45578 h 159686"/>
                <a:gd name="connsiteX14" fmla="*/ 141480 w 146227"/>
                <a:gd name="connsiteY14" fmla="*/ 24055 h 159686"/>
                <a:gd name="connsiteX15" fmla="*/ 125022 w 146227"/>
                <a:gd name="connsiteY15" fmla="*/ 8862 h 159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227" h="159686">
                  <a:moveTo>
                    <a:pt x="125022" y="8862"/>
                  </a:moveTo>
                  <a:cubicBezTo>
                    <a:pt x="121224" y="3798"/>
                    <a:pt x="114894" y="1266"/>
                    <a:pt x="108563" y="0"/>
                  </a:cubicBezTo>
                  <a:cubicBezTo>
                    <a:pt x="103499" y="0"/>
                    <a:pt x="98435" y="6330"/>
                    <a:pt x="98435" y="15193"/>
                  </a:cubicBezTo>
                  <a:cubicBezTo>
                    <a:pt x="98435" y="20257"/>
                    <a:pt x="95903" y="26587"/>
                    <a:pt x="92105" y="30385"/>
                  </a:cubicBezTo>
                  <a:lnTo>
                    <a:pt x="4748" y="117742"/>
                  </a:lnTo>
                  <a:cubicBezTo>
                    <a:pt x="-1583" y="124073"/>
                    <a:pt x="-1583" y="132935"/>
                    <a:pt x="4748" y="139265"/>
                  </a:cubicBezTo>
                  <a:lnTo>
                    <a:pt x="16142" y="150659"/>
                  </a:lnTo>
                  <a:cubicBezTo>
                    <a:pt x="27536" y="162054"/>
                    <a:pt x="46527" y="163320"/>
                    <a:pt x="59187" y="150659"/>
                  </a:cubicBezTo>
                  <a:cubicBezTo>
                    <a:pt x="59187" y="150659"/>
                    <a:pt x="59187" y="150659"/>
                    <a:pt x="59187" y="150659"/>
                  </a:cubicBezTo>
                  <a:lnTo>
                    <a:pt x="87041" y="122806"/>
                  </a:lnTo>
                  <a:cubicBezTo>
                    <a:pt x="92105" y="119008"/>
                    <a:pt x="94636" y="112678"/>
                    <a:pt x="95903" y="106348"/>
                  </a:cubicBezTo>
                  <a:lnTo>
                    <a:pt x="95903" y="94953"/>
                  </a:lnTo>
                  <a:cubicBezTo>
                    <a:pt x="97169" y="91155"/>
                    <a:pt x="99701" y="87357"/>
                    <a:pt x="102233" y="84825"/>
                  </a:cubicBezTo>
                  <a:lnTo>
                    <a:pt x="141480" y="45578"/>
                  </a:lnTo>
                  <a:cubicBezTo>
                    <a:pt x="147810" y="39247"/>
                    <a:pt x="147810" y="30385"/>
                    <a:pt x="141480" y="24055"/>
                  </a:cubicBezTo>
                  <a:lnTo>
                    <a:pt x="125022" y="886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199" name="Freeform: Shape 33">
              <a:extLst>
                <a:ext uri="{FF2B5EF4-FFF2-40B4-BE49-F238E27FC236}">
                  <a16:creationId xmlns:a16="http://schemas.microsoft.com/office/drawing/2014/main" id="{6A8B7927-2B4C-0BD8-F32C-8FA972B41CDF}"/>
                </a:ext>
              </a:extLst>
            </p:cNvPr>
            <p:cNvSpPr/>
            <p:nvPr/>
          </p:nvSpPr>
          <p:spPr>
            <a:xfrm>
              <a:off x="9183880" y="3625338"/>
              <a:ext cx="52027" cy="64251"/>
            </a:xfrm>
            <a:custGeom>
              <a:avLst/>
              <a:gdLst>
                <a:gd name="connsiteX0" fmla="*/ 26587 w 52027"/>
                <a:gd name="connsiteY0" fmla="*/ 950 h 64251"/>
                <a:gd name="connsiteX1" fmla="*/ 15192 w 52027"/>
                <a:gd name="connsiteY1" fmla="*/ 950 h 64251"/>
                <a:gd name="connsiteX2" fmla="*/ 0 w 52027"/>
                <a:gd name="connsiteY2" fmla="*/ 16142 h 64251"/>
                <a:gd name="connsiteX3" fmla="*/ 0 w 52027"/>
                <a:gd name="connsiteY3" fmla="*/ 37665 h 64251"/>
                <a:gd name="connsiteX4" fmla="*/ 6330 w 52027"/>
                <a:gd name="connsiteY4" fmla="*/ 56655 h 64251"/>
                <a:gd name="connsiteX5" fmla="*/ 44312 w 52027"/>
                <a:gd name="connsiteY5" fmla="*/ 56655 h 64251"/>
                <a:gd name="connsiteX6" fmla="*/ 51907 w 52027"/>
                <a:gd name="connsiteY6" fmla="*/ 37665 h 64251"/>
                <a:gd name="connsiteX7" fmla="*/ 51907 w 52027"/>
                <a:gd name="connsiteY7" fmla="*/ 27536 h 64251"/>
                <a:gd name="connsiteX8" fmla="*/ 31651 w 52027"/>
                <a:gd name="connsiteY8" fmla="*/ 950 h 64251"/>
                <a:gd name="connsiteX9" fmla="*/ 26587 w 52027"/>
                <a:gd name="connsiteY9" fmla="*/ 950 h 64251"/>
                <a:gd name="connsiteX10" fmla="*/ 26587 w 52027"/>
                <a:gd name="connsiteY10" fmla="*/ 950 h 64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027" h="64251">
                  <a:moveTo>
                    <a:pt x="26587" y="950"/>
                  </a:moveTo>
                  <a:lnTo>
                    <a:pt x="15192" y="950"/>
                  </a:lnTo>
                  <a:cubicBezTo>
                    <a:pt x="6330" y="950"/>
                    <a:pt x="0" y="7280"/>
                    <a:pt x="0" y="16142"/>
                  </a:cubicBezTo>
                  <a:lnTo>
                    <a:pt x="0" y="37665"/>
                  </a:lnTo>
                  <a:cubicBezTo>
                    <a:pt x="0" y="45261"/>
                    <a:pt x="2531" y="51591"/>
                    <a:pt x="6330" y="56655"/>
                  </a:cubicBezTo>
                  <a:cubicBezTo>
                    <a:pt x="16458" y="66784"/>
                    <a:pt x="32917" y="66784"/>
                    <a:pt x="44312" y="56655"/>
                  </a:cubicBezTo>
                  <a:cubicBezTo>
                    <a:pt x="49375" y="51591"/>
                    <a:pt x="51907" y="43995"/>
                    <a:pt x="51907" y="37665"/>
                  </a:cubicBezTo>
                  <a:lnTo>
                    <a:pt x="51907" y="27536"/>
                  </a:lnTo>
                  <a:cubicBezTo>
                    <a:pt x="53173" y="14876"/>
                    <a:pt x="44312" y="3482"/>
                    <a:pt x="31651" y="950"/>
                  </a:cubicBezTo>
                  <a:cubicBezTo>
                    <a:pt x="30385" y="-317"/>
                    <a:pt x="29119" y="-317"/>
                    <a:pt x="26587" y="950"/>
                  </a:cubicBezTo>
                  <a:lnTo>
                    <a:pt x="26587" y="95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21" name="Freeform: Shape 34">
              <a:extLst>
                <a:ext uri="{FF2B5EF4-FFF2-40B4-BE49-F238E27FC236}">
                  <a16:creationId xmlns:a16="http://schemas.microsoft.com/office/drawing/2014/main" id="{551F7104-8BF8-5B8D-8AF8-3752D4B59C63}"/>
                </a:ext>
              </a:extLst>
            </p:cNvPr>
            <p:cNvSpPr/>
            <p:nvPr/>
          </p:nvSpPr>
          <p:spPr>
            <a:xfrm>
              <a:off x="7724131" y="1581628"/>
              <a:ext cx="269351" cy="141480"/>
            </a:xfrm>
            <a:custGeom>
              <a:avLst/>
              <a:gdLst>
                <a:gd name="connsiteX0" fmla="*/ 96220 w 269351"/>
                <a:gd name="connsiteY0" fmla="*/ 136733 h 141480"/>
                <a:gd name="connsiteX1" fmla="*/ 117743 w 269351"/>
                <a:gd name="connsiteY1" fmla="*/ 136733 h 141480"/>
                <a:gd name="connsiteX2" fmla="*/ 173448 w 269351"/>
                <a:gd name="connsiteY2" fmla="*/ 81027 h 141480"/>
                <a:gd name="connsiteX3" fmla="*/ 188641 w 269351"/>
                <a:gd name="connsiteY3" fmla="*/ 74696 h 141480"/>
                <a:gd name="connsiteX4" fmla="*/ 201301 w 269351"/>
                <a:gd name="connsiteY4" fmla="*/ 78495 h 141480"/>
                <a:gd name="connsiteX5" fmla="*/ 205099 w 269351"/>
                <a:gd name="connsiteY5" fmla="*/ 91155 h 141480"/>
                <a:gd name="connsiteX6" fmla="*/ 205099 w 269351"/>
                <a:gd name="connsiteY6" fmla="*/ 102550 h 141480"/>
                <a:gd name="connsiteX7" fmla="*/ 211429 w 269351"/>
                <a:gd name="connsiteY7" fmla="*/ 121540 h 141480"/>
                <a:gd name="connsiteX8" fmla="*/ 230420 w 269351"/>
                <a:gd name="connsiteY8" fmla="*/ 127870 h 141480"/>
                <a:gd name="connsiteX9" fmla="*/ 241815 w 269351"/>
                <a:gd name="connsiteY9" fmla="*/ 127870 h 141480"/>
                <a:gd name="connsiteX10" fmla="*/ 263338 w 269351"/>
                <a:gd name="connsiteY10" fmla="*/ 119008 h 141480"/>
                <a:gd name="connsiteX11" fmla="*/ 264603 w 269351"/>
                <a:gd name="connsiteY11" fmla="*/ 117742 h 141480"/>
                <a:gd name="connsiteX12" fmla="*/ 264603 w 269351"/>
                <a:gd name="connsiteY12" fmla="*/ 96219 h 141480"/>
                <a:gd name="connsiteX13" fmla="*/ 220292 w 269351"/>
                <a:gd name="connsiteY13" fmla="*/ 51908 h 141480"/>
                <a:gd name="connsiteX14" fmla="*/ 198769 w 269351"/>
                <a:gd name="connsiteY14" fmla="*/ 43045 h 141480"/>
                <a:gd name="connsiteX15" fmla="*/ 188641 w 269351"/>
                <a:gd name="connsiteY15" fmla="*/ 43045 h 141480"/>
                <a:gd name="connsiteX16" fmla="*/ 173448 w 269351"/>
                <a:gd name="connsiteY16" fmla="*/ 36715 h 141480"/>
                <a:gd name="connsiteX17" fmla="*/ 145595 w 269351"/>
                <a:gd name="connsiteY17" fmla="*/ 8862 h 141480"/>
                <a:gd name="connsiteX18" fmla="*/ 124073 w 269351"/>
                <a:gd name="connsiteY18" fmla="*/ 0 h 141480"/>
                <a:gd name="connsiteX19" fmla="*/ 15193 w 269351"/>
                <a:gd name="connsiteY19" fmla="*/ 0 h 141480"/>
                <a:gd name="connsiteX20" fmla="*/ 0 w 269351"/>
                <a:gd name="connsiteY20" fmla="*/ 15192 h 141480"/>
                <a:gd name="connsiteX21" fmla="*/ 0 w 269351"/>
                <a:gd name="connsiteY21" fmla="*/ 26587 h 141480"/>
                <a:gd name="connsiteX22" fmla="*/ 8862 w 269351"/>
                <a:gd name="connsiteY22" fmla="*/ 48110 h 141480"/>
                <a:gd name="connsiteX23" fmla="*/ 96220 w 269351"/>
                <a:gd name="connsiteY23" fmla="*/ 136733 h 141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9351" h="141480">
                  <a:moveTo>
                    <a:pt x="96220" y="136733"/>
                  </a:moveTo>
                  <a:cubicBezTo>
                    <a:pt x="102550" y="143063"/>
                    <a:pt x="111412" y="143063"/>
                    <a:pt x="117743" y="136733"/>
                  </a:cubicBezTo>
                  <a:lnTo>
                    <a:pt x="173448" y="81027"/>
                  </a:lnTo>
                  <a:cubicBezTo>
                    <a:pt x="177246" y="77229"/>
                    <a:pt x="183576" y="74696"/>
                    <a:pt x="188641" y="74696"/>
                  </a:cubicBezTo>
                  <a:cubicBezTo>
                    <a:pt x="193705" y="74696"/>
                    <a:pt x="197503" y="75963"/>
                    <a:pt x="201301" y="78495"/>
                  </a:cubicBezTo>
                  <a:cubicBezTo>
                    <a:pt x="203833" y="82293"/>
                    <a:pt x="205099" y="87357"/>
                    <a:pt x="205099" y="91155"/>
                  </a:cubicBezTo>
                  <a:lnTo>
                    <a:pt x="205099" y="102550"/>
                  </a:lnTo>
                  <a:cubicBezTo>
                    <a:pt x="205099" y="110146"/>
                    <a:pt x="207631" y="116476"/>
                    <a:pt x="211429" y="121540"/>
                  </a:cubicBezTo>
                  <a:cubicBezTo>
                    <a:pt x="216494" y="125338"/>
                    <a:pt x="224090" y="127870"/>
                    <a:pt x="230420" y="127870"/>
                  </a:cubicBezTo>
                  <a:lnTo>
                    <a:pt x="241815" y="127870"/>
                  </a:lnTo>
                  <a:cubicBezTo>
                    <a:pt x="249411" y="127870"/>
                    <a:pt x="257007" y="124072"/>
                    <a:pt x="263338" y="119008"/>
                  </a:cubicBezTo>
                  <a:lnTo>
                    <a:pt x="264603" y="117742"/>
                  </a:lnTo>
                  <a:cubicBezTo>
                    <a:pt x="270934" y="111412"/>
                    <a:pt x="270934" y="102550"/>
                    <a:pt x="264603" y="96219"/>
                  </a:cubicBezTo>
                  <a:lnTo>
                    <a:pt x="220292" y="51908"/>
                  </a:lnTo>
                  <a:cubicBezTo>
                    <a:pt x="213962" y="46844"/>
                    <a:pt x="206366" y="43045"/>
                    <a:pt x="198769" y="43045"/>
                  </a:cubicBezTo>
                  <a:lnTo>
                    <a:pt x="188641" y="43045"/>
                  </a:lnTo>
                  <a:cubicBezTo>
                    <a:pt x="182311" y="43045"/>
                    <a:pt x="177246" y="40513"/>
                    <a:pt x="173448" y="36715"/>
                  </a:cubicBezTo>
                  <a:lnTo>
                    <a:pt x="145595" y="8862"/>
                  </a:lnTo>
                  <a:cubicBezTo>
                    <a:pt x="139265" y="3798"/>
                    <a:pt x="131669" y="0"/>
                    <a:pt x="124073" y="0"/>
                  </a:cubicBezTo>
                  <a:lnTo>
                    <a:pt x="15193" y="0"/>
                  </a:lnTo>
                  <a:cubicBezTo>
                    <a:pt x="6330" y="0"/>
                    <a:pt x="0" y="6330"/>
                    <a:pt x="0" y="15192"/>
                  </a:cubicBezTo>
                  <a:lnTo>
                    <a:pt x="0" y="26587"/>
                  </a:lnTo>
                  <a:cubicBezTo>
                    <a:pt x="0" y="34183"/>
                    <a:pt x="3799" y="41779"/>
                    <a:pt x="8862" y="48110"/>
                  </a:cubicBezTo>
                  <a:lnTo>
                    <a:pt x="96220" y="13673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6" name="Freeform: Shape 35">
              <a:extLst>
                <a:ext uri="{FF2B5EF4-FFF2-40B4-BE49-F238E27FC236}">
                  <a16:creationId xmlns:a16="http://schemas.microsoft.com/office/drawing/2014/main" id="{6F90778D-4EE7-8B5F-F219-7DD8E694854F}"/>
                </a:ext>
              </a:extLst>
            </p:cNvPr>
            <p:cNvSpPr/>
            <p:nvPr/>
          </p:nvSpPr>
          <p:spPr>
            <a:xfrm>
              <a:off x="7876057" y="1562637"/>
              <a:ext cx="170915" cy="56971"/>
            </a:xfrm>
            <a:custGeom>
              <a:avLst/>
              <a:gdLst>
                <a:gd name="connsiteX0" fmla="*/ 15193 w 170915"/>
                <a:gd name="connsiteY0" fmla="*/ 31651 h 56971"/>
                <a:gd name="connsiteX1" fmla="*/ 36716 w 170915"/>
                <a:gd name="connsiteY1" fmla="*/ 40513 h 56971"/>
                <a:gd name="connsiteX2" fmla="*/ 58238 w 170915"/>
                <a:gd name="connsiteY2" fmla="*/ 40513 h 56971"/>
                <a:gd name="connsiteX3" fmla="*/ 73431 w 170915"/>
                <a:gd name="connsiteY3" fmla="*/ 46844 h 56971"/>
                <a:gd name="connsiteX4" fmla="*/ 74697 w 170915"/>
                <a:gd name="connsiteY4" fmla="*/ 48110 h 56971"/>
                <a:gd name="connsiteX5" fmla="*/ 96220 w 170915"/>
                <a:gd name="connsiteY5" fmla="*/ 56972 h 56971"/>
                <a:gd name="connsiteX6" fmla="*/ 112678 w 170915"/>
                <a:gd name="connsiteY6" fmla="*/ 56972 h 56971"/>
                <a:gd name="connsiteX7" fmla="*/ 134201 w 170915"/>
                <a:gd name="connsiteY7" fmla="*/ 48110 h 56971"/>
                <a:gd name="connsiteX8" fmla="*/ 162054 w 170915"/>
                <a:gd name="connsiteY8" fmla="*/ 20257 h 56971"/>
                <a:gd name="connsiteX9" fmla="*/ 170916 w 170915"/>
                <a:gd name="connsiteY9" fmla="*/ 7596 h 56971"/>
                <a:gd name="connsiteX10" fmla="*/ 155724 w 170915"/>
                <a:gd name="connsiteY10" fmla="*/ 0 h 56971"/>
                <a:gd name="connsiteX11" fmla="*/ 15193 w 170915"/>
                <a:gd name="connsiteY11" fmla="*/ 0 h 56971"/>
                <a:gd name="connsiteX12" fmla="*/ 0 w 170915"/>
                <a:gd name="connsiteY12" fmla="*/ 10128 h 56971"/>
                <a:gd name="connsiteX13" fmla="*/ 8862 w 170915"/>
                <a:gd name="connsiteY13" fmla="*/ 26587 h 56971"/>
                <a:gd name="connsiteX14" fmla="*/ 15193 w 170915"/>
                <a:gd name="connsiteY14" fmla="*/ 31651 h 5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915" h="56971">
                  <a:moveTo>
                    <a:pt x="15193" y="31651"/>
                  </a:moveTo>
                  <a:cubicBezTo>
                    <a:pt x="21523" y="36715"/>
                    <a:pt x="29120" y="40513"/>
                    <a:pt x="36716" y="40513"/>
                  </a:cubicBezTo>
                  <a:lnTo>
                    <a:pt x="58238" y="40513"/>
                  </a:lnTo>
                  <a:cubicBezTo>
                    <a:pt x="63302" y="40513"/>
                    <a:pt x="69632" y="43045"/>
                    <a:pt x="73431" y="46844"/>
                  </a:cubicBezTo>
                  <a:lnTo>
                    <a:pt x="74697" y="48110"/>
                  </a:lnTo>
                  <a:cubicBezTo>
                    <a:pt x="81027" y="53174"/>
                    <a:pt x="88623" y="56972"/>
                    <a:pt x="96220" y="56972"/>
                  </a:cubicBezTo>
                  <a:lnTo>
                    <a:pt x="112678" y="56972"/>
                  </a:lnTo>
                  <a:cubicBezTo>
                    <a:pt x="120274" y="56972"/>
                    <a:pt x="127871" y="53174"/>
                    <a:pt x="134201" y="48110"/>
                  </a:cubicBezTo>
                  <a:lnTo>
                    <a:pt x="162054" y="20257"/>
                  </a:lnTo>
                  <a:cubicBezTo>
                    <a:pt x="164586" y="17725"/>
                    <a:pt x="170916" y="11394"/>
                    <a:pt x="170916" y="7596"/>
                  </a:cubicBezTo>
                  <a:cubicBezTo>
                    <a:pt x="170916" y="1266"/>
                    <a:pt x="162054" y="0"/>
                    <a:pt x="155724" y="0"/>
                  </a:cubicBezTo>
                  <a:lnTo>
                    <a:pt x="15193" y="0"/>
                  </a:lnTo>
                  <a:cubicBezTo>
                    <a:pt x="6330" y="0"/>
                    <a:pt x="0" y="3798"/>
                    <a:pt x="0" y="10128"/>
                  </a:cubicBezTo>
                  <a:cubicBezTo>
                    <a:pt x="1267" y="16459"/>
                    <a:pt x="3799" y="21523"/>
                    <a:pt x="8862" y="26587"/>
                  </a:cubicBezTo>
                  <a:lnTo>
                    <a:pt x="15193" y="31651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7" name="Freeform: Shape 36">
              <a:extLst>
                <a:ext uri="{FF2B5EF4-FFF2-40B4-BE49-F238E27FC236}">
                  <a16:creationId xmlns:a16="http://schemas.microsoft.com/office/drawing/2014/main" id="{9EAB3BCB-9717-FD2A-2AA6-27B9075DEDD1}"/>
                </a:ext>
              </a:extLst>
            </p:cNvPr>
            <p:cNvSpPr/>
            <p:nvPr/>
          </p:nvSpPr>
          <p:spPr>
            <a:xfrm>
              <a:off x="4201998" y="2408678"/>
              <a:ext cx="50641" cy="52850"/>
            </a:xfrm>
            <a:custGeom>
              <a:avLst/>
              <a:gdLst>
                <a:gd name="connsiteX0" fmla="*/ 25321 w 50641"/>
                <a:gd name="connsiteY0" fmla="*/ 4740 h 52850"/>
                <a:gd name="connsiteX1" fmla="*/ 8862 w 50641"/>
                <a:gd name="connsiteY1" fmla="*/ 21199 h 52850"/>
                <a:gd name="connsiteX2" fmla="*/ 0 w 50641"/>
                <a:gd name="connsiteY2" fmla="*/ 40190 h 52850"/>
                <a:gd name="connsiteX3" fmla="*/ 15193 w 50641"/>
                <a:gd name="connsiteY3" fmla="*/ 52850 h 52850"/>
                <a:gd name="connsiteX4" fmla="*/ 20257 w 50641"/>
                <a:gd name="connsiteY4" fmla="*/ 52850 h 52850"/>
                <a:gd name="connsiteX5" fmla="*/ 40514 w 50641"/>
                <a:gd name="connsiteY5" fmla="*/ 43988 h 52850"/>
                <a:gd name="connsiteX6" fmla="*/ 41780 w 50641"/>
                <a:gd name="connsiteY6" fmla="*/ 42722 h 52850"/>
                <a:gd name="connsiteX7" fmla="*/ 50642 w 50641"/>
                <a:gd name="connsiteY7" fmla="*/ 21199 h 52850"/>
                <a:gd name="connsiteX8" fmla="*/ 44312 w 50641"/>
                <a:gd name="connsiteY8" fmla="*/ 2208 h 52850"/>
                <a:gd name="connsiteX9" fmla="*/ 25321 w 50641"/>
                <a:gd name="connsiteY9" fmla="*/ 4740 h 52850"/>
                <a:gd name="connsiteX10" fmla="*/ 25321 w 50641"/>
                <a:gd name="connsiteY10" fmla="*/ 4740 h 52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1" h="52850">
                  <a:moveTo>
                    <a:pt x="25321" y="4740"/>
                  </a:moveTo>
                  <a:lnTo>
                    <a:pt x="8862" y="21199"/>
                  </a:lnTo>
                  <a:cubicBezTo>
                    <a:pt x="3798" y="26263"/>
                    <a:pt x="1266" y="32593"/>
                    <a:pt x="0" y="40190"/>
                  </a:cubicBezTo>
                  <a:cubicBezTo>
                    <a:pt x="1266" y="47786"/>
                    <a:pt x="7596" y="52850"/>
                    <a:pt x="15193" y="52850"/>
                  </a:cubicBezTo>
                  <a:lnTo>
                    <a:pt x="20257" y="52850"/>
                  </a:lnTo>
                  <a:cubicBezTo>
                    <a:pt x="27853" y="52850"/>
                    <a:pt x="35449" y="49052"/>
                    <a:pt x="40514" y="43988"/>
                  </a:cubicBezTo>
                  <a:lnTo>
                    <a:pt x="41780" y="42722"/>
                  </a:lnTo>
                  <a:cubicBezTo>
                    <a:pt x="46844" y="36392"/>
                    <a:pt x="49376" y="28795"/>
                    <a:pt x="50642" y="21199"/>
                  </a:cubicBezTo>
                  <a:cubicBezTo>
                    <a:pt x="50642" y="14869"/>
                    <a:pt x="48110" y="7273"/>
                    <a:pt x="44312" y="2208"/>
                  </a:cubicBezTo>
                  <a:cubicBezTo>
                    <a:pt x="37981" y="-1590"/>
                    <a:pt x="29119" y="-324"/>
                    <a:pt x="25321" y="4740"/>
                  </a:cubicBezTo>
                  <a:lnTo>
                    <a:pt x="25321" y="474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8" name="Freeform: Shape 37">
              <a:extLst>
                <a:ext uri="{FF2B5EF4-FFF2-40B4-BE49-F238E27FC236}">
                  <a16:creationId xmlns:a16="http://schemas.microsoft.com/office/drawing/2014/main" id="{0118FE37-8936-ED18-E968-A8A1039B8C00}"/>
                </a:ext>
              </a:extLst>
            </p:cNvPr>
            <p:cNvSpPr/>
            <p:nvPr/>
          </p:nvSpPr>
          <p:spPr>
            <a:xfrm>
              <a:off x="9423001" y="1508197"/>
              <a:ext cx="131830" cy="78494"/>
            </a:xfrm>
            <a:custGeom>
              <a:avLst/>
              <a:gdLst>
                <a:gd name="connsiteX0" fmla="*/ 14088 w 131830"/>
                <a:gd name="connsiteY0" fmla="*/ 78495 h 78494"/>
                <a:gd name="connsiteX1" fmla="*/ 40675 w 131830"/>
                <a:gd name="connsiteY1" fmla="*/ 78495 h 78494"/>
                <a:gd name="connsiteX2" fmla="*/ 62198 w 131830"/>
                <a:gd name="connsiteY2" fmla="*/ 69632 h 78494"/>
                <a:gd name="connsiteX3" fmla="*/ 74858 w 131830"/>
                <a:gd name="connsiteY3" fmla="*/ 58238 h 78494"/>
                <a:gd name="connsiteX4" fmla="*/ 90051 w 131830"/>
                <a:gd name="connsiteY4" fmla="*/ 51908 h 78494"/>
                <a:gd name="connsiteX5" fmla="*/ 116637 w 131830"/>
                <a:gd name="connsiteY5" fmla="*/ 51908 h 78494"/>
                <a:gd name="connsiteX6" fmla="*/ 131830 w 131830"/>
                <a:gd name="connsiteY6" fmla="*/ 39247 h 78494"/>
                <a:gd name="connsiteX7" fmla="*/ 122968 w 131830"/>
                <a:gd name="connsiteY7" fmla="*/ 20257 h 78494"/>
                <a:gd name="connsiteX8" fmla="*/ 111573 w 131830"/>
                <a:gd name="connsiteY8" fmla="*/ 8862 h 78494"/>
                <a:gd name="connsiteX9" fmla="*/ 90051 w 131830"/>
                <a:gd name="connsiteY9" fmla="*/ 0 h 78494"/>
                <a:gd name="connsiteX10" fmla="*/ 47005 w 131830"/>
                <a:gd name="connsiteY10" fmla="*/ 0 h 78494"/>
                <a:gd name="connsiteX11" fmla="*/ 31812 w 131830"/>
                <a:gd name="connsiteY11" fmla="*/ 15192 h 78494"/>
                <a:gd name="connsiteX12" fmla="*/ 28014 w 131830"/>
                <a:gd name="connsiteY12" fmla="*/ 27853 h 78494"/>
                <a:gd name="connsiteX13" fmla="*/ 15354 w 131830"/>
                <a:gd name="connsiteY13" fmla="*/ 31651 h 78494"/>
                <a:gd name="connsiteX14" fmla="*/ 161 w 131830"/>
                <a:gd name="connsiteY14" fmla="*/ 46844 h 78494"/>
                <a:gd name="connsiteX15" fmla="*/ 161 w 131830"/>
                <a:gd name="connsiteY15" fmla="*/ 48110 h 78494"/>
                <a:gd name="connsiteX16" fmla="*/ 161 w 131830"/>
                <a:gd name="connsiteY16" fmla="*/ 64568 h 78494"/>
                <a:gd name="connsiteX17" fmla="*/ 14088 w 131830"/>
                <a:gd name="connsiteY17" fmla="*/ 78495 h 78494"/>
                <a:gd name="connsiteX18" fmla="*/ 14088 w 131830"/>
                <a:gd name="connsiteY18" fmla="*/ 78495 h 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1830" h="78494">
                  <a:moveTo>
                    <a:pt x="14088" y="78495"/>
                  </a:moveTo>
                  <a:lnTo>
                    <a:pt x="40675" y="78495"/>
                  </a:lnTo>
                  <a:cubicBezTo>
                    <a:pt x="48271" y="78495"/>
                    <a:pt x="55867" y="74697"/>
                    <a:pt x="62198" y="69632"/>
                  </a:cubicBezTo>
                  <a:lnTo>
                    <a:pt x="74858" y="58238"/>
                  </a:lnTo>
                  <a:cubicBezTo>
                    <a:pt x="78656" y="54440"/>
                    <a:pt x="84986" y="51908"/>
                    <a:pt x="90051" y="51908"/>
                  </a:cubicBezTo>
                  <a:lnTo>
                    <a:pt x="116637" y="51908"/>
                  </a:lnTo>
                  <a:cubicBezTo>
                    <a:pt x="124233" y="51908"/>
                    <a:pt x="130564" y="46844"/>
                    <a:pt x="131830" y="39247"/>
                  </a:cubicBezTo>
                  <a:cubicBezTo>
                    <a:pt x="130564" y="31651"/>
                    <a:pt x="128032" y="25321"/>
                    <a:pt x="122968" y="20257"/>
                  </a:cubicBezTo>
                  <a:lnTo>
                    <a:pt x="111573" y="8862"/>
                  </a:lnTo>
                  <a:cubicBezTo>
                    <a:pt x="105243" y="3798"/>
                    <a:pt x="97647" y="0"/>
                    <a:pt x="90051" y="0"/>
                  </a:cubicBezTo>
                  <a:lnTo>
                    <a:pt x="47005" y="0"/>
                  </a:lnTo>
                  <a:cubicBezTo>
                    <a:pt x="38143" y="0"/>
                    <a:pt x="31812" y="6330"/>
                    <a:pt x="31812" y="15192"/>
                  </a:cubicBezTo>
                  <a:cubicBezTo>
                    <a:pt x="31812" y="20257"/>
                    <a:pt x="30547" y="24055"/>
                    <a:pt x="28014" y="27853"/>
                  </a:cubicBezTo>
                  <a:cubicBezTo>
                    <a:pt x="24216" y="30385"/>
                    <a:pt x="19152" y="31651"/>
                    <a:pt x="15354" y="31651"/>
                  </a:cubicBezTo>
                  <a:cubicBezTo>
                    <a:pt x="6491" y="31651"/>
                    <a:pt x="161" y="37981"/>
                    <a:pt x="161" y="46844"/>
                  </a:cubicBezTo>
                  <a:cubicBezTo>
                    <a:pt x="161" y="46844"/>
                    <a:pt x="161" y="46844"/>
                    <a:pt x="161" y="48110"/>
                  </a:cubicBezTo>
                  <a:lnTo>
                    <a:pt x="161" y="64568"/>
                  </a:lnTo>
                  <a:cubicBezTo>
                    <a:pt x="-1104" y="72164"/>
                    <a:pt x="5226" y="78495"/>
                    <a:pt x="14088" y="78495"/>
                  </a:cubicBezTo>
                  <a:lnTo>
                    <a:pt x="14088" y="78495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59" name="Freeform: Shape 38">
              <a:extLst>
                <a:ext uri="{FF2B5EF4-FFF2-40B4-BE49-F238E27FC236}">
                  <a16:creationId xmlns:a16="http://schemas.microsoft.com/office/drawing/2014/main" id="{8EBC6789-AD61-02AB-E27D-9E7BDEE5C6B4}"/>
                </a:ext>
              </a:extLst>
            </p:cNvPr>
            <p:cNvSpPr/>
            <p:nvPr/>
          </p:nvSpPr>
          <p:spPr>
            <a:xfrm>
              <a:off x="9491529" y="1573786"/>
              <a:ext cx="122806" cy="62281"/>
            </a:xfrm>
            <a:custGeom>
              <a:avLst/>
              <a:gdLst>
                <a:gd name="connsiteX0" fmla="*/ 10128 w 122806"/>
                <a:gd name="connsiteY0" fmla="*/ 7842 h 62281"/>
                <a:gd name="connsiteX1" fmla="*/ 10128 w 122806"/>
                <a:gd name="connsiteY1" fmla="*/ 7842 h 62281"/>
                <a:gd name="connsiteX2" fmla="*/ 0 w 122806"/>
                <a:gd name="connsiteY2" fmla="*/ 30630 h 62281"/>
                <a:gd name="connsiteX3" fmla="*/ 8862 w 122806"/>
                <a:gd name="connsiteY3" fmla="*/ 52153 h 62281"/>
                <a:gd name="connsiteX4" fmla="*/ 10128 w 122806"/>
                <a:gd name="connsiteY4" fmla="*/ 53419 h 62281"/>
                <a:gd name="connsiteX5" fmla="*/ 31651 w 122806"/>
                <a:gd name="connsiteY5" fmla="*/ 62282 h 62281"/>
                <a:gd name="connsiteX6" fmla="*/ 107614 w 122806"/>
                <a:gd name="connsiteY6" fmla="*/ 62282 h 62281"/>
                <a:gd name="connsiteX7" fmla="*/ 122806 w 122806"/>
                <a:gd name="connsiteY7" fmla="*/ 47089 h 62281"/>
                <a:gd name="connsiteX8" fmla="*/ 122806 w 122806"/>
                <a:gd name="connsiteY8" fmla="*/ 36961 h 62281"/>
                <a:gd name="connsiteX9" fmla="*/ 113944 w 122806"/>
                <a:gd name="connsiteY9" fmla="*/ 15438 h 62281"/>
                <a:gd name="connsiteX10" fmla="*/ 107614 w 122806"/>
                <a:gd name="connsiteY10" fmla="*/ 9108 h 62281"/>
                <a:gd name="connsiteX11" fmla="*/ 86091 w 122806"/>
                <a:gd name="connsiteY11" fmla="*/ 245 h 62281"/>
                <a:gd name="connsiteX12" fmla="*/ 31651 w 122806"/>
                <a:gd name="connsiteY12" fmla="*/ 245 h 62281"/>
                <a:gd name="connsiteX13" fmla="*/ 10128 w 122806"/>
                <a:gd name="connsiteY13" fmla="*/ 7842 h 62281"/>
                <a:gd name="connsiteX14" fmla="*/ 10128 w 122806"/>
                <a:gd name="connsiteY14" fmla="*/ 7842 h 6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2806" h="62281">
                  <a:moveTo>
                    <a:pt x="10128" y="7842"/>
                  </a:moveTo>
                  <a:lnTo>
                    <a:pt x="10128" y="7842"/>
                  </a:lnTo>
                  <a:cubicBezTo>
                    <a:pt x="3798" y="14172"/>
                    <a:pt x="1266" y="21768"/>
                    <a:pt x="0" y="30630"/>
                  </a:cubicBezTo>
                  <a:cubicBezTo>
                    <a:pt x="0" y="38227"/>
                    <a:pt x="3798" y="45823"/>
                    <a:pt x="8862" y="52153"/>
                  </a:cubicBezTo>
                  <a:lnTo>
                    <a:pt x="10128" y="53419"/>
                  </a:lnTo>
                  <a:cubicBezTo>
                    <a:pt x="16458" y="58483"/>
                    <a:pt x="24054" y="62282"/>
                    <a:pt x="31651" y="62282"/>
                  </a:cubicBezTo>
                  <a:lnTo>
                    <a:pt x="107614" y="62282"/>
                  </a:lnTo>
                  <a:cubicBezTo>
                    <a:pt x="116476" y="62282"/>
                    <a:pt x="122806" y="55951"/>
                    <a:pt x="122806" y="47089"/>
                  </a:cubicBezTo>
                  <a:lnTo>
                    <a:pt x="122806" y="36961"/>
                  </a:lnTo>
                  <a:cubicBezTo>
                    <a:pt x="122806" y="29364"/>
                    <a:pt x="119008" y="21768"/>
                    <a:pt x="113944" y="15438"/>
                  </a:cubicBezTo>
                  <a:lnTo>
                    <a:pt x="107614" y="9108"/>
                  </a:lnTo>
                  <a:cubicBezTo>
                    <a:pt x="101283" y="4044"/>
                    <a:pt x="93687" y="245"/>
                    <a:pt x="86091" y="245"/>
                  </a:cubicBezTo>
                  <a:lnTo>
                    <a:pt x="31651" y="245"/>
                  </a:lnTo>
                  <a:cubicBezTo>
                    <a:pt x="24054" y="-1021"/>
                    <a:pt x="15193" y="2778"/>
                    <a:pt x="10128" y="7842"/>
                  </a:cubicBezTo>
                  <a:lnTo>
                    <a:pt x="10128" y="784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0" name="Freeform: Shape 39">
              <a:extLst>
                <a:ext uri="{FF2B5EF4-FFF2-40B4-BE49-F238E27FC236}">
                  <a16:creationId xmlns:a16="http://schemas.microsoft.com/office/drawing/2014/main" id="{6598C656-57F6-052E-59A7-D454E92D7E75}"/>
                </a:ext>
              </a:extLst>
            </p:cNvPr>
            <p:cNvSpPr/>
            <p:nvPr/>
          </p:nvSpPr>
          <p:spPr>
            <a:xfrm>
              <a:off x="9605473" y="1605682"/>
              <a:ext cx="122806" cy="73430"/>
            </a:xfrm>
            <a:custGeom>
              <a:avLst/>
              <a:gdLst>
                <a:gd name="connsiteX0" fmla="*/ 0 w 122806"/>
                <a:gd name="connsiteY0" fmla="*/ 58238 h 73430"/>
                <a:gd name="connsiteX1" fmla="*/ 15193 w 122806"/>
                <a:gd name="connsiteY1" fmla="*/ 73431 h 73430"/>
                <a:gd name="connsiteX2" fmla="*/ 34183 w 122806"/>
                <a:gd name="connsiteY2" fmla="*/ 67100 h 73430"/>
                <a:gd name="connsiteX3" fmla="*/ 46844 w 122806"/>
                <a:gd name="connsiteY3" fmla="*/ 63302 h 73430"/>
                <a:gd name="connsiteX4" fmla="*/ 68366 w 122806"/>
                <a:gd name="connsiteY4" fmla="*/ 63302 h 73430"/>
                <a:gd name="connsiteX5" fmla="*/ 87357 w 122806"/>
                <a:gd name="connsiteY5" fmla="*/ 56972 h 73430"/>
                <a:gd name="connsiteX6" fmla="*/ 100017 w 122806"/>
                <a:gd name="connsiteY6" fmla="*/ 53174 h 73430"/>
                <a:gd name="connsiteX7" fmla="*/ 107614 w 122806"/>
                <a:gd name="connsiteY7" fmla="*/ 53174 h 73430"/>
                <a:gd name="connsiteX8" fmla="*/ 122806 w 122806"/>
                <a:gd name="connsiteY8" fmla="*/ 44312 h 73430"/>
                <a:gd name="connsiteX9" fmla="*/ 113944 w 122806"/>
                <a:gd name="connsiteY9" fmla="*/ 29119 h 73430"/>
                <a:gd name="connsiteX10" fmla="*/ 110146 w 122806"/>
                <a:gd name="connsiteY10" fmla="*/ 25321 h 73430"/>
                <a:gd name="connsiteX11" fmla="*/ 91155 w 122806"/>
                <a:gd name="connsiteY11" fmla="*/ 16459 h 73430"/>
                <a:gd name="connsiteX12" fmla="*/ 78495 w 122806"/>
                <a:gd name="connsiteY12" fmla="*/ 10128 h 73430"/>
                <a:gd name="connsiteX13" fmla="*/ 77228 w 122806"/>
                <a:gd name="connsiteY13" fmla="*/ 8862 h 73430"/>
                <a:gd name="connsiteX14" fmla="*/ 55705 w 122806"/>
                <a:gd name="connsiteY14" fmla="*/ 0 h 73430"/>
                <a:gd name="connsiteX15" fmla="*/ 45577 w 122806"/>
                <a:gd name="connsiteY15" fmla="*/ 0 h 73430"/>
                <a:gd name="connsiteX16" fmla="*/ 30385 w 122806"/>
                <a:gd name="connsiteY16" fmla="*/ 15193 h 73430"/>
                <a:gd name="connsiteX17" fmla="*/ 24054 w 122806"/>
                <a:gd name="connsiteY17" fmla="*/ 30385 h 73430"/>
                <a:gd name="connsiteX18" fmla="*/ 17724 w 122806"/>
                <a:gd name="connsiteY18" fmla="*/ 36715 h 73430"/>
                <a:gd name="connsiteX19" fmla="*/ 7596 w 122806"/>
                <a:gd name="connsiteY19" fmla="*/ 43046 h 73430"/>
                <a:gd name="connsiteX20" fmla="*/ 0 w 122806"/>
                <a:gd name="connsiteY20" fmla="*/ 58238 h 73430"/>
                <a:gd name="connsiteX21" fmla="*/ 0 w 122806"/>
                <a:gd name="connsiteY21" fmla="*/ 58238 h 7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806" h="73430">
                  <a:moveTo>
                    <a:pt x="0" y="58238"/>
                  </a:moveTo>
                  <a:cubicBezTo>
                    <a:pt x="0" y="67100"/>
                    <a:pt x="6330" y="73431"/>
                    <a:pt x="15193" y="73431"/>
                  </a:cubicBezTo>
                  <a:cubicBezTo>
                    <a:pt x="22789" y="73431"/>
                    <a:pt x="29119" y="70899"/>
                    <a:pt x="34183" y="67100"/>
                  </a:cubicBezTo>
                  <a:cubicBezTo>
                    <a:pt x="37981" y="64568"/>
                    <a:pt x="43045" y="63302"/>
                    <a:pt x="46844" y="63302"/>
                  </a:cubicBezTo>
                  <a:lnTo>
                    <a:pt x="68366" y="63302"/>
                  </a:lnTo>
                  <a:cubicBezTo>
                    <a:pt x="75963" y="63302"/>
                    <a:pt x="82293" y="60770"/>
                    <a:pt x="87357" y="56972"/>
                  </a:cubicBezTo>
                  <a:cubicBezTo>
                    <a:pt x="91155" y="54440"/>
                    <a:pt x="96219" y="53174"/>
                    <a:pt x="100017" y="53174"/>
                  </a:cubicBezTo>
                  <a:lnTo>
                    <a:pt x="107614" y="53174"/>
                  </a:lnTo>
                  <a:cubicBezTo>
                    <a:pt x="115210" y="53174"/>
                    <a:pt x="122806" y="50642"/>
                    <a:pt x="122806" y="44312"/>
                  </a:cubicBezTo>
                  <a:cubicBezTo>
                    <a:pt x="121540" y="37981"/>
                    <a:pt x="119008" y="32917"/>
                    <a:pt x="113944" y="29119"/>
                  </a:cubicBezTo>
                  <a:lnTo>
                    <a:pt x="110146" y="25321"/>
                  </a:lnTo>
                  <a:cubicBezTo>
                    <a:pt x="105081" y="20257"/>
                    <a:pt x="98751" y="16459"/>
                    <a:pt x="91155" y="16459"/>
                  </a:cubicBezTo>
                  <a:cubicBezTo>
                    <a:pt x="86091" y="15193"/>
                    <a:pt x="82293" y="13927"/>
                    <a:pt x="78495" y="10128"/>
                  </a:cubicBezTo>
                  <a:lnTo>
                    <a:pt x="77228" y="8862"/>
                  </a:lnTo>
                  <a:cubicBezTo>
                    <a:pt x="70898" y="3798"/>
                    <a:pt x="63302" y="0"/>
                    <a:pt x="55705" y="0"/>
                  </a:cubicBezTo>
                  <a:lnTo>
                    <a:pt x="45577" y="0"/>
                  </a:lnTo>
                  <a:cubicBezTo>
                    <a:pt x="36715" y="0"/>
                    <a:pt x="30385" y="6330"/>
                    <a:pt x="30385" y="15193"/>
                  </a:cubicBezTo>
                  <a:cubicBezTo>
                    <a:pt x="30385" y="21523"/>
                    <a:pt x="27853" y="26587"/>
                    <a:pt x="24054" y="30385"/>
                  </a:cubicBezTo>
                  <a:lnTo>
                    <a:pt x="17724" y="36715"/>
                  </a:lnTo>
                  <a:cubicBezTo>
                    <a:pt x="15193" y="39247"/>
                    <a:pt x="11394" y="41779"/>
                    <a:pt x="7596" y="43046"/>
                  </a:cubicBezTo>
                  <a:cubicBezTo>
                    <a:pt x="3798" y="43046"/>
                    <a:pt x="0" y="49376"/>
                    <a:pt x="0" y="58238"/>
                  </a:cubicBezTo>
                  <a:lnTo>
                    <a:pt x="0" y="58238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1" name="Freeform: Shape 40">
              <a:extLst>
                <a:ext uri="{FF2B5EF4-FFF2-40B4-BE49-F238E27FC236}">
                  <a16:creationId xmlns:a16="http://schemas.microsoft.com/office/drawing/2014/main" id="{028320B7-CF8C-BA3B-39F6-1C4E70798A71}"/>
                </a:ext>
              </a:extLst>
            </p:cNvPr>
            <p:cNvSpPr/>
            <p:nvPr/>
          </p:nvSpPr>
          <p:spPr>
            <a:xfrm>
              <a:off x="10601849" y="1777542"/>
              <a:ext cx="93882" cy="35967"/>
            </a:xfrm>
            <a:custGeom>
              <a:avLst/>
              <a:gdLst>
                <a:gd name="connsiteX0" fmla="*/ 8862 w 93882"/>
                <a:gd name="connsiteY0" fmla="*/ 26910 h 35967"/>
                <a:gd name="connsiteX1" fmla="*/ 30385 w 93882"/>
                <a:gd name="connsiteY1" fmla="*/ 35772 h 35967"/>
                <a:gd name="connsiteX2" fmla="*/ 78494 w 93882"/>
                <a:gd name="connsiteY2" fmla="*/ 35772 h 35967"/>
                <a:gd name="connsiteX3" fmla="*/ 93687 w 93882"/>
                <a:gd name="connsiteY3" fmla="*/ 25644 h 35967"/>
                <a:gd name="connsiteX4" fmla="*/ 83559 w 93882"/>
                <a:gd name="connsiteY4" fmla="*/ 10451 h 35967"/>
                <a:gd name="connsiteX5" fmla="*/ 78494 w 93882"/>
                <a:gd name="connsiteY5" fmla="*/ 10451 h 35967"/>
                <a:gd name="connsiteX6" fmla="*/ 68366 w 93882"/>
                <a:gd name="connsiteY6" fmla="*/ 10451 h 35967"/>
                <a:gd name="connsiteX7" fmla="*/ 55705 w 93882"/>
                <a:gd name="connsiteY7" fmla="*/ 6653 h 35967"/>
                <a:gd name="connsiteX8" fmla="*/ 36715 w 93882"/>
                <a:gd name="connsiteY8" fmla="*/ 323 h 35967"/>
                <a:gd name="connsiteX9" fmla="*/ 15192 w 93882"/>
                <a:gd name="connsiteY9" fmla="*/ 323 h 35967"/>
                <a:gd name="connsiteX10" fmla="*/ 0 w 93882"/>
                <a:gd name="connsiteY10" fmla="*/ 10451 h 35967"/>
                <a:gd name="connsiteX11" fmla="*/ 8862 w 93882"/>
                <a:gd name="connsiteY11" fmla="*/ 26910 h 35967"/>
                <a:gd name="connsiteX12" fmla="*/ 8862 w 93882"/>
                <a:gd name="connsiteY12" fmla="*/ 26910 h 3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882" h="35967">
                  <a:moveTo>
                    <a:pt x="8862" y="26910"/>
                  </a:moveTo>
                  <a:cubicBezTo>
                    <a:pt x="15192" y="31974"/>
                    <a:pt x="22789" y="35772"/>
                    <a:pt x="30385" y="35772"/>
                  </a:cubicBezTo>
                  <a:lnTo>
                    <a:pt x="78494" y="35772"/>
                  </a:lnTo>
                  <a:cubicBezTo>
                    <a:pt x="84824" y="37038"/>
                    <a:pt x="92421" y="31974"/>
                    <a:pt x="93687" y="25644"/>
                  </a:cubicBezTo>
                  <a:cubicBezTo>
                    <a:pt x="94953" y="18047"/>
                    <a:pt x="89889" y="11717"/>
                    <a:pt x="83559" y="10451"/>
                  </a:cubicBezTo>
                  <a:cubicBezTo>
                    <a:pt x="82293" y="10451"/>
                    <a:pt x="81026" y="10451"/>
                    <a:pt x="78494" y="10451"/>
                  </a:cubicBezTo>
                  <a:lnTo>
                    <a:pt x="68366" y="10451"/>
                  </a:lnTo>
                  <a:cubicBezTo>
                    <a:pt x="63302" y="10451"/>
                    <a:pt x="59503" y="9185"/>
                    <a:pt x="55705" y="6653"/>
                  </a:cubicBezTo>
                  <a:cubicBezTo>
                    <a:pt x="50642" y="1589"/>
                    <a:pt x="43045" y="-943"/>
                    <a:pt x="36715" y="323"/>
                  </a:cubicBezTo>
                  <a:lnTo>
                    <a:pt x="15192" y="323"/>
                  </a:lnTo>
                  <a:cubicBezTo>
                    <a:pt x="6330" y="323"/>
                    <a:pt x="0" y="4121"/>
                    <a:pt x="0" y="10451"/>
                  </a:cubicBezTo>
                  <a:cubicBezTo>
                    <a:pt x="0" y="16781"/>
                    <a:pt x="2531" y="21845"/>
                    <a:pt x="8862" y="26910"/>
                  </a:cubicBezTo>
                  <a:lnTo>
                    <a:pt x="8862" y="2691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2" name="Freeform: Shape 41">
              <a:extLst>
                <a:ext uri="{FF2B5EF4-FFF2-40B4-BE49-F238E27FC236}">
                  <a16:creationId xmlns:a16="http://schemas.microsoft.com/office/drawing/2014/main" id="{8F016569-4405-8146-A2F5-3C51A440CE1D}"/>
                </a:ext>
              </a:extLst>
            </p:cNvPr>
            <p:cNvSpPr/>
            <p:nvPr/>
          </p:nvSpPr>
          <p:spPr>
            <a:xfrm>
              <a:off x="10404346" y="1757353"/>
              <a:ext cx="173131" cy="62291"/>
            </a:xfrm>
            <a:custGeom>
              <a:avLst/>
              <a:gdLst>
                <a:gd name="connsiteX0" fmla="*/ 16458 w 173131"/>
                <a:gd name="connsiteY0" fmla="*/ 53429 h 62291"/>
                <a:gd name="connsiteX1" fmla="*/ 37981 w 173131"/>
                <a:gd name="connsiteY1" fmla="*/ 62291 h 62291"/>
                <a:gd name="connsiteX2" fmla="*/ 56972 w 173131"/>
                <a:gd name="connsiteY2" fmla="*/ 55961 h 62291"/>
                <a:gd name="connsiteX3" fmla="*/ 69632 w 173131"/>
                <a:gd name="connsiteY3" fmla="*/ 52163 h 62291"/>
                <a:gd name="connsiteX4" fmla="*/ 145595 w 173131"/>
                <a:gd name="connsiteY4" fmla="*/ 52163 h 62291"/>
                <a:gd name="connsiteX5" fmla="*/ 167118 w 173131"/>
                <a:gd name="connsiteY5" fmla="*/ 43300 h 62291"/>
                <a:gd name="connsiteX6" fmla="*/ 168384 w 173131"/>
                <a:gd name="connsiteY6" fmla="*/ 42034 h 62291"/>
                <a:gd name="connsiteX7" fmla="*/ 168384 w 173131"/>
                <a:gd name="connsiteY7" fmla="*/ 20512 h 62291"/>
                <a:gd name="connsiteX8" fmla="*/ 167118 w 173131"/>
                <a:gd name="connsiteY8" fmla="*/ 19246 h 62291"/>
                <a:gd name="connsiteX9" fmla="*/ 145595 w 173131"/>
                <a:gd name="connsiteY9" fmla="*/ 10383 h 62291"/>
                <a:gd name="connsiteX10" fmla="*/ 134201 w 173131"/>
                <a:gd name="connsiteY10" fmla="*/ 10383 h 62291"/>
                <a:gd name="connsiteX11" fmla="*/ 121541 w 173131"/>
                <a:gd name="connsiteY11" fmla="*/ 6585 h 62291"/>
                <a:gd name="connsiteX12" fmla="*/ 96220 w 173131"/>
                <a:gd name="connsiteY12" fmla="*/ 4053 h 62291"/>
                <a:gd name="connsiteX13" fmla="*/ 93688 w 173131"/>
                <a:gd name="connsiteY13" fmla="*/ 6585 h 62291"/>
                <a:gd name="connsiteX14" fmla="*/ 67100 w 173131"/>
                <a:gd name="connsiteY14" fmla="*/ 6585 h 62291"/>
                <a:gd name="connsiteX15" fmla="*/ 48110 w 173131"/>
                <a:gd name="connsiteY15" fmla="*/ 255 h 62291"/>
                <a:gd name="connsiteX16" fmla="*/ 36716 w 173131"/>
                <a:gd name="connsiteY16" fmla="*/ 255 h 62291"/>
                <a:gd name="connsiteX17" fmla="*/ 15193 w 173131"/>
                <a:gd name="connsiteY17" fmla="*/ 9117 h 62291"/>
                <a:gd name="connsiteX18" fmla="*/ 8862 w 173131"/>
                <a:gd name="connsiteY18" fmla="*/ 15448 h 62291"/>
                <a:gd name="connsiteX19" fmla="*/ 0 w 173131"/>
                <a:gd name="connsiteY19" fmla="*/ 31906 h 62291"/>
                <a:gd name="connsiteX20" fmla="*/ 8862 w 173131"/>
                <a:gd name="connsiteY20" fmla="*/ 48365 h 62291"/>
                <a:gd name="connsiteX21" fmla="*/ 16458 w 173131"/>
                <a:gd name="connsiteY21" fmla="*/ 53429 h 62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131" h="62291">
                  <a:moveTo>
                    <a:pt x="16458" y="53429"/>
                  </a:moveTo>
                  <a:cubicBezTo>
                    <a:pt x="22789" y="58493"/>
                    <a:pt x="30385" y="62291"/>
                    <a:pt x="37981" y="62291"/>
                  </a:cubicBezTo>
                  <a:cubicBezTo>
                    <a:pt x="45578" y="62291"/>
                    <a:pt x="51908" y="59759"/>
                    <a:pt x="56972" y="55961"/>
                  </a:cubicBezTo>
                  <a:cubicBezTo>
                    <a:pt x="60770" y="53429"/>
                    <a:pt x="65834" y="52163"/>
                    <a:pt x="69632" y="52163"/>
                  </a:cubicBezTo>
                  <a:lnTo>
                    <a:pt x="145595" y="52163"/>
                  </a:lnTo>
                  <a:cubicBezTo>
                    <a:pt x="153192" y="52163"/>
                    <a:pt x="160788" y="48365"/>
                    <a:pt x="167118" y="43300"/>
                  </a:cubicBezTo>
                  <a:lnTo>
                    <a:pt x="168384" y="42034"/>
                  </a:lnTo>
                  <a:cubicBezTo>
                    <a:pt x="174714" y="35704"/>
                    <a:pt x="174714" y="26842"/>
                    <a:pt x="168384" y="20512"/>
                  </a:cubicBezTo>
                  <a:lnTo>
                    <a:pt x="167118" y="19246"/>
                  </a:lnTo>
                  <a:cubicBezTo>
                    <a:pt x="160788" y="14181"/>
                    <a:pt x="153192" y="10383"/>
                    <a:pt x="145595" y="10383"/>
                  </a:cubicBezTo>
                  <a:lnTo>
                    <a:pt x="134201" y="10383"/>
                  </a:lnTo>
                  <a:cubicBezTo>
                    <a:pt x="129137" y="10383"/>
                    <a:pt x="125339" y="9117"/>
                    <a:pt x="121541" y="6585"/>
                  </a:cubicBezTo>
                  <a:cubicBezTo>
                    <a:pt x="115210" y="-1011"/>
                    <a:pt x="103816" y="-2277"/>
                    <a:pt x="96220" y="4053"/>
                  </a:cubicBezTo>
                  <a:cubicBezTo>
                    <a:pt x="94953" y="5319"/>
                    <a:pt x="93688" y="6585"/>
                    <a:pt x="93688" y="6585"/>
                  </a:cubicBezTo>
                  <a:cubicBezTo>
                    <a:pt x="86091" y="11649"/>
                    <a:pt x="74697" y="11649"/>
                    <a:pt x="67100" y="6585"/>
                  </a:cubicBezTo>
                  <a:cubicBezTo>
                    <a:pt x="62036" y="1521"/>
                    <a:pt x="54440" y="255"/>
                    <a:pt x="48110" y="255"/>
                  </a:cubicBezTo>
                  <a:lnTo>
                    <a:pt x="36716" y="255"/>
                  </a:lnTo>
                  <a:cubicBezTo>
                    <a:pt x="29119" y="255"/>
                    <a:pt x="21523" y="4053"/>
                    <a:pt x="15193" y="9117"/>
                  </a:cubicBezTo>
                  <a:lnTo>
                    <a:pt x="8862" y="15448"/>
                  </a:lnTo>
                  <a:cubicBezTo>
                    <a:pt x="3798" y="19246"/>
                    <a:pt x="1267" y="25576"/>
                    <a:pt x="0" y="31906"/>
                  </a:cubicBezTo>
                  <a:cubicBezTo>
                    <a:pt x="1267" y="38236"/>
                    <a:pt x="3798" y="43300"/>
                    <a:pt x="8862" y="48365"/>
                  </a:cubicBezTo>
                  <a:lnTo>
                    <a:pt x="16458" y="5342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3" name="Freeform: Shape 42">
              <a:extLst>
                <a:ext uri="{FF2B5EF4-FFF2-40B4-BE49-F238E27FC236}">
                  <a16:creationId xmlns:a16="http://schemas.microsoft.com/office/drawing/2014/main" id="{AB177926-0896-3FEF-18E0-3E2E2E420D14}"/>
                </a:ext>
              </a:extLst>
            </p:cNvPr>
            <p:cNvSpPr/>
            <p:nvPr/>
          </p:nvSpPr>
          <p:spPr>
            <a:xfrm>
              <a:off x="10480308" y="1842433"/>
              <a:ext cx="51908" cy="30385"/>
            </a:xfrm>
            <a:custGeom>
              <a:avLst/>
              <a:gdLst>
                <a:gd name="connsiteX0" fmla="*/ 6330 w 51908"/>
                <a:gd name="connsiteY0" fmla="*/ 6330 h 30385"/>
                <a:gd name="connsiteX1" fmla="*/ 0 w 51908"/>
                <a:gd name="connsiteY1" fmla="*/ 20257 h 30385"/>
                <a:gd name="connsiteX2" fmla="*/ 15193 w 51908"/>
                <a:gd name="connsiteY2" fmla="*/ 30385 h 30385"/>
                <a:gd name="connsiteX3" fmla="*/ 36716 w 51908"/>
                <a:gd name="connsiteY3" fmla="*/ 30385 h 30385"/>
                <a:gd name="connsiteX4" fmla="*/ 51908 w 51908"/>
                <a:gd name="connsiteY4" fmla="*/ 20257 h 30385"/>
                <a:gd name="connsiteX5" fmla="*/ 45578 w 51908"/>
                <a:gd name="connsiteY5" fmla="*/ 6330 h 30385"/>
                <a:gd name="connsiteX6" fmla="*/ 26587 w 51908"/>
                <a:gd name="connsiteY6" fmla="*/ 0 h 30385"/>
                <a:gd name="connsiteX7" fmla="*/ 6330 w 51908"/>
                <a:gd name="connsiteY7" fmla="*/ 6330 h 30385"/>
                <a:gd name="connsiteX8" fmla="*/ 6330 w 51908"/>
                <a:gd name="connsiteY8" fmla="*/ 6330 h 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908" h="30385">
                  <a:moveTo>
                    <a:pt x="6330" y="6330"/>
                  </a:moveTo>
                  <a:cubicBezTo>
                    <a:pt x="2532" y="10128"/>
                    <a:pt x="0" y="15192"/>
                    <a:pt x="0" y="20257"/>
                  </a:cubicBezTo>
                  <a:cubicBezTo>
                    <a:pt x="0" y="26587"/>
                    <a:pt x="6330" y="30385"/>
                    <a:pt x="15193" y="30385"/>
                  </a:cubicBezTo>
                  <a:lnTo>
                    <a:pt x="36716" y="30385"/>
                  </a:lnTo>
                  <a:cubicBezTo>
                    <a:pt x="45578" y="30385"/>
                    <a:pt x="51908" y="26587"/>
                    <a:pt x="51908" y="20257"/>
                  </a:cubicBezTo>
                  <a:cubicBezTo>
                    <a:pt x="51908" y="15192"/>
                    <a:pt x="49376" y="10128"/>
                    <a:pt x="45578" y="6330"/>
                  </a:cubicBezTo>
                  <a:cubicBezTo>
                    <a:pt x="40514" y="1266"/>
                    <a:pt x="32918" y="0"/>
                    <a:pt x="26587" y="0"/>
                  </a:cubicBezTo>
                  <a:cubicBezTo>
                    <a:pt x="18991" y="0"/>
                    <a:pt x="12660" y="2532"/>
                    <a:pt x="6330" y="6330"/>
                  </a:cubicBezTo>
                  <a:lnTo>
                    <a:pt x="6330" y="633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4" name="Freeform: Shape 43">
              <a:extLst>
                <a:ext uri="{FF2B5EF4-FFF2-40B4-BE49-F238E27FC236}">
                  <a16:creationId xmlns:a16="http://schemas.microsoft.com/office/drawing/2014/main" id="{7B3A9FD5-4F08-2299-0460-3A36754A4D5F}"/>
                </a:ext>
              </a:extLst>
            </p:cNvPr>
            <p:cNvSpPr/>
            <p:nvPr/>
          </p:nvSpPr>
          <p:spPr>
            <a:xfrm>
              <a:off x="11290722" y="1938652"/>
              <a:ext cx="75501" cy="41779"/>
            </a:xfrm>
            <a:custGeom>
              <a:avLst/>
              <a:gdLst>
                <a:gd name="connsiteX0" fmla="*/ 4919 w 75501"/>
                <a:gd name="connsiteY0" fmla="*/ 32917 h 41779"/>
                <a:gd name="connsiteX1" fmla="*/ 26442 w 75501"/>
                <a:gd name="connsiteY1" fmla="*/ 41779 h 41779"/>
                <a:gd name="connsiteX2" fmla="*/ 47964 w 75501"/>
                <a:gd name="connsiteY2" fmla="*/ 41779 h 41779"/>
                <a:gd name="connsiteX3" fmla="*/ 69487 w 75501"/>
                <a:gd name="connsiteY3" fmla="*/ 32917 h 41779"/>
                <a:gd name="connsiteX4" fmla="*/ 70754 w 75501"/>
                <a:gd name="connsiteY4" fmla="*/ 31651 h 41779"/>
                <a:gd name="connsiteX5" fmla="*/ 70754 w 75501"/>
                <a:gd name="connsiteY5" fmla="*/ 10128 h 41779"/>
                <a:gd name="connsiteX6" fmla="*/ 69487 w 75501"/>
                <a:gd name="connsiteY6" fmla="*/ 8862 h 41779"/>
                <a:gd name="connsiteX7" fmla="*/ 47964 w 75501"/>
                <a:gd name="connsiteY7" fmla="*/ 0 h 41779"/>
                <a:gd name="connsiteX8" fmla="*/ 26442 w 75501"/>
                <a:gd name="connsiteY8" fmla="*/ 0 h 41779"/>
                <a:gd name="connsiteX9" fmla="*/ 4919 w 75501"/>
                <a:gd name="connsiteY9" fmla="*/ 8862 h 41779"/>
                <a:gd name="connsiteX10" fmla="*/ 3653 w 75501"/>
                <a:gd name="connsiteY10" fmla="*/ 10128 h 41779"/>
                <a:gd name="connsiteX11" fmla="*/ 4919 w 75501"/>
                <a:gd name="connsiteY11" fmla="*/ 32917 h 41779"/>
                <a:gd name="connsiteX12" fmla="*/ 4919 w 75501"/>
                <a:gd name="connsiteY12" fmla="*/ 32917 h 4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5501" h="41779">
                  <a:moveTo>
                    <a:pt x="4919" y="32917"/>
                  </a:moveTo>
                  <a:cubicBezTo>
                    <a:pt x="11249" y="37981"/>
                    <a:pt x="18845" y="41779"/>
                    <a:pt x="26442" y="41779"/>
                  </a:cubicBezTo>
                  <a:lnTo>
                    <a:pt x="47964" y="41779"/>
                  </a:lnTo>
                  <a:cubicBezTo>
                    <a:pt x="55561" y="41779"/>
                    <a:pt x="63157" y="37981"/>
                    <a:pt x="69487" y="32917"/>
                  </a:cubicBezTo>
                  <a:lnTo>
                    <a:pt x="70754" y="31651"/>
                  </a:lnTo>
                  <a:cubicBezTo>
                    <a:pt x="77084" y="25321"/>
                    <a:pt x="77084" y="16459"/>
                    <a:pt x="70754" y="10128"/>
                  </a:cubicBezTo>
                  <a:lnTo>
                    <a:pt x="69487" y="8862"/>
                  </a:lnTo>
                  <a:cubicBezTo>
                    <a:pt x="63157" y="3798"/>
                    <a:pt x="55561" y="0"/>
                    <a:pt x="47964" y="0"/>
                  </a:cubicBezTo>
                  <a:lnTo>
                    <a:pt x="26442" y="0"/>
                  </a:lnTo>
                  <a:cubicBezTo>
                    <a:pt x="18845" y="0"/>
                    <a:pt x="11249" y="3798"/>
                    <a:pt x="4919" y="8862"/>
                  </a:cubicBezTo>
                  <a:lnTo>
                    <a:pt x="3653" y="10128"/>
                  </a:lnTo>
                  <a:cubicBezTo>
                    <a:pt x="-1411" y="16459"/>
                    <a:pt x="-1411" y="26587"/>
                    <a:pt x="4919" y="32917"/>
                  </a:cubicBezTo>
                  <a:lnTo>
                    <a:pt x="4919" y="3291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5" name="Freeform: Shape 44">
              <a:extLst>
                <a:ext uri="{FF2B5EF4-FFF2-40B4-BE49-F238E27FC236}">
                  <a16:creationId xmlns:a16="http://schemas.microsoft.com/office/drawing/2014/main" id="{F7B355B9-8D28-68F7-5419-A6E84DA1C800}"/>
                </a:ext>
              </a:extLst>
            </p:cNvPr>
            <p:cNvSpPr/>
            <p:nvPr/>
          </p:nvSpPr>
          <p:spPr>
            <a:xfrm>
              <a:off x="10502768" y="2549201"/>
              <a:ext cx="52237" cy="206048"/>
            </a:xfrm>
            <a:custGeom>
              <a:avLst/>
              <a:gdLst>
                <a:gd name="connsiteX0" fmla="*/ 42109 w 52237"/>
                <a:gd name="connsiteY0" fmla="*/ 109829 h 206048"/>
                <a:gd name="connsiteX1" fmla="*/ 42109 w 52237"/>
                <a:gd name="connsiteY1" fmla="*/ 109829 h 206048"/>
                <a:gd name="connsiteX2" fmla="*/ 52237 w 52237"/>
                <a:gd name="connsiteY2" fmla="*/ 87040 h 206048"/>
                <a:gd name="connsiteX3" fmla="*/ 52237 w 52237"/>
                <a:gd name="connsiteY3" fmla="*/ 32601 h 206048"/>
                <a:gd name="connsiteX4" fmla="*/ 43375 w 52237"/>
                <a:gd name="connsiteY4" fmla="*/ 11078 h 206048"/>
                <a:gd name="connsiteX5" fmla="*/ 37045 w 52237"/>
                <a:gd name="connsiteY5" fmla="*/ 4748 h 206048"/>
                <a:gd name="connsiteX6" fmla="*/ 15522 w 52237"/>
                <a:gd name="connsiteY6" fmla="*/ 4748 h 206048"/>
                <a:gd name="connsiteX7" fmla="*/ 9192 w 52237"/>
                <a:gd name="connsiteY7" fmla="*/ 11078 h 206048"/>
                <a:gd name="connsiteX8" fmla="*/ 329 w 52237"/>
                <a:gd name="connsiteY8" fmla="*/ 32601 h 206048"/>
                <a:gd name="connsiteX9" fmla="*/ 329 w 52237"/>
                <a:gd name="connsiteY9" fmla="*/ 195920 h 206048"/>
                <a:gd name="connsiteX10" fmla="*/ 5394 w 52237"/>
                <a:gd name="connsiteY10" fmla="*/ 206049 h 206048"/>
                <a:gd name="connsiteX11" fmla="*/ 7926 w 52237"/>
                <a:gd name="connsiteY11" fmla="*/ 206049 h 206048"/>
                <a:gd name="connsiteX12" fmla="*/ 15522 w 52237"/>
                <a:gd name="connsiteY12" fmla="*/ 202250 h 206048"/>
                <a:gd name="connsiteX13" fmla="*/ 35779 w 52237"/>
                <a:gd name="connsiteY13" fmla="*/ 181994 h 206048"/>
                <a:gd name="connsiteX14" fmla="*/ 38310 w 52237"/>
                <a:gd name="connsiteY14" fmla="*/ 164269 h 206048"/>
                <a:gd name="connsiteX15" fmla="*/ 35779 w 52237"/>
                <a:gd name="connsiteY15" fmla="*/ 152875 h 206048"/>
                <a:gd name="connsiteX16" fmla="*/ 35779 w 52237"/>
                <a:gd name="connsiteY16" fmla="*/ 126288 h 206048"/>
                <a:gd name="connsiteX17" fmla="*/ 42109 w 52237"/>
                <a:gd name="connsiteY17" fmla="*/ 109829 h 206048"/>
                <a:gd name="connsiteX18" fmla="*/ 42109 w 52237"/>
                <a:gd name="connsiteY18" fmla="*/ 109829 h 206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2237" h="206048">
                  <a:moveTo>
                    <a:pt x="42109" y="109829"/>
                  </a:moveTo>
                  <a:lnTo>
                    <a:pt x="42109" y="109829"/>
                  </a:lnTo>
                  <a:cubicBezTo>
                    <a:pt x="48439" y="103499"/>
                    <a:pt x="50971" y="94637"/>
                    <a:pt x="52237" y="87040"/>
                  </a:cubicBezTo>
                  <a:lnTo>
                    <a:pt x="52237" y="32601"/>
                  </a:lnTo>
                  <a:cubicBezTo>
                    <a:pt x="52237" y="25004"/>
                    <a:pt x="48439" y="17408"/>
                    <a:pt x="43375" y="11078"/>
                  </a:cubicBezTo>
                  <a:lnTo>
                    <a:pt x="37045" y="4748"/>
                  </a:lnTo>
                  <a:cubicBezTo>
                    <a:pt x="30715" y="-1583"/>
                    <a:pt x="21852" y="-1583"/>
                    <a:pt x="15522" y="4748"/>
                  </a:cubicBezTo>
                  <a:lnTo>
                    <a:pt x="9192" y="11078"/>
                  </a:lnTo>
                  <a:cubicBezTo>
                    <a:pt x="4128" y="17408"/>
                    <a:pt x="329" y="25004"/>
                    <a:pt x="329" y="32601"/>
                  </a:cubicBezTo>
                  <a:lnTo>
                    <a:pt x="329" y="195920"/>
                  </a:lnTo>
                  <a:cubicBezTo>
                    <a:pt x="-937" y="199718"/>
                    <a:pt x="1596" y="203516"/>
                    <a:pt x="5394" y="206049"/>
                  </a:cubicBezTo>
                  <a:cubicBezTo>
                    <a:pt x="6659" y="206049"/>
                    <a:pt x="6659" y="206049"/>
                    <a:pt x="7926" y="206049"/>
                  </a:cubicBezTo>
                  <a:cubicBezTo>
                    <a:pt x="10458" y="206049"/>
                    <a:pt x="12990" y="204782"/>
                    <a:pt x="15522" y="202250"/>
                  </a:cubicBezTo>
                  <a:lnTo>
                    <a:pt x="35779" y="181994"/>
                  </a:lnTo>
                  <a:cubicBezTo>
                    <a:pt x="40843" y="178196"/>
                    <a:pt x="42109" y="170599"/>
                    <a:pt x="38310" y="164269"/>
                  </a:cubicBezTo>
                  <a:cubicBezTo>
                    <a:pt x="35779" y="160471"/>
                    <a:pt x="35779" y="156673"/>
                    <a:pt x="35779" y="152875"/>
                  </a:cubicBezTo>
                  <a:lnTo>
                    <a:pt x="35779" y="126288"/>
                  </a:lnTo>
                  <a:cubicBezTo>
                    <a:pt x="35779" y="118692"/>
                    <a:pt x="38310" y="113627"/>
                    <a:pt x="42109" y="109829"/>
                  </a:cubicBezTo>
                  <a:lnTo>
                    <a:pt x="42109" y="10982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6" name="Freeform: Shape 45">
              <a:extLst>
                <a:ext uri="{FF2B5EF4-FFF2-40B4-BE49-F238E27FC236}">
                  <a16:creationId xmlns:a16="http://schemas.microsoft.com/office/drawing/2014/main" id="{65F7AA0F-7F38-B745-27AD-FF3412214953}"/>
                </a:ext>
              </a:extLst>
            </p:cNvPr>
            <p:cNvSpPr/>
            <p:nvPr/>
          </p:nvSpPr>
          <p:spPr>
            <a:xfrm>
              <a:off x="10457837" y="2774102"/>
              <a:ext cx="128819" cy="101106"/>
            </a:xfrm>
            <a:custGeom>
              <a:avLst/>
              <a:gdLst>
                <a:gd name="connsiteX0" fmla="*/ 38930 w 128819"/>
                <a:gd name="connsiteY0" fmla="*/ 14066 h 101106"/>
                <a:gd name="connsiteX1" fmla="*/ 38930 w 128819"/>
                <a:gd name="connsiteY1" fmla="*/ 30524 h 101106"/>
                <a:gd name="connsiteX2" fmla="*/ 32600 w 128819"/>
                <a:gd name="connsiteY2" fmla="*/ 45717 h 101106"/>
                <a:gd name="connsiteX3" fmla="*/ 4748 w 128819"/>
                <a:gd name="connsiteY3" fmla="*/ 73570 h 101106"/>
                <a:gd name="connsiteX4" fmla="*/ 4748 w 128819"/>
                <a:gd name="connsiteY4" fmla="*/ 95092 h 101106"/>
                <a:gd name="connsiteX5" fmla="*/ 4748 w 128819"/>
                <a:gd name="connsiteY5" fmla="*/ 95092 h 101106"/>
                <a:gd name="connsiteX6" fmla="*/ 6013 w 128819"/>
                <a:gd name="connsiteY6" fmla="*/ 96358 h 101106"/>
                <a:gd name="connsiteX7" fmla="*/ 27536 w 128819"/>
                <a:gd name="connsiteY7" fmla="*/ 96358 h 101106"/>
                <a:gd name="connsiteX8" fmla="*/ 45260 w 128819"/>
                <a:gd name="connsiteY8" fmla="*/ 79900 h 101106"/>
                <a:gd name="connsiteX9" fmla="*/ 54123 w 128819"/>
                <a:gd name="connsiteY9" fmla="*/ 79900 h 101106"/>
                <a:gd name="connsiteX10" fmla="*/ 55389 w 128819"/>
                <a:gd name="connsiteY10" fmla="*/ 81166 h 101106"/>
                <a:gd name="connsiteX11" fmla="*/ 76912 w 128819"/>
                <a:gd name="connsiteY11" fmla="*/ 81166 h 101106"/>
                <a:gd name="connsiteX12" fmla="*/ 76912 w 128819"/>
                <a:gd name="connsiteY12" fmla="*/ 81166 h 101106"/>
                <a:gd name="connsiteX13" fmla="*/ 78178 w 128819"/>
                <a:gd name="connsiteY13" fmla="*/ 79900 h 101106"/>
                <a:gd name="connsiteX14" fmla="*/ 93371 w 128819"/>
                <a:gd name="connsiteY14" fmla="*/ 73570 h 101106"/>
                <a:gd name="connsiteX15" fmla="*/ 103499 w 128819"/>
                <a:gd name="connsiteY15" fmla="*/ 73570 h 101106"/>
                <a:gd name="connsiteX16" fmla="*/ 122490 w 128819"/>
                <a:gd name="connsiteY16" fmla="*/ 67239 h 101106"/>
                <a:gd name="connsiteX17" fmla="*/ 128820 w 128819"/>
                <a:gd name="connsiteY17" fmla="*/ 50781 h 101106"/>
                <a:gd name="connsiteX18" fmla="*/ 113627 w 128819"/>
                <a:gd name="connsiteY18" fmla="*/ 38120 h 101106"/>
                <a:gd name="connsiteX19" fmla="*/ 97169 w 128819"/>
                <a:gd name="connsiteY19" fmla="*/ 38120 h 101106"/>
                <a:gd name="connsiteX20" fmla="*/ 81976 w 128819"/>
                <a:gd name="connsiteY20" fmla="*/ 31790 h 101106"/>
                <a:gd name="connsiteX21" fmla="*/ 59187 w 128819"/>
                <a:gd name="connsiteY21" fmla="*/ 9001 h 101106"/>
                <a:gd name="connsiteX22" fmla="*/ 45260 w 128819"/>
                <a:gd name="connsiteY22" fmla="*/ 139 h 101106"/>
                <a:gd name="connsiteX23" fmla="*/ 38930 w 128819"/>
                <a:gd name="connsiteY23" fmla="*/ 14066 h 101106"/>
                <a:gd name="connsiteX24" fmla="*/ 38930 w 128819"/>
                <a:gd name="connsiteY24" fmla="*/ 14066 h 101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8819" h="101106">
                  <a:moveTo>
                    <a:pt x="38930" y="14066"/>
                  </a:moveTo>
                  <a:lnTo>
                    <a:pt x="38930" y="30524"/>
                  </a:lnTo>
                  <a:cubicBezTo>
                    <a:pt x="38930" y="35588"/>
                    <a:pt x="36399" y="41919"/>
                    <a:pt x="32600" y="45717"/>
                  </a:cubicBezTo>
                  <a:lnTo>
                    <a:pt x="4748" y="73570"/>
                  </a:lnTo>
                  <a:cubicBezTo>
                    <a:pt x="-1583" y="79900"/>
                    <a:pt x="-1583" y="88762"/>
                    <a:pt x="4748" y="95092"/>
                  </a:cubicBezTo>
                  <a:cubicBezTo>
                    <a:pt x="4748" y="95092"/>
                    <a:pt x="4748" y="95092"/>
                    <a:pt x="4748" y="95092"/>
                  </a:cubicBezTo>
                  <a:lnTo>
                    <a:pt x="6013" y="96358"/>
                  </a:lnTo>
                  <a:cubicBezTo>
                    <a:pt x="12344" y="102689"/>
                    <a:pt x="21206" y="102689"/>
                    <a:pt x="27536" y="96358"/>
                  </a:cubicBezTo>
                  <a:lnTo>
                    <a:pt x="45260" y="79900"/>
                  </a:lnTo>
                  <a:cubicBezTo>
                    <a:pt x="47793" y="77368"/>
                    <a:pt x="51591" y="77368"/>
                    <a:pt x="54123" y="79900"/>
                  </a:cubicBezTo>
                  <a:lnTo>
                    <a:pt x="55389" y="81166"/>
                  </a:lnTo>
                  <a:cubicBezTo>
                    <a:pt x="61720" y="87496"/>
                    <a:pt x="70581" y="87496"/>
                    <a:pt x="76912" y="81166"/>
                  </a:cubicBezTo>
                  <a:cubicBezTo>
                    <a:pt x="76912" y="81166"/>
                    <a:pt x="76912" y="81166"/>
                    <a:pt x="76912" y="81166"/>
                  </a:cubicBezTo>
                  <a:lnTo>
                    <a:pt x="78178" y="79900"/>
                  </a:lnTo>
                  <a:cubicBezTo>
                    <a:pt x="81976" y="76102"/>
                    <a:pt x="88306" y="73570"/>
                    <a:pt x="93371" y="73570"/>
                  </a:cubicBezTo>
                  <a:lnTo>
                    <a:pt x="103499" y="73570"/>
                  </a:lnTo>
                  <a:cubicBezTo>
                    <a:pt x="111095" y="73570"/>
                    <a:pt x="117425" y="71038"/>
                    <a:pt x="122490" y="67239"/>
                  </a:cubicBezTo>
                  <a:cubicBezTo>
                    <a:pt x="126288" y="62175"/>
                    <a:pt x="128820" y="57111"/>
                    <a:pt x="128820" y="50781"/>
                  </a:cubicBezTo>
                  <a:cubicBezTo>
                    <a:pt x="127553" y="43184"/>
                    <a:pt x="121223" y="38120"/>
                    <a:pt x="113627" y="38120"/>
                  </a:cubicBezTo>
                  <a:lnTo>
                    <a:pt x="97169" y="38120"/>
                  </a:lnTo>
                  <a:cubicBezTo>
                    <a:pt x="92104" y="38120"/>
                    <a:pt x="85774" y="35588"/>
                    <a:pt x="81976" y="31790"/>
                  </a:cubicBezTo>
                  <a:lnTo>
                    <a:pt x="59187" y="9001"/>
                  </a:lnTo>
                  <a:cubicBezTo>
                    <a:pt x="56655" y="6469"/>
                    <a:pt x="50325" y="139"/>
                    <a:pt x="45260" y="139"/>
                  </a:cubicBezTo>
                  <a:cubicBezTo>
                    <a:pt x="40197" y="-1127"/>
                    <a:pt x="38930" y="6469"/>
                    <a:pt x="38930" y="14066"/>
                  </a:cubicBezTo>
                  <a:lnTo>
                    <a:pt x="38930" y="14066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7" name="Freeform: Shape 46">
              <a:extLst>
                <a:ext uri="{FF2B5EF4-FFF2-40B4-BE49-F238E27FC236}">
                  <a16:creationId xmlns:a16="http://schemas.microsoft.com/office/drawing/2014/main" id="{56429D64-52CC-2194-80C5-6A63AF21FC43}"/>
                </a:ext>
              </a:extLst>
            </p:cNvPr>
            <p:cNvSpPr/>
            <p:nvPr/>
          </p:nvSpPr>
          <p:spPr>
            <a:xfrm>
              <a:off x="10254953" y="2891983"/>
              <a:ext cx="263336" cy="238177"/>
            </a:xfrm>
            <a:custGeom>
              <a:avLst/>
              <a:gdLst>
                <a:gd name="connsiteX0" fmla="*/ 122806 w 263336"/>
                <a:gd name="connsiteY0" fmla="*/ 129136 h 238177"/>
                <a:gd name="connsiteX1" fmla="*/ 58238 w 263336"/>
                <a:gd name="connsiteY1" fmla="*/ 129136 h 238177"/>
                <a:gd name="connsiteX2" fmla="*/ 36716 w 263336"/>
                <a:gd name="connsiteY2" fmla="*/ 137999 h 238177"/>
                <a:gd name="connsiteX3" fmla="*/ 8862 w 263336"/>
                <a:gd name="connsiteY3" fmla="*/ 167118 h 238177"/>
                <a:gd name="connsiteX4" fmla="*/ 0 w 263336"/>
                <a:gd name="connsiteY4" fmla="*/ 188640 h 238177"/>
                <a:gd name="connsiteX5" fmla="*/ 0 w 263336"/>
                <a:gd name="connsiteY5" fmla="*/ 221558 h 238177"/>
                <a:gd name="connsiteX6" fmla="*/ 13926 w 263336"/>
                <a:gd name="connsiteY6" fmla="*/ 238016 h 238177"/>
                <a:gd name="connsiteX7" fmla="*/ 29119 w 263336"/>
                <a:gd name="connsiteY7" fmla="*/ 224090 h 238177"/>
                <a:gd name="connsiteX8" fmla="*/ 29119 w 263336"/>
                <a:gd name="connsiteY8" fmla="*/ 221558 h 238177"/>
                <a:gd name="connsiteX9" fmla="*/ 29119 w 263336"/>
                <a:gd name="connsiteY9" fmla="*/ 220292 h 238177"/>
                <a:gd name="connsiteX10" fmla="*/ 34183 w 263336"/>
                <a:gd name="connsiteY10" fmla="*/ 206365 h 238177"/>
                <a:gd name="connsiteX11" fmla="*/ 46844 w 263336"/>
                <a:gd name="connsiteY11" fmla="*/ 201301 h 238177"/>
                <a:gd name="connsiteX12" fmla="*/ 65834 w 263336"/>
                <a:gd name="connsiteY12" fmla="*/ 193705 h 238177"/>
                <a:gd name="connsiteX13" fmla="*/ 79761 w 263336"/>
                <a:gd name="connsiteY13" fmla="*/ 188640 h 238177"/>
                <a:gd name="connsiteX14" fmla="*/ 107614 w 263336"/>
                <a:gd name="connsiteY14" fmla="*/ 188640 h 238177"/>
                <a:gd name="connsiteX15" fmla="*/ 129137 w 263336"/>
                <a:gd name="connsiteY15" fmla="*/ 179778 h 238177"/>
                <a:gd name="connsiteX16" fmla="*/ 140531 w 263336"/>
                <a:gd name="connsiteY16" fmla="*/ 168384 h 238177"/>
                <a:gd name="connsiteX17" fmla="*/ 155723 w 263336"/>
                <a:gd name="connsiteY17" fmla="*/ 162054 h 238177"/>
                <a:gd name="connsiteX18" fmla="*/ 168384 w 263336"/>
                <a:gd name="connsiteY18" fmla="*/ 162054 h 238177"/>
                <a:gd name="connsiteX19" fmla="*/ 189907 w 263336"/>
                <a:gd name="connsiteY19" fmla="*/ 153191 h 238177"/>
                <a:gd name="connsiteX20" fmla="*/ 230420 w 263336"/>
                <a:gd name="connsiteY20" fmla="*/ 112678 h 238177"/>
                <a:gd name="connsiteX21" fmla="*/ 239283 w 263336"/>
                <a:gd name="connsiteY21" fmla="*/ 92421 h 238177"/>
                <a:gd name="connsiteX22" fmla="*/ 245613 w 263336"/>
                <a:gd name="connsiteY22" fmla="*/ 78495 h 238177"/>
                <a:gd name="connsiteX23" fmla="*/ 254474 w 263336"/>
                <a:gd name="connsiteY23" fmla="*/ 69632 h 238177"/>
                <a:gd name="connsiteX24" fmla="*/ 263337 w 263336"/>
                <a:gd name="connsiteY24" fmla="*/ 48110 h 238177"/>
                <a:gd name="connsiteX25" fmla="*/ 263337 w 263336"/>
                <a:gd name="connsiteY25" fmla="*/ 31651 h 238177"/>
                <a:gd name="connsiteX26" fmla="*/ 254474 w 263336"/>
                <a:gd name="connsiteY26" fmla="*/ 10128 h 238177"/>
                <a:gd name="connsiteX27" fmla="*/ 253209 w 263336"/>
                <a:gd name="connsiteY27" fmla="*/ 8862 h 238177"/>
                <a:gd name="connsiteX28" fmla="*/ 231686 w 263336"/>
                <a:gd name="connsiteY28" fmla="*/ 0 h 238177"/>
                <a:gd name="connsiteX29" fmla="*/ 216493 w 263336"/>
                <a:gd name="connsiteY29" fmla="*/ 15192 h 238177"/>
                <a:gd name="connsiteX30" fmla="*/ 216493 w 263336"/>
                <a:gd name="connsiteY30" fmla="*/ 36715 h 238177"/>
                <a:gd name="connsiteX31" fmla="*/ 210163 w 263336"/>
                <a:gd name="connsiteY31" fmla="*/ 51908 h 238177"/>
                <a:gd name="connsiteX32" fmla="*/ 139265 w 263336"/>
                <a:gd name="connsiteY32" fmla="*/ 122806 h 238177"/>
                <a:gd name="connsiteX33" fmla="*/ 122806 w 263336"/>
                <a:gd name="connsiteY33" fmla="*/ 129136 h 238177"/>
                <a:gd name="connsiteX34" fmla="*/ 122806 w 263336"/>
                <a:gd name="connsiteY34" fmla="*/ 129136 h 238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63336" h="238177">
                  <a:moveTo>
                    <a:pt x="122806" y="129136"/>
                  </a:moveTo>
                  <a:lnTo>
                    <a:pt x="58238" y="129136"/>
                  </a:lnTo>
                  <a:cubicBezTo>
                    <a:pt x="50642" y="129136"/>
                    <a:pt x="43046" y="132935"/>
                    <a:pt x="36716" y="137999"/>
                  </a:cubicBezTo>
                  <a:lnTo>
                    <a:pt x="8862" y="167118"/>
                  </a:lnTo>
                  <a:cubicBezTo>
                    <a:pt x="3798" y="173448"/>
                    <a:pt x="0" y="181044"/>
                    <a:pt x="0" y="188640"/>
                  </a:cubicBezTo>
                  <a:lnTo>
                    <a:pt x="0" y="221558"/>
                  </a:lnTo>
                  <a:cubicBezTo>
                    <a:pt x="0" y="229154"/>
                    <a:pt x="5064" y="236750"/>
                    <a:pt x="13926" y="238016"/>
                  </a:cubicBezTo>
                  <a:cubicBezTo>
                    <a:pt x="22789" y="239282"/>
                    <a:pt x="29119" y="232952"/>
                    <a:pt x="29119" y="224090"/>
                  </a:cubicBezTo>
                  <a:cubicBezTo>
                    <a:pt x="29119" y="222824"/>
                    <a:pt x="29119" y="222824"/>
                    <a:pt x="29119" y="221558"/>
                  </a:cubicBezTo>
                  <a:lnTo>
                    <a:pt x="29119" y="220292"/>
                  </a:lnTo>
                  <a:cubicBezTo>
                    <a:pt x="29119" y="215227"/>
                    <a:pt x="30385" y="210163"/>
                    <a:pt x="34183" y="206365"/>
                  </a:cubicBezTo>
                  <a:cubicBezTo>
                    <a:pt x="37981" y="203833"/>
                    <a:pt x="41779" y="201301"/>
                    <a:pt x="46844" y="201301"/>
                  </a:cubicBezTo>
                  <a:cubicBezTo>
                    <a:pt x="54440" y="201301"/>
                    <a:pt x="60770" y="197503"/>
                    <a:pt x="65834" y="193705"/>
                  </a:cubicBezTo>
                  <a:cubicBezTo>
                    <a:pt x="69632" y="189907"/>
                    <a:pt x="74697" y="188640"/>
                    <a:pt x="79761" y="188640"/>
                  </a:cubicBezTo>
                  <a:lnTo>
                    <a:pt x="107614" y="188640"/>
                  </a:lnTo>
                  <a:cubicBezTo>
                    <a:pt x="115210" y="188640"/>
                    <a:pt x="122806" y="184842"/>
                    <a:pt x="129137" y="179778"/>
                  </a:cubicBezTo>
                  <a:lnTo>
                    <a:pt x="140531" y="168384"/>
                  </a:lnTo>
                  <a:cubicBezTo>
                    <a:pt x="144329" y="164586"/>
                    <a:pt x="150660" y="162054"/>
                    <a:pt x="155723" y="162054"/>
                  </a:cubicBezTo>
                  <a:lnTo>
                    <a:pt x="168384" y="162054"/>
                  </a:lnTo>
                  <a:cubicBezTo>
                    <a:pt x="175980" y="162054"/>
                    <a:pt x="183576" y="158255"/>
                    <a:pt x="189907" y="153191"/>
                  </a:cubicBezTo>
                  <a:lnTo>
                    <a:pt x="230420" y="112678"/>
                  </a:lnTo>
                  <a:cubicBezTo>
                    <a:pt x="235484" y="107614"/>
                    <a:pt x="239283" y="100017"/>
                    <a:pt x="239283" y="92421"/>
                  </a:cubicBezTo>
                  <a:cubicBezTo>
                    <a:pt x="239283" y="87357"/>
                    <a:pt x="241814" y="82293"/>
                    <a:pt x="245613" y="78495"/>
                  </a:cubicBezTo>
                  <a:lnTo>
                    <a:pt x="254474" y="69632"/>
                  </a:lnTo>
                  <a:cubicBezTo>
                    <a:pt x="259539" y="63302"/>
                    <a:pt x="263337" y="55706"/>
                    <a:pt x="263337" y="48110"/>
                  </a:cubicBezTo>
                  <a:lnTo>
                    <a:pt x="263337" y="31651"/>
                  </a:lnTo>
                  <a:cubicBezTo>
                    <a:pt x="263337" y="24055"/>
                    <a:pt x="259539" y="16459"/>
                    <a:pt x="254474" y="10128"/>
                  </a:cubicBezTo>
                  <a:lnTo>
                    <a:pt x="253209" y="8862"/>
                  </a:lnTo>
                  <a:cubicBezTo>
                    <a:pt x="246879" y="3798"/>
                    <a:pt x="239283" y="0"/>
                    <a:pt x="231686" y="0"/>
                  </a:cubicBezTo>
                  <a:cubicBezTo>
                    <a:pt x="222823" y="0"/>
                    <a:pt x="216493" y="6330"/>
                    <a:pt x="216493" y="15192"/>
                  </a:cubicBezTo>
                  <a:lnTo>
                    <a:pt x="216493" y="36715"/>
                  </a:lnTo>
                  <a:cubicBezTo>
                    <a:pt x="216493" y="41779"/>
                    <a:pt x="213962" y="48110"/>
                    <a:pt x="210163" y="51908"/>
                  </a:cubicBezTo>
                  <a:lnTo>
                    <a:pt x="139265" y="122806"/>
                  </a:lnTo>
                  <a:cubicBezTo>
                    <a:pt x="132935" y="126604"/>
                    <a:pt x="127870" y="127870"/>
                    <a:pt x="122806" y="129136"/>
                  </a:cubicBezTo>
                  <a:lnTo>
                    <a:pt x="122806" y="129136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8" name="Freeform: Shape 47">
              <a:extLst>
                <a:ext uri="{FF2B5EF4-FFF2-40B4-BE49-F238E27FC236}">
                  <a16:creationId xmlns:a16="http://schemas.microsoft.com/office/drawing/2014/main" id="{35D6EC58-CAD6-8ED0-B309-A09B1CBFC041}"/>
                </a:ext>
              </a:extLst>
            </p:cNvPr>
            <p:cNvSpPr/>
            <p:nvPr/>
          </p:nvSpPr>
          <p:spPr>
            <a:xfrm>
              <a:off x="10048588" y="3269264"/>
              <a:ext cx="40513" cy="54439"/>
            </a:xfrm>
            <a:custGeom>
              <a:avLst/>
              <a:gdLst>
                <a:gd name="connsiteX0" fmla="*/ 8862 w 40513"/>
                <a:gd name="connsiteY0" fmla="*/ 54440 h 54439"/>
                <a:gd name="connsiteX1" fmla="*/ 20256 w 40513"/>
                <a:gd name="connsiteY1" fmla="*/ 48110 h 54439"/>
                <a:gd name="connsiteX2" fmla="*/ 31651 w 40513"/>
                <a:gd name="connsiteY2" fmla="*/ 36715 h 54439"/>
                <a:gd name="connsiteX3" fmla="*/ 40514 w 40513"/>
                <a:gd name="connsiteY3" fmla="*/ 15192 h 54439"/>
                <a:gd name="connsiteX4" fmla="*/ 25321 w 40513"/>
                <a:gd name="connsiteY4" fmla="*/ 0 h 54439"/>
                <a:gd name="connsiteX5" fmla="*/ 15193 w 40513"/>
                <a:gd name="connsiteY5" fmla="*/ 0 h 54439"/>
                <a:gd name="connsiteX6" fmla="*/ 0 w 40513"/>
                <a:gd name="connsiteY6" fmla="*/ 15192 h 54439"/>
                <a:gd name="connsiteX7" fmla="*/ 0 w 40513"/>
                <a:gd name="connsiteY7" fmla="*/ 36715 h 54439"/>
                <a:gd name="connsiteX8" fmla="*/ 3798 w 40513"/>
                <a:gd name="connsiteY8" fmla="*/ 53174 h 54439"/>
                <a:gd name="connsiteX9" fmla="*/ 8862 w 40513"/>
                <a:gd name="connsiteY9" fmla="*/ 54440 h 54439"/>
                <a:gd name="connsiteX10" fmla="*/ 8862 w 40513"/>
                <a:gd name="connsiteY10" fmla="*/ 54440 h 54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0513" h="54439">
                  <a:moveTo>
                    <a:pt x="8862" y="54440"/>
                  </a:moveTo>
                  <a:cubicBezTo>
                    <a:pt x="13926" y="53174"/>
                    <a:pt x="17724" y="51908"/>
                    <a:pt x="20256" y="48110"/>
                  </a:cubicBezTo>
                  <a:lnTo>
                    <a:pt x="31651" y="36715"/>
                  </a:lnTo>
                  <a:cubicBezTo>
                    <a:pt x="36715" y="30385"/>
                    <a:pt x="40514" y="22789"/>
                    <a:pt x="40514" y="15192"/>
                  </a:cubicBezTo>
                  <a:cubicBezTo>
                    <a:pt x="40514" y="6330"/>
                    <a:pt x="34183" y="0"/>
                    <a:pt x="25321" y="0"/>
                  </a:cubicBezTo>
                  <a:lnTo>
                    <a:pt x="15193" y="0"/>
                  </a:lnTo>
                  <a:cubicBezTo>
                    <a:pt x="6330" y="0"/>
                    <a:pt x="0" y="6330"/>
                    <a:pt x="0" y="15192"/>
                  </a:cubicBezTo>
                  <a:lnTo>
                    <a:pt x="0" y="36715"/>
                  </a:lnTo>
                  <a:cubicBezTo>
                    <a:pt x="0" y="37981"/>
                    <a:pt x="0" y="49376"/>
                    <a:pt x="3798" y="53174"/>
                  </a:cubicBezTo>
                  <a:cubicBezTo>
                    <a:pt x="5064" y="54440"/>
                    <a:pt x="6330" y="54440"/>
                    <a:pt x="8862" y="54440"/>
                  </a:cubicBezTo>
                  <a:lnTo>
                    <a:pt x="8862" y="5444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69" name="Freeform: Shape 48">
              <a:extLst>
                <a:ext uri="{FF2B5EF4-FFF2-40B4-BE49-F238E27FC236}">
                  <a16:creationId xmlns:a16="http://schemas.microsoft.com/office/drawing/2014/main" id="{72F3545A-BA4F-DD09-1675-CE54E1F795BB}"/>
                </a:ext>
              </a:extLst>
            </p:cNvPr>
            <p:cNvSpPr/>
            <p:nvPr/>
          </p:nvSpPr>
          <p:spPr>
            <a:xfrm>
              <a:off x="10043523" y="3410922"/>
              <a:ext cx="48109" cy="114082"/>
            </a:xfrm>
            <a:custGeom>
              <a:avLst/>
              <a:gdLst>
                <a:gd name="connsiteX0" fmla="*/ 0 w 48109"/>
                <a:gd name="connsiteY0" fmla="*/ 15331 h 114082"/>
                <a:gd name="connsiteX1" fmla="*/ 0 w 48109"/>
                <a:gd name="connsiteY1" fmla="*/ 74835 h 114082"/>
                <a:gd name="connsiteX2" fmla="*/ 8862 w 48109"/>
                <a:gd name="connsiteY2" fmla="*/ 96358 h 114082"/>
                <a:gd name="connsiteX3" fmla="*/ 20257 w 48109"/>
                <a:gd name="connsiteY3" fmla="*/ 107752 h 114082"/>
                <a:gd name="connsiteX4" fmla="*/ 32918 w 48109"/>
                <a:gd name="connsiteY4" fmla="*/ 114082 h 114082"/>
                <a:gd name="connsiteX5" fmla="*/ 41779 w 48109"/>
                <a:gd name="connsiteY5" fmla="*/ 106486 h 114082"/>
                <a:gd name="connsiteX6" fmla="*/ 41779 w 48109"/>
                <a:gd name="connsiteY6" fmla="*/ 105220 h 114082"/>
                <a:gd name="connsiteX7" fmla="*/ 36716 w 48109"/>
                <a:gd name="connsiteY7" fmla="*/ 93826 h 114082"/>
                <a:gd name="connsiteX8" fmla="*/ 31651 w 48109"/>
                <a:gd name="connsiteY8" fmla="*/ 79899 h 114082"/>
                <a:gd name="connsiteX9" fmla="*/ 31651 w 48109"/>
                <a:gd name="connsiteY9" fmla="*/ 74835 h 114082"/>
                <a:gd name="connsiteX10" fmla="*/ 37981 w 48109"/>
                <a:gd name="connsiteY10" fmla="*/ 59643 h 114082"/>
                <a:gd name="connsiteX11" fmla="*/ 39248 w 48109"/>
                <a:gd name="connsiteY11" fmla="*/ 58376 h 114082"/>
                <a:gd name="connsiteX12" fmla="*/ 48110 w 48109"/>
                <a:gd name="connsiteY12" fmla="*/ 36854 h 114082"/>
                <a:gd name="connsiteX13" fmla="*/ 48110 w 48109"/>
                <a:gd name="connsiteY13" fmla="*/ 15331 h 114082"/>
                <a:gd name="connsiteX14" fmla="*/ 32918 w 48109"/>
                <a:gd name="connsiteY14" fmla="*/ 139 h 114082"/>
                <a:gd name="connsiteX15" fmla="*/ 16458 w 48109"/>
                <a:gd name="connsiteY15" fmla="*/ 139 h 114082"/>
                <a:gd name="connsiteX16" fmla="*/ 0 w 48109"/>
                <a:gd name="connsiteY16" fmla="*/ 15331 h 114082"/>
                <a:gd name="connsiteX17" fmla="*/ 0 w 48109"/>
                <a:gd name="connsiteY17" fmla="*/ 15331 h 114082"/>
                <a:gd name="connsiteX18" fmla="*/ 0 w 48109"/>
                <a:gd name="connsiteY18" fmla="*/ 15331 h 1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8109" h="114082">
                  <a:moveTo>
                    <a:pt x="0" y="15331"/>
                  </a:moveTo>
                  <a:lnTo>
                    <a:pt x="0" y="74835"/>
                  </a:lnTo>
                  <a:cubicBezTo>
                    <a:pt x="0" y="82431"/>
                    <a:pt x="3798" y="90028"/>
                    <a:pt x="8862" y="96358"/>
                  </a:cubicBezTo>
                  <a:lnTo>
                    <a:pt x="20257" y="107752"/>
                  </a:lnTo>
                  <a:cubicBezTo>
                    <a:pt x="22789" y="111550"/>
                    <a:pt x="27853" y="112816"/>
                    <a:pt x="32918" y="114082"/>
                  </a:cubicBezTo>
                  <a:cubicBezTo>
                    <a:pt x="37981" y="114082"/>
                    <a:pt x="40514" y="110284"/>
                    <a:pt x="41779" y="106486"/>
                  </a:cubicBezTo>
                  <a:cubicBezTo>
                    <a:pt x="41779" y="106486"/>
                    <a:pt x="41779" y="105220"/>
                    <a:pt x="41779" y="105220"/>
                  </a:cubicBezTo>
                  <a:cubicBezTo>
                    <a:pt x="41779" y="101422"/>
                    <a:pt x="39248" y="97624"/>
                    <a:pt x="36716" y="93826"/>
                  </a:cubicBezTo>
                  <a:cubicBezTo>
                    <a:pt x="32918" y="90028"/>
                    <a:pt x="31651" y="84963"/>
                    <a:pt x="31651" y="79899"/>
                  </a:cubicBezTo>
                  <a:lnTo>
                    <a:pt x="31651" y="74835"/>
                  </a:lnTo>
                  <a:cubicBezTo>
                    <a:pt x="31651" y="69771"/>
                    <a:pt x="34183" y="63441"/>
                    <a:pt x="37981" y="59643"/>
                  </a:cubicBezTo>
                  <a:lnTo>
                    <a:pt x="39248" y="58376"/>
                  </a:lnTo>
                  <a:cubicBezTo>
                    <a:pt x="44312" y="52046"/>
                    <a:pt x="48110" y="44450"/>
                    <a:pt x="48110" y="36854"/>
                  </a:cubicBezTo>
                  <a:lnTo>
                    <a:pt x="48110" y="15331"/>
                  </a:lnTo>
                  <a:cubicBezTo>
                    <a:pt x="48110" y="6469"/>
                    <a:pt x="41779" y="139"/>
                    <a:pt x="32918" y="139"/>
                  </a:cubicBezTo>
                  <a:lnTo>
                    <a:pt x="16458" y="139"/>
                  </a:lnTo>
                  <a:cubicBezTo>
                    <a:pt x="6330" y="-1128"/>
                    <a:pt x="0" y="6469"/>
                    <a:pt x="0" y="15331"/>
                  </a:cubicBezTo>
                  <a:cubicBezTo>
                    <a:pt x="0" y="15331"/>
                    <a:pt x="0" y="15331"/>
                    <a:pt x="0" y="15331"/>
                  </a:cubicBezTo>
                  <a:lnTo>
                    <a:pt x="0" y="15331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0" name="Freeform: Shape 49">
              <a:extLst>
                <a:ext uri="{FF2B5EF4-FFF2-40B4-BE49-F238E27FC236}">
                  <a16:creationId xmlns:a16="http://schemas.microsoft.com/office/drawing/2014/main" id="{7873E0E0-DBD7-7B75-3CC1-08F7320BACF6}"/>
                </a:ext>
              </a:extLst>
            </p:cNvPr>
            <p:cNvSpPr/>
            <p:nvPr/>
          </p:nvSpPr>
          <p:spPr>
            <a:xfrm>
              <a:off x="9813103" y="3651925"/>
              <a:ext cx="207314" cy="240231"/>
            </a:xfrm>
            <a:custGeom>
              <a:avLst/>
              <a:gdLst>
                <a:gd name="connsiteX0" fmla="*/ 174715 w 207314"/>
                <a:gd name="connsiteY0" fmla="*/ 4748 h 240231"/>
                <a:gd name="connsiteX1" fmla="*/ 153192 w 207314"/>
                <a:gd name="connsiteY1" fmla="*/ 4748 h 240231"/>
                <a:gd name="connsiteX2" fmla="*/ 39248 w 207314"/>
                <a:gd name="connsiteY2" fmla="*/ 119958 h 240231"/>
                <a:gd name="connsiteX3" fmla="*/ 24055 w 207314"/>
                <a:gd name="connsiteY3" fmla="*/ 126288 h 240231"/>
                <a:gd name="connsiteX4" fmla="*/ 15193 w 207314"/>
                <a:gd name="connsiteY4" fmla="*/ 126288 h 240231"/>
                <a:gd name="connsiteX5" fmla="*/ 0 w 207314"/>
                <a:gd name="connsiteY5" fmla="*/ 141480 h 240231"/>
                <a:gd name="connsiteX6" fmla="*/ 0 w 207314"/>
                <a:gd name="connsiteY6" fmla="*/ 183260 h 240231"/>
                <a:gd name="connsiteX7" fmla="*/ 8862 w 207314"/>
                <a:gd name="connsiteY7" fmla="*/ 204783 h 240231"/>
                <a:gd name="connsiteX8" fmla="*/ 35450 w 207314"/>
                <a:gd name="connsiteY8" fmla="*/ 231370 h 240231"/>
                <a:gd name="connsiteX9" fmla="*/ 56972 w 207314"/>
                <a:gd name="connsiteY9" fmla="*/ 240232 h 240231"/>
                <a:gd name="connsiteX10" fmla="*/ 107614 w 207314"/>
                <a:gd name="connsiteY10" fmla="*/ 240232 h 240231"/>
                <a:gd name="connsiteX11" fmla="*/ 129137 w 207314"/>
                <a:gd name="connsiteY11" fmla="*/ 231370 h 240231"/>
                <a:gd name="connsiteX12" fmla="*/ 186109 w 207314"/>
                <a:gd name="connsiteY12" fmla="*/ 173132 h 240231"/>
                <a:gd name="connsiteX13" fmla="*/ 194971 w 207314"/>
                <a:gd name="connsiteY13" fmla="*/ 151609 h 240231"/>
                <a:gd name="connsiteX14" fmla="*/ 194971 w 207314"/>
                <a:gd name="connsiteY14" fmla="*/ 113627 h 240231"/>
                <a:gd name="connsiteX15" fmla="*/ 186109 w 207314"/>
                <a:gd name="connsiteY15" fmla="*/ 92105 h 240231"/>
                <a:gd name="connsiteX16" fmla="*/ 179778 w 207314"/>
                <a:gd name="connsiteY16" fmla="*/ 85775 h 240231"/>
                <a:gd name="connsiteX17" fmla="*/ 178513 w 207314"/>
                <a:gd name="connsiteY17" fmla="*/ 80710 h 240231"/>
                <a:gd name="connsiteX18" fmla="*/ 179778 w 207314"/>
                <a:gd name="connsiteY18" fmla="*/ 75646 h 240231"/>
                <a:gd name="connsiteX19" fmla="*/ 202567 w 207314"/>
                <a:gd name="connsiteY19" fmla="*/ 52857 h 240231"/>
                <a:gd name="connsiteX20" fmla="*/ 202567 w 207314"/>
                <a:gd name="connsiteY20" fmla="*/ 31335 h 240231"/>
                <a:gd name="connsiteX21" fmla="*/ 174715 w 207314"/>
                <a:gd name="connsiteY21" fmla="*/ 4748 h 240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7314" h="240231">
                  <a:moveTo>
                    <a:pt x="174715" y="4748"/>
                  </a:moveTo>
                  <a:cubicBezTo>
                    <a:pt x="168384" y="-1583"/>
                    <a:pt x="159522" y="-1583"/>
                    <a:pt x="153192" y="4748"/>
                  </a:cubicBezTo>
                  <a:lnTo>
                    <a:pt x="39248" y="119958"/>
                  </a:lnTo>
                  <a:cubicBezTo>
                    <a:pt x="35450" y="123756"/>
                    <a:pt x="29120" y="126288"/>
                    <a:pt x="24055" y="126288"/>
                  </a:cubicBezTo>
                  <a:lnTo>
                    <a:pt x="15193" y="126288"/>
                  </a:lnTo>
                  <a:cubicBezTo>
                    <a:pt x="6330" y="126288"/>
                    <a:pt x="0" y="132618"/>
                    <a:pt x="0" y="141480"/>
                  </a:cubicBezTo>
                  <a:lnTo>
                    <a:pt x="0" y="183260"/>
                  </a:lnTo>
                  <a:cubicBezTo>
                    <a:pt x="0" y="190856"/>
                    <a:pt x="3799" y="198452"/>
                    <a:pt x="8862" y="204783"/>
                  </a:cubicBezTo>
                  <a:lnTo>
                    <a:pt x="35450" y="231370"/>
                  </a:lnTo>
                  <a:cubicBezTo>
                    <a:pt x="41780" y="236434"/>
                    <a:pt x="49376" y="240232"/>
                    <a:pt x="56972" y="240232"/>
                  </a:cubicBezTo>
                  <a:lnTo>
                    <a:pt x="107614" y="240232"/>
                  </a:lnTo>
                  <a:cubicBezTo>
                    <a:pt x="115210" y="240232"/>
                    <a:pt x="122806" y="236434"/>
                    <a:pt x="129137" y="231370"/>
                  </a:cubicBezTo>
                  <a:lnTo>
                    <a:pt x="186109" y="173132"/>
                  </a:lnTo>
                  <a:cubicBezTo>
                    <a:pt x="191173" y="166801"/>
                    <a:pt x="194971" y="159205"/>
                    <a:pt x="194971" y="151609"/>
                  </a:cubicBezTo>
                  <a:lnTo>
                    <a:pt x="194971" y="113627"/>
                  </a:lnTo>
                  <a:cubicBezTo>
                    <a:pt x="194971" y="106031"/>
                    <a:pt x="191173" y="98435"/>
                    <a:pt x="186109" y="92105"/>
                  </a:cubicBezTo>
                  <a:lnTo>
                    <a:pt x="179778" y="85775"/>
                  </a:lnTo>
                  <a:cubicBezTo>
                    <a:pt x="178513" y="84508"/>
                    <a:pt x="178513" y="83242"/>
                    <a:pt x="178513" y="80710"/>
                  </a:cubicBezTo>
                  <a:cubicBezTo>
                    <a:pt x="178513" y="79444"/>
                    <a:pt x="179778" y="76912"/>
                    <a:pt x="179778" y="75646"/>
                  </a:cubicBezTo>
                  <a:lnTo>
                    <a:pt x="202567" y="52857"/>
                  </a:lnTo>
                  <a:cubicBezTo>
                    <a:pt x="208897" y="46527"/>
                    <a:pt x="208897" y="37665"/>
                    <a:pt x="202567" y="31335"/>
                  </a:cubicBezTo>
                  <a:lnTo>
                    <a:pt x="174715" y="4748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1" name="Freeform: Shape 50">
              <a:extLst>
                <a:ext uri="{FF2B5EF4-FFF2-40B4-BE49-F238E27FC236}">
                  <a16:creationId xmlns:a16="http://schemas.microsoft.com/office/drawing/2014/main" id="{6BCF137C-DF24-62BC-83C5-45010E2D85A2}"/>
                </a:ext>
              </a:extLst>
            </p:cNvPr>
            <p:cNvSpPr/>
            <p:nvPr/>
          </p:nvSpPr>
          <p:spPr>
            <a:xfrm>
              <a:off x="10286921" y="3821259"/>
              <a:ext cx="408615" cy="207631"/>
            </a:xfrm>
            <a:custGeom>
              <a:avLst/>
              <a:gdLst>
                <a:gd name="connsiteX0" fmla="*/ 321259 w 408615"/>
                <a:gd name="connsiteY0" fmla="*/ 111412 h 207631"/>
                <a:gd name="connsiteX1" fmla="*/ 294671 w 408615"/>
                <a:gd name="connsiteY1" fmla="*/ 84825 h 207631"/>
                <a:gd name="connsiteX2" fmla="*/ 273148 w 408615"/>
                <a:gd name="connsiteY2" fmla="*/ 75963 h 207631"/>
                <a:gd name="connsiteX3" fmla="*/ 241497 w 408615"/>
                <a:gd name="connsiteY3" fmla="*/ 75963 h 207631"/>
                <a:gd name="connsiteX4" fmla="*/ 226305 w 408615"/>
                <a:gd name="connsiteY4" fmla="*/ 69633 h 207631"/>
                <a:gd name="connsiteX5" fmla="*/ 208580 w 408615"/>
                <a:gd name="connsiteY5" fmla="*/ 51908 h 207631"/>
                <a:gd name="connsiteX6" fmla="*/ 187057 w 408615"/>
                <a:gd name="connsiteY6" fmla="*/ 43046 h 207631"/>
                <a:gd name="connsiteX7" fmla="*/ 165535 w 408615"/>
                <a:gd name="connsiteY7" fmla="*/ 43046 h 207631"/>
                <a:gd name="connsiteX8" fmla="*/ 150343 w 408615"/>
                <a:gd name="connsiteY8" fmla="*/ 36715 h 207631"/>
                <a:gd name="connsiteX9" fmla="*/ 144012 w 408615"/>
                <a:gd name="connsiteY9" fmla="*/ 30385 h 207631"/>
                <a:gd name="connsiteX10" fmla="*/ 133884 w 408615"/>
                <a:gd name="connsiteY10" fmla="*/ 25321 h 207631"/>
                <a:gd name="connsiteX11" fmla="*/ 133884 w 408615"/>
                <a:gd name="connsiteY11" fmla="*/ 25321 h 207631"/>
                <a:gd name="connsiteX12" fmla="*/ 123755 w 408615"/>
                <a:gd name="connsiteY12" fmla="*/ 29119 h 207631"/>
                <a:gd name="connsiteX13" fmla="*/ 100967 w 408615"/>
                <a:gd name="connsiteY13" fmla="*/ 51908 h 207631"/>
                <a:gd name="connsiteX14" fmla="*/ 78178 w 408615"/>
                <a:gd name="connsiteY14" fmla="*/ 54440 h 207631"/>
                <a:gd name="connsiteX15" fmla="*/ 75646 w 408615"/>
                <a:gd name="connsiteY15" fmla="*/ 51908 h 207631"/>
                <a:gd name="connsiteX16" fmla="*/ 66783 w 408615"/>
                <a:gd name="connsiteY16" fmla="*/ 43046 h 207631"/>
                <a:gd name="connsiteX17" fmla="*/ 60453 w 408615"/>
                <a:gd name="connsiteY17" fmla="*/ 27853 h 207631"/>
                <a:gd name="connsiteX18" fmla="*/ 60453 w 408615"/>
                <a:gd name="connsiteY18" fmla="*/ 25321 h 207631"/>
                <a:gd name="connsiteX19" fmla="*/ 42729 w 408615"/>
                <a:gd name="connsiteY19" fmla="*/ 0 h 207631"/>
                <a:gd name="connsiteX20" fmla="*/ 35132 w 408615"/>
                <a:gd name="connsiteY20" fmla="*/ 0 h 207631"/>
                <a:gd name="connsiteX21" fmla="*/ 26270 w 408615"/>
                <a:gd name="connsiteY21" fmla="*/ 0 h 207631"/>
                <a:gd name="connsiteX22" fmla="*/ 4748 w 408615"/>
                <a:gd name="connsiteY22" fmla="*/ 8862 h 207631"/>
                <a:gd name="connsiteX23" fmla="*/ 4748 w 408615"/>
                <a:gd name="connsiteY23" fmla="*/ 30385 h 207631"/>
                <a:gd name="connsiteX24" fmla="*/ 9811 w 408615"/>
                <a:gd name="connsiteY24" fmla="*/ 35449 h 207631"/>
                <a:gd name="connsiteX25" fmla="*/ 28802 w 408615"/>
                <a:gd name="connsiteY25" fmla="*/ 44312 h 207631"/>
                <a:gd name="connsiteX26" fmla="*/ 32600 w 408615"/>
                <a:gd name="connsiteY26" fmla="*/ 48110 h 207631"/>
                <a:gd name="connsiteX27" fmla="*/ 41462 w 408615"/>
                <a:gd name="connsiteY27" fmla="*/ 67100 h 207631"/>
                <a:gd name="connsiteX28" fmla="*/ 47793 w 408615"/>
                <a:gd name="connsiteY28" fmla="*/ 73431 h 207631"/>
                <a:gd name="connsiteX29" fmla="*/ 69316 w 408615"/>
                <a:gd name="connsiteY29" fmla="*/ 82293 h 207631"/>
                <a:gd name="connsiteX30" fmla="*/ 80710 w 408615"/>
                <a:gd name="connsiteY30" fmla="*/ 82293 h 207631"/>
                <a:gd name="connsiteX31" fmla="*/ 95902 w 408615"/>
                <a:gd name="connsiteY31" fmla="*/ 88623 h 207631"/>
                <a:gd name="connsiteX32" fmla="*/ 107297 w 408615"/>
                <a:gd name="connsiteY32" fmla="*/ 100018 h 207631"/>
                <a:gd name="connsiteX33" fmla="*/ 128820 w 408615"/>
                <a:gd name="connsiteY33" fmla="*/ 108880 h 207631"/>
                <a:gd name="connsiteX34" fmla="*/ 133884 w 408615"/>
                <a:gd name="connsiteY34" fmla="*/ 108880 h 207631"/>
                <a:gd name="connsiteX35" fmla="*/ 140214 w 408615"/>
                <a:gd name="connsiteY35" fmla="*/ 115210 h 207631"/>
                <a:gd name="connsiteX36" fmla="*/ 140214 w 408615"/>
                <a:gd name="connsiteY36" fmla="*/ 141797 h 207631"/>
                <a:gd name="connsiteX37" fmla="*/ 149076 w 408615"/>
                <a:gd name="connsiteY37" fmla="*/ 163320 h 207631"/>
                <a:gd name="connsiteX38" fmla="*/ 171865 w 408615"/>
                <a:gd name="connsiteY38" fmla="*/ 186108 h 207631"/>
                <a:gd name="connsiteX39" fmla="*/ 193388 w 408615"/>
                <a:gd name="connsiteY39" fmla="*/ 194971 h 207631"/>
                <a:gd name="connsiteX40" fmla="*/ 231369 w 408615"/>
                <a:gd name="connsiteY40" fmla="*/ 194971 h 207631"/>
                <a:gd name="connsiteX41" fmla="*/ 252892 w 408615"/>
                <a:gd name="connsiteY41" fmla="*/ 186108 h 207631"/>
                <a:gd name="connsiteX42" fmla="*/ 261754 w 408615"/>
                <a:gd name="connsiteY42" fmla="*/ 177246 h 207631"/>
                <a:gd name="connsiteX43" fmla="*/ 276947 w 408615"/>
                <a:gd name="connsiteY43" fmla="*/ 170916 h 207631"/>
                <a:gd name="connsiteX44" fmla="*/ 295938 w 408615"/>
                <a:gd name="connsiteY44" fmla="*/ 170916 h 207631"/>
                <a:gd name="connsiteX45" fmla="*/ 311130 w 408615"/>
                <a:gd name="connsiteY45" fmla="*/ 177246 h 207631"/>
                <a:gd name="connsiteX46" fmla="*/ 332653 w 408615"/>
                <a:gd name="connsiteY46" fmla="*/ 198769 h 207631"/>
                <a:gd name="connsiteX47" fmla="*/ 354175 w 408615"/>
                <a:gd name="connsiteY47" fmla="*/ 207631 h 207631"/>
                <a:gd name="connsiteX48" fmla="*/ 393422 w 408615"/>
                <a:gd name="connsiteY48" fmla="*/ 207631 h 207631"/>
                <a:gd name="connsiteX49" fmla="*/ 408615 w 408615"/>
                <a:gd name="connsiteY49" fmla="*/ 193705 h 207631"/>
                <a:gd name="connsiteX50" fmla="*/ 399753 w 408615"/>
                <a:gd name="connsiteY50" fmla="*/ 174714 h 207631"/>
                <a:gd name="connsiteX51" fmla="*/ 398487 w 408615"/>
                <a:gd name="connsiteY51" fmla="*/ 173448 h 207631"/>
                <a:gd name="connsiteX52" fmla="*/ 376964 w 408615"/>
                <a:gd name="connsiteY52" fmla="*/ 164586 h 207631"/>
                <a:gd name="connsiteX53" fmla="*/ 360506 w 408615"/>
                <a:gd name="connsiteY53" fmla="*/ 164586 h 207631"/>
                <a:gd name="connsiteX54" fmla="*/ 345313 w 408615"/>
                <a:gd name="connsiteY54" fmla="*/ 158256 h 207631"/>
                <a:gd name="connsiteX55" fmla="*/ 336450 w 408615"/>
                <a:gd name="connsiteY55" fmla="*/ 149393 h 207631"/>
                <a:gd name="connsiteX56" fmla="*/ 330120 w 408615"/>
                <a:gd name="connsiteY56" fmla="*/ 137999 h 207631"/>
                <a:gd name="connsiteX57" fmla="*/ 330120 w 408615"/>
                <a:gd name="connsiteY57" fmla="*/ 125338 h 207631"/>
                <a:gd name="connsiteX58" fmla="*/ 321259 w 408615"/>
                <a:gd name="connsiteY58" fmla="*/ 111412 h 207631"/>
                <a:gd name="connsiteX59" fmla="*/ 321259 w 408615"/>
                <a:gd name="connsiteY59" fmla="*/ 111412 h 207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408615" h="207631">
                  <a:moveTo>
                    <a:pt x="321259" y="111412"/>
                  </a:moveTo>
                  <a:lnTo>
                    <a:pt x="294671" y="84825"/>
                  </a:lnTo>
                  <a:cubicBezTo>
                    <a:pt x="288341" y="79761"/>
                    <a:pt x="280745" y="75963"/>
                    <a:pt x="273148" y="75963"/>
                  </a:cubicBezTo>
                  <a:lnTo>
                    <a:pt x="241497" y="75963"/>
                  </a:lnTo>
                  <a:cubicBezTo>
                    <a:pt x="236433" y="75963"/>
                    <a:pt x="230103" y="73431"/>
                    <a:pt x="226305" y="69633"/>
                  </a:cubicBezTo>
                  <a:lnTo>
                    <a:pt x="208580" y="51908"/>
                  </a:lnTo>
                  <a:cubicBezTo>
                    <a:pt x="202250" y="46844"/>
                    <a:pt x="194654" y="43046"/>
                    <a:pt x="187057" y="43046"/>
                  </a:cubicBezTo>
                  <a:lnTo>
                    <a:pt x="165535" y="43046"/>
                  </a:lnTo>
                  <a:cubicBezTo>
                    <a:pt x="160471" y="43046"/>
                    <a:pt x="154141" y="40513"/>
                    <a:pt x="150343" y="36715"/>
                  </a:cubicBezTo>
                  <a:lnTo>
                    <a:pt x="144012" y="30385"/>
                  </a:lnTo>
                  <a:cubicBezTo>
                    <a:pt x="141480" y="27853"/>
                    <a:pt x="137682" y="25321"/>
                    <a:pt x="133884" y="25321"/>
                  </a:cubicBezTo>
                  <a:lnTo>
                    <a:pt x="133884" y="25321"/>
                  </a:lnTo>
                  <a:cubicBezTo>
                    <a:pt x="130086" y="25321"/>
                    <a:pt x="126288" y="26587"/>
                    <a:pt x="123755" y="29119"/>
                  </a:cubicBezTo>
                  <a:lnTo>
                    <a:pt x="100967" y="51908"/>
                  </a:lnTo>
                  <a:cubicBezTo>
                    <a:pt x="95902" y="59504"/>
                    <a:pt x="85774" y="60770"/>
                    <a:pt x="78178" y="54440"/>
                  </a:cubicBezTo>
                  <a:cubicBezTo>
                    <a:pt x="76912" y="53174"/>
                    <a:pt x="75646" y="53174"/>
                    <a:pt x="75646" y="51908"/>
                  </a:cubicBezTo>
                  <a:lnTo>
                    <a:pt x="66783" y="43046"/>
                  </a:lnTo>
                  <a:cubicBezTo>
                    <a:pt x="62985" y="39247"/>
                    <a:pt x="60453" y="32917"/>
                    <a:pt x="60453" y="27853"/>
                  </a:cubicBezTo>
                  <a:lnTo>
                    <a:pt x="60453" y="25321"/>
                  </a:lnTo>
                  <a:cubicBezTo>
                    <a:pt x="62985" y="13926"/>
                    <a:pt x="54123" y="2532"/>
                    <a:pt x="42729" y="0"/>
                  </a:cubicBezTo>
                  <a:cubicBezTo>
                    <a:pt x="40197" y="0"/>
                    <a:pt x="37664" y="0"/>
                    <a:pt x="35132" y="0"/>
                  </a:cubicBezTo>
                  <a:lnTo>
                    <a:pt x="26270" y="0"/>
                  </a:lnTo>
                  <a:cubicBezTo>
                    <a:pt x="18674" y="0"/>
                    <a:pt x="11078" y="3798"/>
                    <a:pt x="4748" y="8862"/>
                  </a:cubicBezTo>
                  <a:cubicBezTo>
                    <a:pt x="-1583" y="15192"/>
                    <a:pt x="-1583" y="24055"/>
                    <a:pt x="4748" y="30385"/>
                  </a:cubicBezTo>
                  <a:lnTo>
                    <a:pt x="9811" y="35449"/>
                  </a:lnTo>
                  <a:cubicBezTo>
                    <a:pt x="14876" y="40513"/>
                    <a:pt x="21206" y="43046"/>
                    <a:pt x="28802" y="44312"/>
                  </a:cubicBezTo>
                  <a:cubicBezTo>
                    <a:pt x="31334" y="44312"/>
                    <a:pt x="32600" y="45577"/>
                    <a:pt x="32600" y="48110"/>
                  </a:cubicBezTo>
                  <a:cubicBezTo>
                    <a:pt x="33867" y="55706"/>
                    <a:pt x="36399" y="62036"/>
                    <a:pt x="41462" y="67100"/>
                  </a:cubicBezTo>
                  <a:lnTo>
                    <a:pt x="47793" y="73431"/>
                  </a:lnTo>
                  <a:cubicBezTo>
                    <a:pt x="54123" y="78495"/>
                    <a:pt x="61720" y="82293"/>
                    <a:pt x="69316" y="82293"/>
                  </a:cubicBezTo>
                  <a:lnTo>
                    <a:pt x="80710" y="82293"/>
                  </a:lnTo>
                  <a:cubicBezTo>
                    <a:pt x="85774" y="82293"/>
                    <a:pt x="92104" y="84825"/>
                    <a:pt x="95902" y="88623"/>
                  </a:cubicBezTo>
                  <a:lnTo>
                    <a:pt x="107297" y="100018"/>
                  </a:lnTo>
                  <a:cubicBezTo>
                    <a:pt x="113627" y="105082"/>
                    <a:pt x="121223" y="108880"/>
                    <a:pt x="128820" y="108880"/>
                  </a:cubicBezTo>
                  <a:lnTo>
                    <a:pt x="133884" y="108880"/>
                  </a:lnTo>
                  <a:cubicBezTo>
                    <a:pt x="137682" y="108880"/>
                    <a:pt x="140214" y="111412"/>
                    <a:pt x="140214" y="115210"/>
                  </a:cubicBezTo>
                  <a:lnTo>
                    <a:pt x="140214" y="141797"/>
                  </a:lnTo>
                  <a:cubicBezTo>
                    <a:pt x="140214" y="149393"/>
                    <a:pt x="144012" y="156990"/>
                    <a:pt x="149076" y="163320"/>
                  </a:cubicBezTo>
                  <a:lnTo>
                    <a:pt x="171865" y="186108"/>
                  </a:lnTo>
                  <a:cubicBezTo>
                    <a:pt x="178195" y="191172"/>
                    <a:pt x="185792" y="194971"/>
                    <a:pt x="193388" y="194971"/>
                  </a:cubicBezTo>
                  <a:lnTo>
                    <a:pt x="231369" y="194971"/>
                  </a:lnTo>
                  <a:cubicBezTo>
                    <a:pt x="238966" y="194971"/>
                    <a:pt x="246562" y="191172"/>
                    <a:pt x="252892" y="186108"/>
                  </a:cubicBezTo>
                  <a:lnTo>
                    <a:pt x="261754" y="177246"/>
                  </a:lnTo>
                  <a:cubicBezTo>
                    <a:pt x="265552" y="173448"/>
                    <a:pt x="271883" y="170916"/>
                    <a:pt x="276947" y="170916"/>
                  </a:cubicBezTo>
                  <a:lnTo>
                    <a:pt x="295938" y="170916"/>
                  </a:lnTo>
                  <a:cubicBezTo>
                    <a:pt x="301001" y="170916"/>
                    <a:pt x="307332" y="173448"/>
                    <a:pt x="311130" y="177246"/>
                  </a:cubicBezTo>
                  <a:lnTo>
                    <a:pt x="332653" y="198769"/>
                  </a:lnTo>
                  <a:cubicBezTo>
                    <a:pt x="338983" y="203833"/>
                    <a:pt x="346579" y="207631"/>
                    <a:pt x="354175" y="207631"/>
                  </a:cubicBezTo>
                  <a:lnTo>
                    <a:pt x="393422" y="207631"/>
                  </a:lnTo>
                  <a:cubicBezTo>
                    <a:pt x="401019" y="207631"/>
                    <a:pt x="408615" y="202567"/>
                    <a:pt x="408615" y="193705"/>
                  </a:cubicBezTo>
                  <a:cubicBezTo>
                    <a:pt x="408615" y="186108"/>
                    <a:pt x="404817" y="179778"/>
                    <a:pt x="399753" y="174714"/>
                  </a:cubicBezTo>
                  <a:lnTo>
                    <a:pt x="398487" y="173448"/>
                  </a:lnTo>
                  <a:cubicBezTo>
                    <a:pt x="392157" y="168384"/>
                    <a:pt x="384561" y="164586"/>
                    <a:pt x="376964" y="164586"/>
                  </a:cubicBezTo>
                  <a:lnTo>
                    <a:pt x="360506" y="164586"/>
                  </a:lnTo>
                  <a:cubicBezTo>
                    <a:pt x="355441" y="164586"/>
                    <a:pt x="349111" y="162054"/>
                    <a:pt x="345313" y="158256"/>
                  </a:cubicBezTo>
                  <a:lnTo>
                    <a:pt x="336450" y="149393"/>
                  </a:lnTo>
                  <a:cubicBezTo>
                    <a:pt x="332653" y="146861"/>
                    <a:pt x="331387" y="143063"/>
                    <a:pt x="330120" y="137999"/>
                  </a:cubicBezTo>
                  <a:lnTo>
                    <a:pt x="330120" y="125338"/>
                  </a:lnTo>
                  <a:cubicBezTo>
                    <a:pt x="330120" y="121540"/>
                    <a:pt x="326322" y="116476"/>
                    <a:pt x="321259" y="111412"/>
                  </a:cubicBezTo>
                  <a:lnTo>
                    <a:pt x="321259" y="11141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2" name="Freeform: Shape 51">
              <a:extLst>
                <a:ext uri="{FF2B5EF4-FFF2-40B4-BE49-F238E27FC236}">
                  <a16:creationId xmlns:a16="http://schemas.microsoft.com/office/drawing/2014/main" id="{AE23BE78-10D2-36F5-AFB7-CC18F796A0F3}"/>
                </a:ext>
              </a:extLst>
            </p:cNvPr>
            <p:cNvSpPr/>
            <p:nvPr/>
          </p:nvSpPr>
          <p:spPr>
            <a:xfrm>
              <a:off x="11253268" y="4177017"/>
              <a:ext cx="48762" cy="40562"/>
            </a:xfrm>
            <a:custGeom>
              <a:avLst/>
              <a:gdLst>
                <a:gd name="connsiteX0" fmla="*/ 43638 w 48762"/>
                <a:gd name="connsiteY0" fmla="*/ 8862 h 40562"/>
                <a:gd name="connsiteX1" fmla="*/ 22115 w 48762"/>
                <a:gd name="connsiteY1" fmla="*/ 0 h 40562"/>
                <a:gd name="connsiteX2" fmla="*/ 3125 w 48762"/>
                <a:gd name="connsiteY2" fmla="*/ 6330 h 40562"/>
                <a:gd name="connsiteX3" fmla="*/ 3125 w 48762"/>
                <a:gd name="connsiteY3" fmla="*/ 6330 h 40562"/>
                <a:gd name="connsiteX4" fmla="*/ 5657 w 48762"/>
                <a:gd name="connsiteY4" fmla="*/ 25321 h 40562"/>
                <a:gd name="connsiteX5" fmla="*/ 5657 w 48762"/>
                <a:gd name="connsiteY5" fmla="*/ 25321 h 40562"/>
                <a:gd name="connsiteX6" fmla="*/ 11987 w 48762"/>
                <a:gd name="connsiteY6" fmla="*/ 31651 h 40562"/>
                <a:gd name="connsiteX7" fmla="*/ 38574 w 48762"/>
                <a:gd name="connsiteY7" fmla="*/ 37981 h 40562"/>
                <a:gd name="connsiteX8" fmla="*/ 44905 w 48762"/>
                <a:gd name="connsiteY8" fmla="*/ 31651 h 40562"/>
                <a:gd name="connsiteX9" fmla="*/ 46170 w 48762"/>
                <a:gd name="connsiteY9" fmla="*/ 30385 h 40562"/>
                <a:gd name="connsiteX10" fmla="*/ 43638 w 48762"/>
                <a:gd name="connsiteY10" fmla="*/ 8862 h 40562"/>
                <a:gd name="connsiteX11" fmla="*/ 43638 w 48762"/>
                <a:gd name="connsiteY11" fmla="*/ 8862 h 40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762" h="40562">
                  <a:moveTo>
                    <a:pt x="43638" y="8862"/>
                  </a:moveTo>
                  <a:cubicBezTo>
                    <a:pt x="37308" y="3798"/>
                    <a:pt x="29712" y="0"/>
                    <a:pt x="22115" y="0"/>
                  </a:cubicBezTo>
                  <a:cubicBezTo>
                    <a:pt x="14519" y="0"/>
                    <a:pt x="8189" y="2532"/>
                    <a:pt x="3125" y="6330"/>
                  </a:cubicBezTo>
                  <a:lnTo>
                    <a:pt x="3125" y="6330"/>
                  </a:lnTo>
                  <a:cubicBezTo>
                    <a:pt x="-1939" y="12660"/>
                    <a:pt x="-673" y="20257"/>
                    <a:pt x="5657" y="25321"/>
                  </a:cubicBezTo>
                  <a:cubicBezTo>
                    <a:pt x="5657" y="25321"/>
                    <a:pt x="5657" y="25321"/>
                    <a:pt x="5657" y="25321"/>
                  </a:cubicBezTo>
                  <a:lnTo>
                    <a:pt x="11987" y="31651"/>
                  </a:lnTo>
                  <a:cubicBezTo>
                    <a:pt x="17052" y="40514"/>
                    <a:pt x="29712" y="43046"/>
                    <a:pt x="38574" y="37981"/>
                  </a:cubicBezTo>
                  <a:cubicBezTo>
                    <a:pt x="41106" y="36716"/>
                    <a:pt x="43638" y="34183"/>
                    <a:pt x="44905" y="31651"/>
                  </a:cubicBezTo>
                  <a:lnTo>
                    <a:pt x="46170" y="30385"/>
                  </a:lnTo>
                  <a:cubicBezTo>
                    <a:pt x="49968" y="25321"/>
                    <a:pt x="49968" y="16459"/>
                    <a:pt x="43638" y="8862"/>
                  </a:cubicBezTo>
                  <a:lnTo>
                    <a:pt x="43638" y="886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3" name="Freeform: Shape 52">
              <a:extLst>
                <a:ext uri="{FF2B5EF4-FFF2-40B4-BE49-F238E27FC236}">
                  <a16:creationId xmlns:a16="http://schemas.microsoft.com/office/drawing/2014/main" id="{5DA22C29-E88C-7ABF-07E0-524490FDF498}"/>
                </a:ext>
              </a:extLst>
            </p:cNvPr>
            <p:cNvSpPr/>
            <p:nvPr/>
          </p:nvSpPr>
          <p:spPr>
            <a:xfrm>
              <a:off x="10648217" y="3897221"/>
              <a:ext cx="81501" cy="56971"/>
            </a:xfrm>
            <a:custGeom>
              <a:avLst/>
              <a:gdLst>
                <a:gd name="connsiteX0" fmla="*/ 25795 w 81501"/>
                <a:gd name="connsiteY0" fmla="*/ 56972 h 56971"/>
                <a:gd name="connsiteX1" fmla="*/ 42255 w 81501"/>
                <a:gd name="connsiteY1" fmla="*/ 56972 h 56971"/>
                <a:gd name="connsiteX2" fmla="*/ 63777 w 81501"/>
                <a:gd name="connsiteY2" fmla="*/ 48110 h 56971"/>
                <a:gd name="connsiteX3" fmla="*/ 72639 w 81501"/>
                <a:gd name="connsiteY3" fmla="*/ 39247 h 56971"/>
                <a:gd name="connsiteX4" fmla="*/ 81502 w 81501"/>
                <a:gd name="connsiteY4" fmla="*/ 17725 h 56971"/>
                <a:gd name="connsiteX5" fmla="*/ 81502 w 81501"/>
                <a:gd name="connsiteY5" fmla="*/ 15192 h 56971"/>
                <a:gd name="connsiteX6" fmla="*/ 70107 w 81501"/>
                <a:gd name="connsiteY6" fmla="*/ 0 h 56971"/>
                <a:gd name="connsiteX7" fmla="*/ 59979 w 81501"/>
                <a:gd name="connsiteY7" fmla="*/ 10128 h 56971"/>
                <a:gd name="connsiteX8" fmla="*/ 53649 w 81501"/>
                <a:gd name="connsiteY8" fmla="*/ 20256 h 56971"/>
                <a:gd name="connsiteX9" fmla="*/ 47318 w 81501"/>
                <a:gd name="connsiteY9" fmla="*/ 26587 h 56971"/>
                <a:gd name="connsiteX10" fmla="*/ 32126 w 81501"/>
                <a:gd name="connsiteY10" fmla="*/ 32917 h 56971"/>
                <a:gd name="connsiteX11" fmla="*/ 10604 w 81501"/>
                <a:gd name="connsiteY11" fmla="*/ 32917 h 56971"/>
                <a:gd name="connsiteX12" fmla="*/ 475 w 81501"/>
                <a:gd name="connsiteY12" fmla="*/ 37981 h 56971"/>
                <a:gd name="connsiteX13" fmla="*/ 4273 w 81501"/>
                <a:gd name="connsiteY13" fmla="*/ 48110 h 56971"/>
                <a:gd name="connsiteX14" fmla="*/ 5539 w 81501"/>
                <a:gd name="connsiteY14" fmla="*/ 49376 h 56971"/>
                <a:gd name="connsiteX15" fmla="*/ 25795 w 81501"/>
                <a:gd name="connsiteY15" fmla="*/ 56972 h 56971"/>
                <a:gd name="connsiteX16" fmla="*/ 25795 w 81501"/>
                <a:gd name="connsiteY16" fmla="*/ 56972 h 5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501" h="56971">
                  <a:moveTo>
                    <a:pt x="25795" y="56972"/>
                  </a:moveTo>
                  <a:lnTo>
                    <a:pt x="42255" y="56972"/>
                  </a:lnTo>
                  <a:cubicBezTo>
                    <a:pt x="49851" y="56972"/>
                    <a:pt x="58713" y="53174"/>
                    <a:pt x="63777" y="48110"/>
                  </a:cubicBezTo>
                  <a:lnTo>
                    <a:pt x="72639" y="39247"/>
                  </a:lnTo>
                  <a:cubicBezTo>
                    <a:pt x="77704" y="32917"/>
                    <a:pt x="81502" y="25321"/>
                    <a:pt x="81502" y="17725"/>
                  </a:cubicBezTo>
                  <a:lnTo>
                    <a:pt x="81502" y="15192"/>
                  </a:lnTo>
                  <a:cubicBezTo>
                    <a:pt x="81502" y="6330"/>
                    <a:pt x="76437" y="0"/>
                    <a:pt x="70107" y="0"/>
                  </a:cubicBezTo>
                  <a:cubicBezTo>
                    <a:pt x="65043" y="0"/>
                    <a:pt x="59979" y="3798"/>
                    <a:pt x="59979" y="10128"/>
                  </a:cubicBezTo>
                  <a:cubicBezTo>
                    <a:pt x="58713" y="13926"/>
                    <a:pt x="56181" y="17725"/>
                    <a:pt x="53649" y="20256"/>
                  </a:cubicBezTo>
                  <a:lnTo>
                    <a:pt x="47318" y="26587"/>
                  </a:lnTo>
                  <a:cubicBezTo>
                    <a:pt x="43520" y="30385"/>
                    <a:pt x="37190" y="32917"/>
                    <a:pt x="32126" y="32917"/>
                  </a:cubicBezTo>
                  <a:lnTo>
                    <a:pt x="10604" y="32917"/>
                  </a:lnTo>
                  <a:cubicBezTo>
                    <a:pt x="4273" y="32917"/>
                    <a:pt x="1741" y="35449"/>
                    <a:pt x="475" y="37981"/>
                  </a:cubicBezTo>
                  <a:cubicBezTo>
                    <a:pt x="-791" y="41779"/>
                    <a:pt x="475" y="45577"/>
                    <a:pt x="4273" y="48110"/>
                  </a:cubicBezTo>
                  <a:lnTo>
                    <a:pt x="5539" y="49376"/>
                  </a:lnTo>
                  <a:cubicBezTo>
                    <a:pt x="10604" y="53174"/>
                    <a:pt x="18200" y="55706"/>
                    <a:pt x="25795" y="56972"/>
                  </a:cubicBezTo>
                  <a:lnTo>
                    <a:pt x="25795" y="5697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4" name="Freeform: Shape 53">
              <a:extLst>
                <a:ext uri="{FF2B5EF4-FFF2-40B4-BE49-F238E27FC236}">
                  <a16:creationId xmlns:a16="http://schemas.microsoft.com/office/drawing/2014/main" id="{61B04A0F-9D62-370F-E3C1-8F314EF03A8C}"/>
                </a:ext>
              </a:extLst>
            </p:cNvPr>
            <p:cNvSpPr/>
            <p:nvPr/>
          </p:nvSpPr>
          <p:spPr>
            <a:xfrm>
              <a:off x="9521439" y="3700984"/>
              <a:ext cx="223298" cy="235483"/>
            </a:xfrm>
            <a:custGeom>
              <a:avLst/>
              <a:gdLst>
                <a:gd name="connsiteX0" fmla="*/ 44786 w 223298"/>
                <a:gd name="connsiteY0" fmla="*/ 8862 h 235483"/>
                <a:gd name="connsiteX1" fmla="*/ 23264 w 223298"/>
                <a:gd name="connsiteY1" fmla="*/ 0 h 235483"/>
                <a:gd name="connsiteX2" fmla="*/ 9337 w 223298"/>
                <a:gd name="connsiteY2" fmla="*/ 0 h 235483"/>
                <a:gd name="connsiteX3" fmla="*/ 475 w 223298"/>
                <a:gd name="connsiteY3" fmla="*/ 5064 h 235483"/>
                <a:gd name="connsiteX4" fmla="*/ 4273 w 223298"/>
                <a:gd name="connsiteY4" fmla="*/ 15192 h 235483"/>
                <a:gd name="connsiteX5" fmla="*/ 10604 w 223298"/>
                <a:gd name="connsiteY5" fmla="*/ 21523 h 235483"/>
                <a:gd name="connsiteX6" fmla="*/ 16934 w 223298"/>
                <a:gd name="connsiteY6" fmla="*/ 36715 h 235483"/>
                <a:gd name="connsiteX7" fmla="*/ 16934 w 223298"/>
                <a:gd name="connsiteY7" fmla="*/ 39247 h 235483"/>
                <a:gd name="connsiteX8" fmla="*/ 25795 w 223298"/>
                <a:gd name="connsiteY8" fmla="*/ 60770 h 235483"/>
                <a:gd name="connsiteX9" fmla="*/ 62511 w 223298"/>
                <a:gd name="connsiteY9" fmla="*/ 97485 h 235483"/>
                <a:gd name="connsiteX10" fmla="*/ 68841 w 223298"/>
                <a:gd name="connsiteY10" fmla="*/ 112678 h 235483"/>
                <a:gd name="connsiteX11" fmla="*/ 68841 w 223298"/>
                <a:gd name="connsiteY11" fmla="*/ 117742 h 235483"/>
                <a:gd name="connsiteX12" fmla="*/ 77704 w 223298"/>
                <a:gd name="connsiteY12" fmla="*/ 139265 h 235483"/>
                <a:gd name="connsiteX13" fmla="*/ 165060 w 223298"/>
                <a:gd name="connsiteY13" fmla="*/ 226622 h 235483"/>
                <a:gd name="connsiteX14" fmla="*/ 186583 w 223298"/>
                <a:gd name="connsiteY14" fmla="*/ 235484 h 235483"/>
                <a:gd name="connsiteX15" fmla="*/ 208106 w 223298"/>
                <a:gd name="connsiteY15" fmla="*/ 235484 h 235483"/>
                <a:gd name="connsiteX16" fmla="*/ 223299 w 223298"/>
                <a:gd name="connsiteY16" fmla="*/ 220292 h 235483"/>
                <a:gd name="connsiteX17" fmla="*/ 223299 w 223298"/>
                <a:gd name="connsiteY17" fmla="*/ 198769 h 235483"/>
                <a:gd name="connsiteX18" fmla="*/ 214436 w 223298"/>
                <a:gd name="connsiteY18" fmla="*/ 177246 h 235483"/>
                <a:gd name="connsiteX19" fmla="*/ 44786 w 223298"/>
                <a:gd name="connsiteY19" fmla="*/ 8862 h 23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23298" h="235483">
                  <a:moveTo>
                    <a:pt x="44786" y="8862"/>
                  </a:moveTo>
                  <a:cubicBezTo>
                    <a:pt x="38456" y="3798"/>
                    <a:pt x="30860" y="0"/>
                    <a:pt x="23264" y="0"/>
                  </a:cubicBezTo>
                  <a:lnTo>
                    <a:pt x="9337" y="0"/>
                  </a:lnTo>
                  <a:cubicBezTo>
                    <a:pt x="3007" y="0"/>
                    <a:pt x="475" y="3798"/>
                    <a:pt x="475" y="5064"/>
                  </a:cubicBezTo>
                  <a:cubicBezTo>
                    <a:pt x="-791" y="8862"/>
                    <a:pt x="475" y="12660"/>
                    <a:pt x="4273" y="15192"/>
                  </a:cubicBezTo>
                  <a:lnTo>
                    <a:pt x="10604" y="21523"/>
                  </a:lnTo>
                  <a:cubicBezTo>
                    <a:pt x="14402" y="25321"/>
                    <a:pt x="16934" y="31651"/>
                    <a:pt x="16934" y="36715"/>
                  </a:cubicBezTo>
                  <a:lnTo>
                    <a:pt x="16934" y="39247"/>
                  </a:lnTo>
                  <a:cubicBezTo>
                    <a:pt x="16934" y="46844"/>
                    <a:pt x="20732" y="54440"/>
                    <a:pt x="25795" y="60770"/>
                  </a:cubicBezTo>
                  <a:lnTo>
                    <a:pt x="62511" y="97485"/>
                  </a:lnTo>
                  <a:cubicBezTo>
                    <a:pt x="66309" y="101283"/>
                    <a:pt x="68841" y="107614"/>
                    <a:pt x="68841" y="112678"/>
                  </a:cubicBezTo>
                  <a:lnTo>
                    <a:pt x="68841" y="117742"/>
                  </a:lnTo>
                  <a:cubicBezTo>
                    <a:pt x="68841" y="125338"/>
                    <a:pt x="72639" y="132935"/>
                    <a:pt x="77704" y="139265"/>
                  </a:cubicBezTo>
                  <a:lnTo>
                    <a:pt x="165060" y="226622"/>
                  </a:lnTo>
                  <a:cubicBezTo>
                    <a:pt x="171391" y="231686"/>
                    <a:pt x="178987" y="235484"/>
                    <a:pt x="186583" y="235484"/>
                  </a:cubicBezTo>
                  <a:lnTo>
                    <a:pt x="208106" y="235484"/>
                  </a:lnTo>
                  <a:cubicBezTo>
                    <a:pt x="216969" y="235484"/>
                    <a:pt x="223299" y="229154"/>
                    <a:pt x="223299" y="220292"/>
                  </a:cubicBezTo>
                  <a:lnTo>
                    <a:pt x="223299" y="198769"/>
                  </a:lnTo>
                  <a:cubicBezTo>
                    <a:pt x="223299" y="191172"/>
                    <a:pt x="219501" y="183577"/>
                    <a:pt x="214436" y="177246"/>
                  </a:cubicBezTo>
                  <a:lnTo>
                    <a:pt x="44786" y="886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5" name="Freeform: Shape 54">
              <a:extLst>
                <a:ext uri="{FF2B5EF4-FFF2-40B4-BE49-F238E27FC236}">
                  <a16:creationId xmlns:a16="http://schemas.microsoft.com/office/drawing/2014/main" id="{DC4AC328-E0EC-7614-7AF2-299B6CB76AA7}"/>
                </a:ext>
              </a:extLst>
            </p:cNvPr>
            <p:cNvSpPr/>
            <p:nvPr/>
          </p:nvSpPr>
          <p:spPr>
            <a:xfrm>
              <a:off x="10090367" y="3604765"/>
              <a:ext cx="95902" cy="90838"/>
            </a:xfrm>
            <a:custGeom>
              <a:avLst/>
              <a:gdLst>
                <a:gd name="connsiteX0" fmla="*/ 73430 w 95902"/>
                <a:gd name="connsiteY0" fmla="*/ 0 h 90838"/>
                <a:gd name="connsiteX1" fmla="*/ 59504 w 95902"/>
                <a:gd name="connsiteY1" fmla="*/ 8862 h 90838"/>
                <a:gd name="connsiteX2" fmla="*/ 53174 w 95902"/>
                <a:gd name="connsiteY2" fmla="*/ 15192 h 90838"/>
                <a:gd name="connsiteX3" fmla="*/ 37981 w 95902"/>
                <a:gd name="connsiteY3" fmla="*/ 21523 h 90838"/>
                <a:gd name="connsiteX4" fmla="*/ 26587 w 95902"/>
                <a:gd name="connsiteY4" fmla="*/ 21523 h 90838"/>
                <a:gd name="connsiteX5" fmla="*/ 5064 w 95902"/>
                <a:gd name="connsiteY5" fmla="*/ 30385 h 90838"/>
                <a:gd name="connsiteX6" fmla="*/ 3798 w 95902"/>
                <a:gd name="connsiteY6" fmla="*/ 31651 h 90838"/>
                <a:gd name="connsiteX7" fmla="*/ 0 w 95902"/>
                <a:gd name="connsiteY7" fmla="*/ 41779 h 90838"/>
                <a:gd name="connsiteX8" fmla="*/ 8862 w 95902"/>
                <a:gd name="connsiteY8" fmla="*/ 46844 h 90838"/>
                <a:gd name="connsiteX9" fmla="*/ 25321 w 95902"/>
                <a:gd name="connsiteY9" fmla="*/ 46844 h 90838"/>
                <a:gd name="connsiteX10" fmla="*/ 31651 w 95902"/>
                <a:gd name="connsiteY10" fmla="*/ 53174 h 90838"/>
                <a:gd name="connsiteX11" fmla="*/ 31651 w 95902"/>
                <a:gd name="connsiteY11" fmla="*/ 58238 h 90838"/>
                <a:gd name="connsiteX12" fmla="*/ 40514 w 95902"/>
                <a:gd name="connsiteY12" fmla="*/ 79761 h 90838"/>
                <a:gd name="connsiteX13" fmla="*/ 46844 w 95902"/>
                <a:gd name="connsiteY13" fmla="*/ 86091 h 90838"/>
                <a:gd name="connsiteX14" fmla="*/ 68367 w 95902"/>
                <a:gd name="connsiteY14" fmla="*/ 86091 h 90838"/>
                <a:gd name="connsiteX15" fmla="*/ 91155 w 95902"/>
                <a:gd name="connsiteY15" fmla="*/ 63302 h 90838"/>
                <a:gd name="connsiteX16" fmla="*/ 91155 w 95902"/>
                <a:gd name="connsiteY16" fmla="*/ 41779 h 90838"/>
                <a:gd name="connsiteX17" fmla="*/ 84825 w 95902"/>
                <a:gd name="connsiteY17" fmla="*/ 35449 h 90838"/>
                <a:gd name="connsiteX18" fmla="*/ 78495 w 95902"/>
                <a:gd name="connsiteY18" fmla="*/ 20257 h 90838"/>
                <a:gd name="connsiteX19" fmla="*/ 78495 w 95902"/>
                <a:gd name="connsiteY19" fmla="*/ 15192 h 90838"/>
                <a:gd name="connsiteX20" fmla="*/ 73430 w 95902"/>
                <a:gd name="connsiteY20" fmla="*/ 0 h 90838"/>
                <a:gd name="connsiteX21" fmla="*/ 73430 w 95902"/>
                <a:gd name="connsiteY21" fmla="*/ 0 h 9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5902" h="90838">
                  <a:moveTo>
                    <a:pt x="73430" y="0"/>
                  </a:moveTo>
                  <a:cubicBezTo>
                    <a:pt x="69632" y="0"/>
                    <a:pt x="62036" y="6330"/>
                    <a:pt x="59504" y="8862"/>
                  </a:cubicBezTo>
                  <a:lnTo>
                    <a:pt x="53174" y="15192"/>
                  </a:lnTo>
                  <a:cubicBezTo>
                    <a:pt x="49376" y="18991"/>
                    <a:pt x="43046" y="21523"/>
                    <a:pt x="37981" y="21523"/>
                  </a:cubicBezTo>
                  <a:lnTo>
                    <a:pt x="26587" y="21523"/>
                  </a:lnTo>
                  <a:cubicBezTo>
                    <a:pt x="18991" y="21523"/>
                    <a:pt x="11395" y="25321"/>
                    <a:pt x="5064" y="30385"/>
                  </a:cubicBezTo>
                  <a:lnTo>
                    <a:pt x="3798" y="31651"/>
                  </a:lnTo>
                  <a:cubicBezTo>
                    <a:pt x="1266" y="34183"/>
                    <a:pt x="0" y="37981"/>
                    <a:pt x="0" y="41779"/>
                  </a:cubicBezTo>
                  <a:cubicBezTo>
                    <a:pt x="1266" y="45577"/>
                    <a:pt x="5064" y="46844"/>
                    <a:pt x="8862" y="46844"/>
                  </a:cubicBezTo>
                  <a:lnTo>
                    <a:pt x="25321" y="46844"/>
                  </a:lnTo>
                  <a:cubicBezTo>
                    <a:pt x="29119" y="46844"/>
                    <a:pt x="31651" y="49376"/>
                    <a:pt x="31651" y="53174"/>
                  </a:cubicBezTo>
                  <a:lnTo>
                    <a:pt x="31651" y="58238"/>
                  </a:lnTo>
                  <a:cubicBezTo>
                    <a:pt x="31651" y="65834"/>
                    <a:pt x="35449" y="73430"/>
                    <a:pt x="40514" y="79761"/>
                  </a:cubicBezTo>
                  <a:lnTo>
                    <a:pt x="46844" y="86091"/>
                  </a:lnTo>
                  <a:cubicBezTo>
                    <a:pt x="53174" y="92421"/>
                    <a:pt x="62036" y="92421"/>
                    <a:pt x="68367" y="86091"/>
                  </a:cubicBezTo>
                  <a:lnTo>
                    <a:pt x="91155" y="63302"/>
                  </a:lnTo>
                  <a:cubicBezTo>
                    <a:pt x="97486" y="56972"/>
                    <a:pt x="97486" y="48110"/>
                    <a:pt x="91155" y="41779"/>
                  </a:cubicBezTo>
                  <a:lnTo>
                    <a:pt x="84825" y="35449"/>
                  </a:lnTo>
                  <a:cubicBezTo>
                    <a:pt x="81027" y="31651"/>
                    <a:pt x="78495" y="25321"/>
                    <a:pt x="78495" y="20257"/>
                  </a:cubicBezTo>
                  <a:lnTo>
                    <a:pt x="78495" y="15192"/>
                  </a:lnTo>
                  <a:cubicBezTo>
                    <a:pt x="79761" y="7596"/>
                    <a:pt x="78495" y="0"/>
                    <a:pt x="73430" y="0"/>
                  </a:cubicBezTo>
                  <a:lnTo>
                    <a:pt x="73430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6" name="Freeform: Shape 55">
              <a:extLst>
                <a:ext uri="{FF2B5EF4-FFF2-40B4-BE49-F238E27FC236}">
                  <a16:creationId xmlns:a16="http://schemas.microsoft.com/office/drawing/2014/main" id="{F67D2473-95C2-E6CC-2830-1522F9EB5254}"/>
                </a:ext>
              </a:extLst>
            </p:cNvPr>
            <p:cNvSpPr/>
            <p:nvPr/>
          </p:nvSpPr>
          <p:spPr>
            <a:xfrm>
              <a:off x="9746003" y="3939001"/>
              <a:ext cx="182310" cy="63302"/>
            </a:xfrm>
            <a:custGeom>
              <a:avLst/>
              <a:gdLst>
                <a:gd name="connsiteX0" fmla="*/ 182311 w 182310"/>
                <a:gd name="connsiteY0" fmla="*/ 48110 h 63302"/>
                <a:gd name="connsiteX1" fmla="*/ 167118 w 182310"/>
                <a:gd name="connsiteY1" fmla="*/ 32917 h 63302"/>
                <a:gd name="connsiteX2" fmla="*/ 151925 w 182310"/>
                <a:gd name="connsiteY2" fmla="*/ 26587 h 63302"/>
                <a:gd name="connsiteX3" fmla="*/ 145595 w 182310"/>
                <a:gd name="connsiteY3" fmla="*/ 20257 h 63302"/>
                <a:gd name="connsiteX4" fmla="*/ 124072 w 182310"/>
                <a:gd name="connsiteY4" fmla="*/ 11394 h 63302"/>
                <a:gd name="connsiteX5" fmla="*/ 112678 w 182310"/>
                <a:gd name="connsiteY5" fmla="*/ 11394 h 63302"/>
                <a:gd name="connsiteX6" fmla="*/ 93688 w 182310"/>
                <a:gd name="connsiteY6" fmla="*/ 17725 h 63302"/>
                <a:gd name="connsiteX7" fmla="*/ 81027 w 182310"/>
                <a:gd name="connsiteY7" fmla="*/ 21523 h 63302"/>
                <a:gd name="connsiteX8" fmla="*/ 65834 w 182310"/>
                <a:gd name="connsiteY8" fmla="*/ 15193 h 63302"/>
                <a:gd name="connsiteX9" fmla="*/ 59504 w 182310"/>
                <a:gd name="connsiteY9" fmla="*/ 8862 h 63302"/>
                <a:gd name="connsiteX10" fmla="*/ 37981 w 182310"/>
                <a:gd name="connsiteY10" fmla="*/ 0 h 63302"/>
                <a:gd name="connsiteX11" fmla="*/ 15193 w 182310"/>
                <a:gd name="connsiteY11" fmla="*/ 0 h 63302"/>
                <a:gd name="connsiteX12" fmla="*/ 0 w 182310"/>
                <a:gd name="connsiteY12" fmla="*/ 15193 h 63302"/>
                <a:gd name="connsiteX13" fmla="*/ 0 w 182310"/>
                <a:gd name="connsiteY13" fmla="*/ 26587 h 63302"/>
                <a:gd name="connsiteX14" fmla="*/ 15193 w 182310"/>
                <a:gd name="connsiteY14" fmla="*/ 41779 h 63302"/>
                <a:gd name="connsiteX15" fmla="*/ 48110 w 182310"/>
                <a:gd name="connsiteY15" fmla="*/ 41779 h 63302"/>
                <a:gd name="connsiteX16" fmla="*/ 63302 w 182310"/>
                <a:gd name="connsiteY16" fmla="*/ 48110 h 63302"/>
                <a:gd name="connsiteX17" fmla="*/ 69632 w 182310"/>
                <a:gd name="connsiteY17" fmla="*/ 54440 h 63302"/>
                <a:gd name="connsiteX18" fmla="*/ 91155 w 182310"/>
                <a:gd name="connsiteY18" fmla="*/ 63302 h 63302"/>
                <a:gd name="connsiteX19" fmla="*/ 167118 w 182310"/>
                <a:gd name="connsiteY19" fmla="*/ 63302 h 63302"/>
                <a:gd name="connsiteX20" fmla="*/ 182311 w 182310"/>
                <a:gd name="connsiteY20" fmla="*/ 48110 h 63302"/>
                <a:gd name="connsiteX21" fmla="*/ 182311 w 182310"/>
                <a:gd name="connsiteY21" fmla="*/ 48110 h 63302"/>
                <a:gd name="connsiteX22" fmla="*/ 182311 w 182310"/>
                <a:gd name="connsiteY22" fmla="*/ 48110 h 63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2310" h="63302">
                  <a:moveTo>
                    <a:pt x="182311" y="48110"/>
                  </a:moveTo>
                  <a:cubicBezTo>
                    <a:pt x="182311" y="39247"/>
                    <a:pt x="175980" y="32917"/>
                    <a:pt x="167118" y="32917"/>
                  </a:cubicBezTo>
                  <a:cubicBezTo>
                    <a:pt x="162053" y="32917"/>
                    <a:pt x="155723" y="30385"/>
                    <a:pt x="151925" y="26587"/>
                  </a:cubicBezTo>
                  <a:lnTo>
                    <a:pt x="145595" y="20257"/>
                  </a:lnTo>
                  <a:cubicBezTo>
                    <a:pt x="139265" y="15193"/>
                    <a:pt x="131669" y="11394"/>
                    <a:pt x="124072" y="11394"/>
                  </a:cubicBezTo>
                  <a:lnTo>
                    <a:pt x="112678" y="11394"/>
                  </a:lnTo>
                  <a:cubicBezTo>
                    <a:pt x="105081" y="11394"/>
                    <a:pt x="98751" y="13927"/>
                    <a:pt x="93688" y="17725"/>
                  </a:cubicBezTo>
                  <a:cubicBezTo>
                    <a:pt x="89890" y="20257"/>
                    <a:pt x="84825" y="21523"/>
                    <a:pt x="81027" y="21523"/>
                  </a:cubicBezTo>
                  <a:cubicBezTo>
                    <a:pt x="75963" y="21523"/>
                    <a:pt x="69632" y="18991"/>
                    <a:pt x="65834" y="15193"/>
                  </a:cubicBezTo>
                  <a:lnTo>
                    <a:pt x="59504" y="8862"/>
                  </a:lnTo>
                  <a:cubicBezTo>
                    <a:pt x="53174" y="3798"/>
                    <a:pt x="45578" y="0"/>
                    <a:pt x="37981" y="0"/>
                  </a:cubicBezTo>
                  <a:lnTo>
                    <a:pt x="15193" y="0"/>
                  </a:lnTo>
                  <a:cubicBezTo>
                    <a:pt x="6330" y="0"/>
                    <a:pt x="0" y="6330"/>
                    <a:pt x="0" y="15193"/>
                  </a:cubicBezTo>
                  <a:lnTo>
                    <a:pt x="0" y="26587"/>
                  </a:lnTo>
                  <a:cubicBezTo>
                    <a:pt x="0" y="35449"/>
                    <a:pt x="6330" y="41779"/>
                    <a:pt x="15193" y="41779"/>
                  </a:cubicBezTo>
                  <a:lnTo>
                    <a:pt x="48110" y="41779"/>
                  </a:lnTo>
                  <a:cubicBezTo>
                    <a:pt x="53174" y="41779"/>
                    <a:pt x="59504" y="44312"/>
                    <a:pt x="63302" y="48110"/>
                  </a:cubicBezTo>
                  <a:lnTo>
                    <a:pt x="69632" y="54440"/>
                  </a:lnTo>
                  <a:cubicBezTo>
                    <a:pt x="75963" y="59504"/>
                    <a:pt x="83559" y="63302"/>
                    <a:pt x="91155" y="63302"/>
                  </a:cubicBezTo>
                  <a:lnTo>
                    <a:pt x="167118" y="63302"/>
                  </a:lnTo>
                  <a:cubicBezTo>
                    <a:pt x="175980" y="63302"/>
                    <a:pt x="182311" y="56972"/>
                    <a:pt x="182311" y="48110"/>
                  </a:cubicBezTo>
                  <a:lnTo>
                    <a:pt x="182311" y="48110"/>
                  </a:lnTo>
                  <a:lnTo>
                    <a:pt x="182311" y="4811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7" name="Freeform: Shape 56">
              <a:extLst>
                <a:ext uri="{FF2B5EF4-FFF2-40B4-BE49-F238E27FC236}">
                  <a16:creationId xmlns:a16="http://schemas.microsoft.com/office/drawing/2014/main" id="{47BAFF3F-68FA-5F98-FEC4-E7A2AFD947AB}"/>
                </a:ext>
              </a:extLst>
            </p:cNvPr>
            <p:cNvSpPr/>
            <p:nvPr/>
          </p:nvSpPr>
          <p:spPr>
            <a:xfrm>
              <a:off x="9968330" y="3983312"/>
              <a:ext cx="53670" cy="30384"/>
            </a:xfrm>
            <a:custGeom>
              <a:avLst/>
              <a:gdLst>
                <a:gd name="connsiteX0" fmla="*/ 30881 w 53670"/>
                <a:gd name="connsiteY0" fmla="*/ 0 h 30384"/>
                <a:gd name="connsiteX1" fmla="*/ 9359 w 53670"/>
                <a:gd name="connsiteY1" fmla="*/ 0 h 30384"/>
                <a:gd name="connsiteX2" fmla="*/ 497 w 53670"/>
                <a:gd name="connsiteY2" fmla="*/ 5064 h 30384"/>
                <a:gd name="connsiteX3" fmla="*/ 3028 w 53670"/>
                <a:gd name="connsiteY3" fmla="*/ 15193 h 30384"/>
                <a:gd name="connsiteX4" fmla="*/ 9359 w 53670"/>
                <a:gd name="connsiteY4" fmla="*/ 21523 h 30384"/>
                <a:gd name="connsiteX5" fmla="*/ 30881 w 53670"/>
                <a:gd name="connsiteY5" fmla="*/ 30385 h 30384"/>
                <a:gd name="connsiteX6" fmla="*/ 49872 w 53670"/>
                <a:gd name="connsiteY6" fmla="*/ 24055 h 30384"/>
                <a:gd name="connsiteX7" fmla="*/ 49872 w 53670"/>
                <a:gd name="connsiteY7" fmla="*/ 6330 h 30384"/>
                <a:gd name="connsiteX8" fmla="*/ 49872 w 53670"/>
                <a:gd name="connsiteY8" fmla="*/ 6330 h 30384"/>
                <a:gd name="connsiteX9" fmla="*/ 30881 w 53670"/>
                <a:gd name="connsiteY9" fmla="*/ 0 h 30384"/>
                <a:gd name="connsiteX10" fmla="*/ 30881 w 53670"/>
                <a:gd name="connsiteY10" fmla="*/ 0 h 3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670" h="30384">
                  <a:moveTo>
                    <a:pt x="30881" y="0"/>
                  </a:moveTo>
                  <a:lnTo>
                    <a:pt x="9359" y="0"/>
                  </a:lnTo>
                  <a:cubicBezTo>
                    <a:pt x="3028" y="0"/>
                    <a:pt x="497" y="3798"/>
                    <a:pt x="497" y="5064"/>
                  </a:cubicBezTo>
                  <a:cubicBezTo>
                    <a:pt x="-770" y="8862"/>
                    <a:pt x="497" y="12660"/>
                    <a:pt x="3028" y="15193"/>
                  </a:cubicBezTo>
                  <a:lnTo>
                    <a:pt x="9359" y="21523"/>
                  </a:lnTo>
                  <a:cubicBezTo>
                    <a:pt x="15689" y="26587"/>
                    <a:pt x="23286" y="30385"/>
                    <a:pt x="30881" y="30385"/>
                  </a:cubicBezTo>
                  <a:cubicBezTo>
                    <a:pt x="37212" y="30385"/>
                    <a:pt x="44808" y="27853"/>
                    <a:pt x="49872" y="24055"/>
                  </a:cubicBezTo>
                  <a:cubicBezTo>
                    <a:pt x="54937" y="18991"/>
                    <a:pt x="54937" y="11394"/>
                    <a:pt x="49872" y="6330"/>
                  </a:cubicBezTo>
                  <a:cubicBezTo>
                    <a:pt x="49872" y="6330"/>
                    <a:pt x="49872" y="6330"/>
                    <a:pt x="49872" y="6330"/>
                  </a:cubicBezTo>
                  <a:cubicBezTo>
                    <a:pt x="44808" y="1266"/>
                    <a:pt x="37212" y="0"/>
                    <a:pt x="30881" y="0"/>
                  </a:cubicBezTo>
                  <a:lnTo>
                    <a:pt x="30881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8" name="Freeform: Shape 57">
              <a:extLst>
                <a:ext uri="{FF2B5EF4-FFF2-40B4-BE49-F238E27FC236}">
                  <a16:creationId xmlns:a16="http://schemas.microsoft.com/office/drawing/2014/main" id="{1D17CFB5-A4B1-93CD-4A12-674C6D2FD79E}"/>
                </a:ext>
              </a:extLst>
            </p:cNvPr>
            <p:cNvSpPr/>
            <p:nvPr/>
          </p:nvSpPr>
          <p:spPr>
            <a:xfrm>
              <a:off x="10103028" y="3982983"/>
              <a:ext cx="103024" cy="63631"/>
            </a:xfrm>
            <a:custGeom>
              <a:avLst/>
              <a:gdLst>
                <a:gd name="connsiteX0" fmla="*/ 91155 w 103024"/>
                <a:gd name="connsiteY0" fmla="*/ 329 h 63631"/>
                <a:gd name="connsiteX1" fmla="*/ 69632 w 103024"/>
                <a:gd name="connsiteY1" fmla="*/ 329 h 63631"/>
                <a:gd name="connsiteX2" fmla="*/ 48110 w 103024"/>
                <a:gd name="connsiteY2" fmla="*/ 9192 h 63631"/>
                <a:gd name="connsiteX3" fmla="*/ 30385 w 103024"/>
                <a:gd name="connsiteY3" fmla="*/ 26916 h 63631"/>
                <a:gd name="connsiteX4" fmla="*/ 15193 w 103024"/>
                <a:gd name="connsiteY4" fmla="*/ 33247 h 63631"/>
                <a:gd name="connsiteX5" fmla="*/ 0 w 103024"/>
                <a:gd name="connsiteY5" fmla="*/ 48439 h 63631"/>
                <a:gd name="connsiteX6" fmla="*/ 0 w 103024"/>
                <a:gd name="connsiteY6" fmla="*/ 48439 h 63631"/>
                <a:gd name="connsiteX7" fmla="*/ 10128 w 103024"/>
                <a:gd name="connsiteY7" fmla="*/ 63632 h 63631"/>
                <a:gd name="connsiteX8" fmla="*/ 21523 w 103024"/>
                <a:gd name="connsiteY8" fmla="*/ 63632 h 63631"/>
                <a:gd name="connsiteX9" fmla="*/ 37981 w 103024"/>
                <a:gd name="connsiteY9" fmla="*/ 54769 h 63631"/>
                <a:gd name="connsiteX10" fmla="*/ 55706 w 103024"/>
                <a:gd name="connsiteY10" fmla="*/ 37045 h 63631"/>
                <a:gd name="connsiteX11" fmla="*/ 70898 w 103024"/>
                <a:gd name="connsiteY11" fmla="*/ 30714 h 63631"/>
                <a:gd name="connsiteX12" fmla="*/ 92421 w 103024"/>
                <a:gd name="connsiteY12" fmla="*/ 21852 h 63631"/>
                <a:gd name="connsiteX13" fmla="*/ 98751 w 103024"/>
                <a:gd name="connsiteY13" fmla="*/ 15522 h 63631"/>
                <a:gd name="connsiteX14" fmla="*/ 102549 w 103024"/>
                <a:gd name="connsiteY14" fmla="*/ 5393 h 63631"/>
                <a:gd name="connsiteX15" fmla="*/ 91155 w 103024"/>
                <a:gd name="connsiteY15" fmla="*/ 329 h 63631"/>
                <a:gd name="connsiteX16" fmla="*/ 91155 w 103024"/>
                <a:gd name="connsiteY16" fmla="*/ 329 h 6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3024" h="63631">
                  <a:moveTo>
                    <a:pt x="91155" y="329"/>
                  </a:moveTo>
                  <a:lnTo>
                    <a:pt x="69632" y="329"/>
                  </a:lnTo>
                  <a:cubicBezTo>
                    <a:pt x="62036" y="329"/>
                    <a:pt x="54440" y="4127"/>
                    <a:pt x="48110" y="9192"/>
                  </a:cubicBezTo>
                  <a:lnTo>
                    <a:pt x="30385" y="26916"/>
                  </a:lnTo>
                  <a:cubicBezTo>
                    <a:pt x="26587" y="30714"/>
                    <a:pt x="20256" y="33247"/>
                    <a:pt x="15193" y="33247"/>
                  </a:cubicBezTo>
                  <a:cubicBezTo>
                    <a:pt x="6330" y="33247"/>
                    <a:pt x="0" y="39577"/>
                    <a:pt x="0" y="48439"/>
                  </a:cubicBezTo>
                  <a:cubicBezTo>
                    <a:pt x="0" y="48439"/>
                    <a:pt x="0" y="48439"/>
                    <a:pt x="0" y="48439"/>
                  </a:cubicBezTo>
                  <a:cubicBezTo>
                    <a:pt x="0" y="57301"/>
                    <a:pt x="3798" y="63632"/>
                    <a:pt x="10128" y="63632"/>
                  </a:cubicBezTo>
                  <a:lnTo>
                    <a:pt x="21523" y="63632"/>
                  </a:lnTo>
                  <a:cubicBezTo>
                    <a:pt x="27853" y="62365"/>
                    <a:pt x="32917" y="59834"/>
                    <a:pt x="37981" y="54769"/>
                  </a:cubicBezTo>
                  <a:lnTo>
                    <a:pt x="55706" y="37045"/>
                  </a:lnTo>
                  <a:cubicBezTo>
                    <a:pt x="59504" y="33247"/>
                    <a:pt x="65834" y="30714"/>
                    <a:pt x="70898" y="30714"/>
                  </a:cubicBezTo>
                  <a:cubicBezTo>
                    <a:pt x="78495" y="30714"/>
                    <a:pt x="87357" y="26916"/>
                    <a:pt x="92421" y="21852"/>
                  </a:cubicBezTo>
                  <a:lnTo>
                    <a:pt x="98751" y="15522"/>
                  </a:lnTo>
                  <a:cubicBezTo>
                    <a:pt x="102549" y="12990"/>
                    <a:pt x="103816" y="9192"/>
                    <a:pt x="102549" y="5393"/>
                  </a:cubicBezTo>
                  <a:cubicBezTo>
                    <a:pt x="98751" y="1595"/>
                    <a:pt x="94953" y="-937"/>
                    <a:pt x="91155" y="329"/>
                  </a:cubicBezTo>
                  <a:lnTo>
                    <a:pt x="91155" y="32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79" name="Freeform: Shape 58">
              <a:extLst>
                <a:ext uri="{FF2B5EF4-FFF2-40B4-BE49-F238E27FC236}">
                  <a16:creationId xmlns:a16="http://schemas.microsoft.com/office/drawing/2014/main" id="{109CB0C3-BDDD-E21A-27E4-A50BC55F8F46}"/>
                </a:ext>
              </a:extLst>
            </p:cNvPr>
            <p:cNvSpPr/>
            <p:nvPr/>
          </p:nvSpPr>
          <p:spPr>
            <a:xfrm>
              <a:off x="10158733" y="3875698"/>
              <a:ext cx="45577" cy="29118"/>
            </a:xfrm>
            <a:custGeom>
              <a:avLst/>
              <a:gdLst>
                <a:gd name="connsiteX0" fmla="*/ 3798 w 45577"/>
                <a:gd name="connsiteY0" fmla="*/ 6330 h 29118"/>
                <a:gd name="connsiteX1" fmla="*/ 3798 w 45577"/>
                <a:gd name="connsiteY1" fmla="*/ 6330 h 29118"/>
                <a:gd name="connsiteX2" fmla="*/ 3798 w 45577"/>
                <a:gd name="connsiteY2" fmla="*/ 22789 h 29118"/>
                <a:gd name="connsiteX3" fmla="*/ 22789 w 45577"/>
                <a:gd name="connsiteY3" fmla="*/ 29119 h 29118"/>
                <a:gd name="connsiteX4" fmla="*/ 41780 w 45577"/>
                <a:gd name="connsiteY4" fmla="*/ 22789 h 29118"/>
                <a:gd name="connsiteX5" fmla="*/ 41780 w 45577"/>
                <a:gd name="connsiteY5" fmla="*/ 6330 h 29118"/>
                <a:gd name="connsiteX6" fmla="*/ 22789 w 45577"/>
                <a:gd name="connsiteY6" fmla="*/ 0 h 29118"/>
                <a:gd name="connsiteX7" fmla="*/ 3798 w 45577"/>
                <a:gd name="connsiteY7" fmla="*/ 6330 h 29118"/>
                <a:gd name="connsiteX8" fmla="*/ 3798 w 45577"/>
                <a:gd name="connsiteY8" fmla="*/ 6330 h 29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77" h="29118">
                  <a:moveTo>
                    <a:pt x="3798" y="6330"/>
                  </a:moveTo>
                  <a:lnTo>
                    <a:pt x="3798" y="6330"/>
                  </a:lnTo>
                  <a:cubicBezTo>
                    <a:pt x="-1266" y="11394"/>
                    <a:pt x="-1266" y="17725"/>
                    <a:pt x="3798" y="22789"/>
                  </a:cubicBezTo>
                  <a:cubicBezTo>
                    <a:pt x="8862" y="26587"/>
                    <a:pt x="16459" y="29119"/>
                    <a:pt x="22789" y="29119"/>
                  </a:cubicBezTo>
                  <a:cubicBezTo>
                    <a:pt x="30385" y="29119"/>
                    <a:pt x="36715" y="26587"/>
                    <a:pt x="41780" y="22789"/>
                  </a:cubicBezTo>
                  <a:cubicBezTo>
                    <a:pt x="46843" y="17725"/>
                    <a:pt x="46843" y="11394"/>
                    <a:pt x="41780" y="6330"/>
                  </a:cubicBezTo>
                  <a:cubicBezTo>
                    <a:pt x="36715" y="2532"/>
                    <a:pt x="29119" y="0"/>
                    <a:pt x="22789" y="0"/>
                  </a:cubicBezTo>
                  <a:cubicBezTo>
                    <a:pt x="16459" y="0"/>
                    <a:pt x="10129" y="1266"/>
                    <a:pt x="3798" y="6330"/>
                  </a:cubicBezTo>
                  <a:lnTo>
                    <a:pt x="3798" y="633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0" name="Freeform: Shape 59">
              <a:extLst>
                <a:ext uri="{FF2B5EF4-FFF2-40B4-BE49-F238E27FC236}">
                  <a16:creationId xmlns:a16="http://schemas.microsoft.com/office/drawing/2014/main" id="{BFEDB34F-AB41-8334-19EB-185A357A2C90}"/>
                </a:ext>
              </a:extLst>
            </p:cNvPr>
            <p:cNvSpPr/>
            <p:nvPr/>
          </p:nvSpPr>
          <p:spPr>
            <a:xfrm>
              <a:off x="10216475" y="3875698"/>
              <a:ext cx="56699" cy="25320"/>
            </a:xfrm>
            <a:custGeom>
              <a:avLst/>
              <a:gdLst>
                <a:gd name="connsiteX0" fmla="*/ 9359 w 56699"/>
                <a:gd name="connsiteY0" fmla="*/ 0 h 25320"/>
                <a:gd name="connsiteX1" fmla="*/ 497 w 56699"/>
                <a:gd name="connsiteY1" fmla="*/ 5064 h 25320"/>
                <a:gd name="connsiteX2" fmla="*/ 3029 w 56699"/>
                <a:gd name="connsiteY2" fmla="*/ 15193 h 25320"/>
                <a:gd name="connsiteX3" fmla="*/ 4295 w 56699"/>
                <a:gd name="connsiteY3" fmla="*/ 16458 h 25320"/>
                <a:gd name="connsiteX4" fmla="*/ 25817 w 56699"/>
                <a:gd name="connsiteY4" fmla="*/ 25321 h 25320"/>
                <a:gd name="connsiteX5" fmla="*/ 47340 w 56699"/>
                <a:gd name="connsiteY5" fmla="*/ 25321 h 25320"/>
                <a:gd name="connsiteX6" fmla="*/ 56203 w 56699"/>
                <a:gd name="connsiteY6" fmla="*/ 20257 h 25320"/>
                <a:gd name="connsiteX7" fmla="*/ 53671 w 56699"/>
                <a:gd name="connsiteY7" fmla="*/ 10128 h 25320"/>
                <a:gd name="connsiteX8" fmla="*/ 52404 w 56699"/>
                <a:gd name="connsiteY8" fmla="*/ 8862 h 25320"/>
                <a:gd name="connsiteX9" fmla="*/ 30882 w 56699"/>
                <a:gd name="connsiteY9" fmla="*/ 0 h 25320"/>
                <a:gd name="connsiteX10" fmla="*/ 9359 w 56699"/>
                <a:gd name="connsiteY10" fmla="*/ 0 h 25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699" h="25320">
                  <a:moveTo>
                    <a:pt x="9359" y="0"/>
                  </a:moveTo>
                  <a:cubicBezTo>
                    <a:pt x="3029" y="0"/>
                    <a:pt x="497" y="2532"/>
                    <a:pt x="497" y="5064"/>
                  </a:cubicBezTo>
                  <a:cubicBezTo>
                    <a:pt x="-769" y="8862"/>
                    <a:pt x="497" y="12660"/>
                    <a:pt x="3029" y="15193"/>
                  </a:cubicBezTo>
                  <a:lnTo>
                    <a:pt x="4295" y="16458"/>
                  </a:lnTo>
                  <a:cubicBezTo>
                    <a:pt x="10625" y="21523"/>
                    <a:pt x="18221" y="25321"/>
                    <a:pt x="25817" y="25321"/>
                  </a:cubicBezTo>
                  <a:lnTo>
                    <a:pt x="47340" y="25321"/>
                  </a:lnTo>
                  <a:cubicBezTo>
                    <a:pt x="53671" y="25321"/>
                    <a:pt x="56203" y="22789"/>
                    <a:pt x="56203" y="20257"/>
                  </a:cubicBezTo>
                  <a:cubicBezTo>
                    <a:pt x="57469" y="16458"/>
                    <a:pt x="56203" y="12660"/>
                    <a:pt x="53671" y="10128"/>
                  </a:cubicBezTo>
                  <a:lnTo>
                    <a:pt x="52404" y="8862"/>
                  </a:lnTo>
                  <a:cubicBezTo>
                    <a:pt x="46074" y="3798"/>
                    <a:pt x="38478" y="0"/>
                    <a:pt x="30882" y="0"/>
                  </a:cubicBezTo>
                  <a:lnTo>
                    <a:pt x="9359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1" name="Freeform: Shape 60">
              <a:extLst>
                <a:ext uri="{FF2B5EF4-FFF2-40B4-BE49-F238E27FC236}">
                  <a16:creationId xmlns:a16="http://schemas.microsoft.com/office/drawing/2014/main" id="{6B6EB73B-177F-3E41-5A13-51EC503030CC}"/>
                </a:ext>
              </a:extLst>
            </p:cNvPr>
            <p:cNvSpPr/>
            <p:nvPr/>
          </p:nvSpPr>
          <p:spPr>
            <a:xfrm>
              <a:off x="10200513" y="3756690"/>
              <a:ext cx="30384" cy="72164"/>
            </a:xfrm>
            <a:custGeom>
              <a:avLst/>
              <a:gdLst>
                <a:gd name="connsiteX0" fmla="*/ 10128 w 30384"/>
                <a:gd name="connsiteY0" fmla="*/ 0 h 72164"/>
                <a:gd name="connsiteX1" fmla="*/ 0 w 30384"/>
                <a:gd name="connsiteY1" fmla="*/ 15192 h 72164"/>
                <a:gd name="connsiteX2" fmla="*/ 0 w 30384"/>
                <a:gd name="connsiteY2" fmla="*/ 46844 h 72164"/>
                <a:gd name="connsiteX3" fmla="*/ 6330 w 30384"/>
                <a:gd name="connsiteY3" fmla="*/ 65834 h 72164"/>
                <a:gd name="connsiteX4" fmla="*/ 20256 w 30384"/>
                <a:gd name="connsiteY4" fmla="*/ 72164 h 72164"/>
                <a:gd name="connsiteX5" fmla="*/ 30385 w 30384"/>
                <a:gd name="connsiteY5" fmla="*/ 56972 h 72164"/>
                <a:gd name="connsiteX6" fmla="*/ 30385 w 30384"/>
                <a:gd name="connsiteY6" fmla="*/ 25321 h 72164"/>
                <a:gd name="connsiteX7" fmla="*/ 24054 w 30384"/>
                <a:gd name="connsiteY7" fmla="*/ 6330 h 72164"/>
                <a:gd name="connsiteX8" fmla="*/ 10128 w 30384"/>
                <a:gd name="connsiteY8" fmla="*/ 0 h 72164"/>
                <a:gd name="connsiteX9" fmla="*/ 10128 w 30384"/>
                <a:gd name="connsiteY9" fmla="*/ 0 h 72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384" h="72164">
                  <a:moveTo>
                    <a:pt x="10128" y="0"/>
                  </a:moveTo>
                  <a:cubicBezTo>
                    <a:pt x="3798" y="0"/>
                    <a:pt x="0" y="6330"/>
                    <a:pt x="0" y="15192"/>
                  </a:cubicBezTo>
                  <a:lnTo>
                    <a:pt x="0" y="46844"/>
                  </a:lnTo>
                  <a:cubicBezTo>
                    <a:pt x="0" y="53174"/>
                    <a:pt x="2532" y="60770"/>
                    <a:pt x="6330" y="65834"/>
                  </a:cubicBezTo>
                  <a:cubicBezTo>
                    <a:pt x="10128" y="69632"/>
                    <a:pt x="15193" y="72164"/>
                    <a:pt x="20256" y="72164"/>
                  </a:cubicBezTo>
                  <a:cubicBezTo>
                    <a:pt x="26587" y="72164"/>
                    <a:pt x="30385" y="65834"/>
                    <a:pt x="30385" y="56972"/>
                  </a:cubicBezTo>
                  <a:lnTo>
                    <a:pt x="30385" y="25321"/>
                  </a:lnTo>
                  <a:cubicBezTo>
                    <a:pt x="30385" y="18991"/>
                    <a:pt x="27853" y="11394"/>
                    <a:pt x="24054" y="6330"/>
                  </a:cubicBezTo>
                  <a:cubicBezTo>
                    <a:pt x="20256" y="2532"/>
                    <a:pt x="15193" y="0"/>
                    <a:pt x="10128" y="0"/>
                  </a:cubicBezTo>
                  <a:lnTo>
                    <a:pt x="10128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2" name="Freeform: Shape 61">
              <a:extLst>
                <a:ext uri="{FF2B5EF4-FFF2-40B4-BE49-F238E27FC236}">
                  <a16:creationId xmlns:a16="http://schemas.microsoft.com/office/drawing/2014/main" id="{BF8B6E6B-9831-EB90-91D0-D0ED82D28EF4}"/>
                </a:ext>
              </a:extLst>
            </p:cNvPr>
            <p:cNvSpPr/>
            <p:nvPr/>
          </p:nvSpPr>
          <p:spPr>
            <a:xfrm>
              <a:off x="10010607" y="3775998"/>
              <a:ext cx="149076" cy="160470"/>
            </a:xfrm>
            <a:custGeom>
              <a:avLst/>
              <a:gdLst>
                <a:gd name="connsiteX0" fmla="*/ 16458 w 149076"/>
                <a:gd name="connsiteY0" fmla="*/ 54123 h 160470"/>
                <a:gd name="connsiteX1" fmla="*/ 10128 w 149076"/>
                <a:gd name="connsiteY1" fmla="*/ 64252 h 160470"/>
                <a:gd name="connsiteX2" fmla="*/ 8862 w 149076"/>
                <a:gd name="connsiteY2" fmla="*/ 65518 h 160470"/>
                <a:gd name="connsiteX3" fmla="*/ 0 w 149076"/>
                <a:gd name="connsiteY3" fmla="*/ 87040 h 160470"/>
                <a:gd name="connsiteX4" fmla="*/ 0 w 149076"/>
                <a:gd name="connsiteY4" fmla="*/ 103499 h 160470"/>
                <a:gd name="connsiteX5" fmla="*/ 7596 w 149076"/>
                <a:gd name="connsiteY5" fmla="*/ 123756 h 160470"/>
                <a:gd name="connsiteX6" fmla="*/ 12660 w 149076"/>
                <a:gd name="connsiteY6" fmla="*/ 137682 h 160470"/>
                <a:gd name="connsiteX7" fmla="*/ 12660 w 149076"/>
                <a:gd name="connsiteY7" fmla="*/ 145279 h 160470"/>
                <a:gd name="connsiteX8" fmla="*/ 24054 w 149076"/>
                <a:gd name="connsiteY8" fmla="*/ 160471 h 160470"/>
                <a:gd name="connsiteX9" fmla="*/ 41779 w 149076"/>
                <a:gd name="connsiteY9" fmla="*/ 151609 h 160470"/>
                <a:gd name="connsiteX10" fmla="*/ 43045 w 149076"/>
                <a:gd name="connsiteY10" fmla="*/ 150343 h 160470"/>
                <a:gd name="connsiteX11" fmla="*/ 51907 w 149076"/>
                <a:gd name="connsiteY11" fmla="*/ 128820 h 160470"/>
                <a:gd name="connsiteX12" fmla="*/ 51907 w 149076"/>
                <a:gd name="connsiteY12" fmla="*/ 102233 h 160470"/>
                <a:gd name="connsiteX13" fmla="*/ 51907 w 149076"/>
                <a:gd name="connsiteY13" fmla="*/ 102233 h 160470"/>
                <a:gd name="connsiteX14" fmla="*/ 56972 w 149076"/>
                <a:gd name="connsiteY14" fmla="*/ 114894 h 160470"/>
                <a:gd name="connsiteX15" fmla="*/ 65834 w 149076"/>
                <a:gd name="connsiteY15" fmla="*/ 135150 h 160470"/>
                <a:gd name="connsiteX16" fmla="*/ 68366 w 149076"/>
                <a:gd name="connsiteY16" fmla="*/ 137682 h 160470"/>
                <a:gd name="connsiteX17" fmla="*/ 89889 w 149076"/>
                <a:gd name="connsiteY17" fmla="*/ 137682 h 160470"/>
                <a:gd name="connsiteX18" fmla="*/ 89889 w 149076"/>
                <a:gd name="connsiteY18" fmla="*/ 137682 h 160470"/>
                <a:gd name="connsiteX19" fmla="*/ 97486 w 149076"/>
                <a:gd name="connsiteY19" fmla="*/ 130086 h 160470"/>
                <a:gd name="connsiteX20" fmla="*/ 101283 w 149076"/>
                <a:gd name="connsiteY20" fmla="*/ 95903 h 160470"/>
                <a:gd name="connsiteX21" fmla="*/ 97486 w 149076"/>
                <a:gd name="connsiteY21" fmla="*/ 92105 h 160470"/>
                <a:gd name="connsiteX22" fmla="*/ 79761 w 149076"/>
                <a:gd name="connsiteY22" fmla="*/ 75646 h 160470"/>
                <a:gd name="connsiteX23" fmla="*/ 84825 w 149076"/>
                <a:gd name="connsiteY23" fmla="*/ 75646 h 160470"/>
                <a:gd name="connsiteX24" fmla="*/ 100017 w 149076"/>
                <a:gd name="connsiteY24" fmla="*/ 65518 h 160470"/>
                <a:gd name="connsiteX25" fmla="*/ 100017 w 149076"/>
                <a:gd name="connsiteY25" fmla="*/ 55389 h 160470"/>
                <a:gd name="connsiteX26" fmla="*/ 84825 w 149076"/>
                <a:gd name="connsiteY26" fmla="*/ 45261 h 160470"/>
                <a:gd name="connsiteX27" fmla="*/ 64568 w 149076"/>
                <a:gd name="connsiteY27" fmla="*/ 52857 h 160470"/>
                <a:gd name="connsiteX28" fmla="*/ 60770 w 149076"/>
                <a:gd name="connsiteY28" fmla="*/ 54123 h 160470"/>
                <a:gd name="connsiteX29" fmla="*/ 55705 w 149076"/>
                <a:gd name="connsiteY29" fmla="*/ 51591 h 160470"/>
                <a:gd name="connsiteX30" fmla="*/ 54440 w 149076"/>
                <a:gd name="connsiteY30" fmla="*/ 50325 h 160470"/>
                <a:gd name="connsiteX31" fmla="*/ 50642 w 149076"/>
                <a:gd name="connsiteY31" fmla="*/ 45261 h 160470"/>
                <a:gd name="connsiteX32" fmla="*/ 56972 w 149076"/>
                <a:gd name="connsiteY32" fmla="*/ 42729 h 160470"/>
                <a:gd name="connsiteX33" fmla="*/ 116476 w 149076"/>
                <a:gd name="connsiteY33" fmla="*/ 42729 h 160470"/>
                <a:gd name="connsiteX34" fmla="*/ 137998 w 149076"/>
                <a:gd name="connsiteY34" fmla="*/ 33867 h 160470"/>
                <a:gd name="connsiteX35" fmla="*/ 144329 w 149076"/>
                <a:gd name="connsiteY35" fmla="*/ 27536 h 160470"/>
                <a:gd name="connsiteX36" fmla="*/ 144329 w 149076"/>
                <a:gd name="connsiteY36" fmla="*/ 6014 h 160470"/>
                <a:gd name="connsiteX37" fmla="*/ 143063 w 149076"/>
                <a:gd name="connsiteY37" fmla="*/ 4748 h 160470"/>
                <a:gd name="connsiteX38" fmla="*/ 121540 w 149076"/>
                <a:gd name="connsiteY38" fmla="*/ 4748 h 160470"/>
                <a:gd name="connsiteX39" fmla="*/ 121540 w 149076"/>
                <a:gd name="connsiteY39" fmla="*/ 4748 h 160470"/>
                <a:gd name="connsiteX40" fmla="*/ 120274 w 149076"/>
                <a:gd name="connsiteY40" fmla="*/ 6014 h 160470"/>
                <a:gd name="connsiteX41" fmla="*/ 105081 w 149076"/>
                <a:gd name="connsiteY41" fmla="*/ 12344 h 160470"/>
                <a:gd name="connsiteX42" fmla="*/ 62036 w 149076"/>
                <a:gd name="connsiteY42" fmla="*/ 12344 h 160470"/>
                <a:gd name="connsiteX43" fmla="*/ 40514 w 149076"/>
                <a:gd name="connsiteY43" fmla="*/ 21206 h 160470"/>
                <a:gd name="connsiteX44" fmla="*/ 22789 w 149076"/>
                <a:gd name="connsiteY44" fmla="*/ 37665 h 160470"/>
                <a:gd name="connsiteX45" fmla="*/ 16458 w 149076"/>
                <a:gd name="connsiteY45" fmla="*/ 54123 h 160470"/>
                <a:gd name="connsiteX46" fmla="*/ 16458 w 149076"/>
                <a:gd name="connsiteY46" fmla="*/ 54123 h 160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149076" h="160470">
                  <a:moveTo>
                    <a:pt x="16458" y="54123"/>
                  </a:moveTo>
                  <a:cubicBezTo>
                    <a:pt x="15193" y="57922"/>
                    <a:pt x="12660" y="61720"/>
                    <a:pt x="10128" y="64252"/>
                  </a:cubicBezTo>
                  <a:lnTo>
                    <a:pt x="8862" y="65518"/>
                  </a:lnTo>
                  <a:cubicBezTo>
                    <a:pt x="3798" y="71848"/>
                    <a:pt x="0" y="79444"/>
                    <a:pt x="0" y="87040"/>
                  </a:cubicBezTo>
                  <a:lnTo>
                    <a:pt x="0" y="103499"/>
                  </a:lnTo>
                  <a:cubicBezTo>
                    <a:pt x="0" y="111095"/>
                    <a:pt x="2532" y="118692"/>
                    <a:pt x="7596" y="123756"/>
                  </a:cubicBezTo>
                  <a:cubicBezTo>
                    <a:pt x="11394" y="127554"/>
                    <a:pt x="12660" y="132618"/>
                    <a:pt x="12660" y="137682"/>
                  </a:cubicBezTo>
                  <a:lnTo>
                    <a:pt x="12660" y="145279"/>
                  </a:lnTo>
                  <a:cubicBezTo>
                    <a:pt x="12660" y="154141"/>
                    <a:pt x="17724" y="160471"/>
                    <a:pt x="24054" y="160471"/>
                  </a:cubicBezTo>
                  <a:cubicBezTo>
                    <a:pt x="30385" y="159205"/>
                    <a:pt x="36715" y="156673"/>
                    <a:pt x="41779" y="151609"/>
                  </a:cubicBezTo>
                  <a:lnTo>
                    <a:pt x="43045" y="150343"/>
                  </a:lnTo>
                  <a:cubicBezTo>
                    <a:pt x="48110" y="144012"/>
                    <a:pt x="51907" y="136416"/>
                    <a:pt x="51907" y="128820"/>
                  </a:cubicBezTo>
                  <a:lnTo>
                    <a:pt x="51907" y="102233"/>
                  </a:lnTo>
                  <a:lnTo>
                    <a:pt x="51907" y="102233"/>
                  </a:lnTo>
                  <a:cubicBezTo>
                    <a:pt x="54440" y="106031"/>
                    <a:pt x="55705" y="109829"/>
                    <a:pt x="56972" y="114894"/>
                  </a:cubicBezTo>
                  <a:cubicBezTo>
                    <a:pt x="56972" y="122490"/>
                    <a:pt x="60770" y="130086"/>
                    <a:pt x="65834" y="135150"/>
                  </a:cubicBezTo>
                  <a:lnTo>
                    <a:pt x="68366" y="137682"/>
                  </a:lnTo>
                  <a:cubicBezTo>
                    <a:pt x="74696" y="144012"/>
                    <a:pt x="83559" y="144012"/>
                    <a:pt x="89889" y="137682"/>
                  </a:cubicBezTo>
                  <a:cubicBezTo>
                    <a:pt x="89889" y="137682"/>
                    <a:pt x="89889" y="137682"/>
                    <a:pt x="89889" y="137682"/>
                  </a:cubicBezTo>
                  <a:lnTo>
                    <a:pt x="97486" y="130086"/>
                  </a:lnTo>
                  <a:cubicBezTo>
                    <a:pt x="107614" y="121224"/>
                    <a:pt x="110146" y="106031"/>
                    <a:pt x="101283" y="95903"/>
                  </a:cubicBezTo>
                  <a:cubicBezTo>
                    <a:pt x="100017" y="94637"/>
                    <a:pt x="98751" y="93371"/>
                    <a:pt x="97486" y="92105"/>
                  </a:cubicBezTo>
                  <a:lnTo>
                    <a:pt x="79761" y="75646"/>
                  </a:lnTo>
                  <a:lnTo>
                    <a:pt x="84825" y="75646"/>
                  </a:lnTo>
                  <a:cubicBezTo>
                    <a:pt x="93687" y="75646"/>
                    <a:pt x="100017" y="71848"/>
                    <a:pt x="100017" y="65518"/>
                  </a:cubicBezTo>
                  <a:lnTo>
                    <a:pt x="100017" y="55389"/>
                  </a:lnTo>
                  <a:cubicBezTo>
                    <a:pt x="100017" y="50325"/>
                    <a:pt x="93687" y="45261"/>
                    <a:pt x="84825" y="45261"/>
                  </a:cubicBezTo>
                  <a:cubicBezTo>
                    <a:pt x="77228" y="45261"/>
                    <a:pt x="69632" y="47793"/>
                    <a:pt x="64568" y="52857"/>
                  </a:cubicBezTo>
                  <a:cubicBezTo>
                    <a:pt x="63302" y="54123"/>
                    <a:pt x="62036" y="54123"/>
                    <a:pt x="60770" y="54123"/>
                  </a:cubicBezTo>
                  <a:cubicBezTo>
                    <a:pt x="59504" y="54123"/>
                    <a:pt x="56972" y="52857"/>
                    <a:pt x="55705" y="51591"/>
                  </a:cubicBezTo>
                  <a:lnTo>
                    <a:pt x="54440" y="50325"/>
                  </a:lnTo>
                  <a:cubicBezTo>
                    <a:pt x="53174" y="49059"/>
                    <a:pt x="51907" y="46527"/>
                    <a:pt x="50642" y="45261"/>
                  </a:cubicBezTo>
                  <a:cubicBezTo>
                    <a:pt x="51907" y="43995"/>
                    <a:pt x="54440" y="42729"/>
                    <a:pt x="56972" y="42729"/>
                  </a:cubicBezTo>
                  <a:lnTo>
                    <a:pt x="116476" y="42729"/>
                  </a:lnTo>
                  <a:cubicBezTo>
                    <a:pt x="124072" y="42729"/>
                    <a:pt x="131668" y="38931"/>
                    <a:pt x="137998" y="33867"/>
                  </a:cubicBezTo>
                  <a:lnTo>
                    <a:pt x="144329" y="27536"/>
                  </a:lnTo>
                  <a:cubicBezTo>
                    <a:pt x="150659" y="21206"/>
                    <a:pt x="150659" y="12344"/>
                    <a:pt x="144329" y="6014"/>
                  </a:cubicBezTo>
                  <a:lnTo>
                    <a:pt x="143063" y="4748"/>
                  </a:lnTo>
                  <a:cubicBezTo>
                    <a:pt x="136733" y="-1583"/>
                    <a:pt x="127870" y="-1583"/>
                    <a:pt x="121540" y="4748"/>
                  </a:cubicBezTo>
                  <a:cubicBezTo>
                    <a:pt x="121540" y="4748"/>
                    <a:pt x="121540" y="4748"/>
                    <a:pt x="121540" y="4748"/>
                  </a:cubicBezTo>
                  <a:lnTo>
                    <a:pt x="120274" y="6014"/>
                  </a:lnTo>
                  <a:cubicBezTo>
                    <a:pt x="116476" y="9812"/>
                    <a:pt x="110146" y="12344"/>
                    <a:pt x="105081" y="12344"/>
                  </a:cubicBezTo>
                  <a:lnTo>
                    <a:pt x="62036" y="12344"/>
                  </a:lnTo>
                  <a:cubicBezTo>
                    <a:pt x="54440" y="12344"/>
                    <a:pt x="46844" y="16142"/>
                    <a:pt x="40514" y="21206"/>
                  </a:cubicBezTo>
                  <a:lnTo>
                    <a:pt x="22789" y="37665"/>
                  </a:lnTo>
                  <a:cubicBezTo>
                    <a:pt x="20256" y="42729"/>
                    <a:pt x="17724" y="49059"/>
                    <a:pt x="16458" y="54123"/>
                  </a:cubicBezTo>
                  <a:lnTo>
                    <a:pt x="16458" y="5412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3" name="Freeform: Shape 62">
              <a:extLst>
                <a:ext uri="{FF2B5EF4-FFF2-40B4-BE49-F238E27FC236}">
                  <a16:creationId xmlns:a16="http://schemas.microsoft.com/office/drawing/2014/main" id="{BF8A0C7F-8A3D-E4DE-95E4-36E5510444DB}"/>
                </a:ext>
              </a:extLst>
            </p:cNvPr>
            <p:cNvSpPr/>
            <p:nvPr/>
          </p:nvSpPr>
          <p:spPr>
            <a:xfrm>
              <a:off x="5833808" y="2069054"/>
              <a:ext cx="64372" cy="41779"/>
            </a:xfrm>
            <a:custGeom>
              <a:avLst/>
              <a:gdLst>
                <a:gd name="connsiteX0" fmla="*/ 25441 w 64372"/>
                <a:gd name="connsiteY0" fmla="*/ 41779 h 41779"/>
                <a:gd name="connsiteX1" fmla="*/ 36836 w 64372"/>
                <a:gd name="connsiteY1" fmla="*/ 41779 h 41779"/>
                <a:gd name="connsiteX2" fmla="*/ 58358 w 64372"/>
                <a:gd name="connsiteY2" fmla="*/ 32917 h 41779"/>
                <a:gd name="connsiteX3" fmla="*/ 59624 w 64372"/>
                <a:gd name="connsiteY3" fmla="*/ 31651 h 41779"/>
                <a:gd name="connsiteX4" fmla="*/ 59624 w 64372"/>
                <a:gd name="connsiteY4" fmla="*/ 10128 h 41779"/>
                <a:gd name="connsiteX5" fmla="*/ 58358 w 64372"/>
                <a:gd name="connsiteY5" fmla="*/ 8862 h 41779"/>
                <a:gd name="connsiteX6" fmla="*/ 36836 w 64372"/>
                <a:gd name="connsiteY6" fmla="*/ 0 h 41779"/>
                <a:gd name="connsiteX7" fmla="*/ 10249 w 64372"/>
                <a:gd name="connsiteY7" fmla="*/ 0 h 41779"/>
                <a:gd name="connsiteX8" fmla="*/ 120 w 64372"/>
                <a:gd name="connsiteY8" fmla="*/ 15192 h 41779"/>
                <a:gd name="connsiteX9" fmla="*/ 20377 w 64372"/>
                <a:gd name="connsiteY9" fmla="*/ 40513 h 41779"/>
                <a:gd name="connsiteX10" fmla="*/ 25441 w 64372"/>
                <a:gd name="connsiteY10" fmla="*/ 41779 h 41779"/>
                <a:gd name="connsiteX11" fmla="*/ 25441 w 64372"/>
                <a:gd name="connsiteY11" fmla="*/ 41779 h 4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372" h="41779">
                  <a:moveTo>
                    <a:pt x="25441" y="41779"/>
                  </a:moveTo>
                  <a:lnTo>
                    <a:pt x="36836" y="41779"/>
                  </a:lnTo>
                  <a:cubicBezTo>
                    <a:pt x="44432" y="41779"/>
                    <a:pt x="52028" y="37981"/>
                    <a:pt x="58358" y="32917"/>
                  </a:cubicBezTo>
                  <a:lnTo>
                    <a:pt x="59624" y="31651"/>
                  </a:lnTo>
                  <a:cubicBezTo>
                    <a:pt x="65955" y="25321"/>
                    <a:pt x="65955" y="16459"/>
                    <a:pt x="59624" y="10128"/>
                  </a:cubicBezTo>
                  <a:lnTo>
                    <a:pt x="58358" y="8862"/>
                  </a:lnTo>
                  <a:cubicBezTo>
                    <a:pt x="52028" y="3798"/>
                    <a:pt x="44432" y="0"/>
                    <a:pt x="36836" y="0"/>
                  </a:cubicBezTo>
                  <a:lnTo>
                    <a:pt x="10249" y="0"/>
                  </a:lnTo>
                  <a:cubicBezTo>
                    <a:pt x="5185" y="0"/>
                    <a:pt x="120" y="6330"/>
                    <a:pt x="120" y="15192"/>
                  </a:cubicBezTo>
                  <a:cubicBezTo>
                    <a:pt x="-1146" y="27853"/>
                    <a:pt x="7717" y="39247"/>
                    <a:pt x="20377" y="40513"/>
                  </a:cubicBezTo>
                  <a:cubicBezTo>
                    <a:pt x="21643" y="41779"/>
                    <a:pt x="24175" y="41779"/>
                    <a:pt x="25441" y="41779"/>
                  </a:cubicBezTo>
                  <a:lnTo>
                    <a:pt x="25441" y="4177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4" name="Freeform: Shape 63">
              <a:extLst>
                <a:ext uri="{FF2B5EF4-FFF2-40B4-BE49-F238E27FC236}">
                  <a16:creationId xmlns:a16="http://schemas.microsoft.com/office/drawing/2014/main" id="{104C457B-D1D1-6DE0-C0A1-8AF466636670}"/>
                </a:ext>
              </a:extLst>
            </p:cNvPr>
            <p:cNvSpPr/>
            <p:nvPr/>
          </p:nvSpPr>
          <p:spPr>
            <a:xfrm>
              <a:off x="5551601" y="1430968"/>
              <a:ext cx="596306" cy="317776"/>
            </a:xfrm>
            <a:custGeom>
              <a:avLst/>
              <a:gdLst>
                <a:gd name="connsiteX0" fmla="*/ 26587 w 596306"/>
                <a:gd name="connsiteY0" fmla="*/ 108880 h 317776"/>
                <a:gd name="connsiteX1" fmla="*/ 48110 w 596306"/>
                <a:gd name="connsiteY1" fmla="*/ 117742 h 317776"/>
                <a:gd name="connsiteX2" fmla="*/ 134201 w 596306"/>
                <a:gd name="connsiteY2" fmla="*/ 117742 h 317776"/>
                <a:gd name="connsiteX3" fmla="*/ 149393 w 596306"/>
                <a:gd name="connsiteY3" fmla="*/ 124072 h 317776"/>
                <a:gd name="connsiteX4" fmla="*/ 155723 w 596306"/>
                <a:gd name="connsiteY4" fmla="*/ 130402 h 317776"/>
                <a:gd name="connsiteX5" fmla="*/ 112678 w 596306"/>
                <a:gd name="connsiteY5" fmla="*/ 130402 h 317776"/>
                <a:gd name="connsiteX6" fmla="*/ 97486 w 596306"/>
                <a:gd name="connsiteY6" fmla="*/ 145595 h 317776"/>
                <a:gd name="connsiteX7" fmla="*/ 106348 w 596306"/>
                <a:gd name="connsiteY7" fmla="*/ 167118 h 317776"/>
                <a:gd name="connsiteX8" fmla="*/ 129137 w 596306"/>
                <a:gd name="connsiteY8" fmla="*/ 189907 h 317776"/>
                <a:gd name="connsiteX9" fmla="*/ 124072 w 596306"/>
                <a:gd name="connsiteY9" fmla="*/ 189907 h 317776"/>
                <a:gd name="connsiteX10" fmla="*/ 108880 w 596306"/>
                <a:gd name="connsiteY10" fmla="*/ 205099 h 317776"/>
                <a:gd name="connsiteX11" fmla="*/ 108880 w 596306"/>
                <a:gd name="connsiteY11" fmla="*/ 221558 h 317776"/>
                <a:gd name="connsiteX12" fmla="*/ 102550 w 596306"/>
                <a:gd name="connsiteY12" fmla="*/ 227888 h 317776"/>
                <a:gd name="connsiteX13" fmla="*/ 91155 w 596306"/>
                <a:gd name="connsiteY13" fmla="*/ 227888 h 317776"/>
                <a:gd name="connsiteX14" fmla="*/ 69632 w 596306"/>
                <a:gd name="connsiteY14" fmla="*/ 236750 h 317776"/>
                <a:gd name="connsiteX15" fmla="*/ 68366 w 596306"/>
                <a:gd name="connsiteY15" fmla="*/ 238016 h 317776"/>
                <a:gd name="connsiteX16" fmla="*/ 68366 w 596306"/>
                <a:gd name="connsiteY16" fmla="*/ 259539 h 317776"/>
                <a:gd name="connsiteX17" fmla="*/ 68366 w 596306"/>
                <a:gd name="connsiteY17" fmla="*/ 259539 h 317776"/>
                <a:gd name="connsiteX18" fmla="*/ 74696 w 596306"/>
                <a:gd name="connsiteY18" fmla="*/ 265869 h 317776"/>
                <a:gd name="connsiteX19" fmla="*/ 74696 w 596306"/>
                <a:gd name="connsiteY19" fmla="*/ 274731 h 317776"/>
                <a:gd name="connsiteX20" fmla="*/ 46844 w 596306"/>
                <a:gd name="connsiteY20" fmla="*/ 302584 h 317776"/>
                <a:gd name="connsiteX21" fmla="*/ 43045 w 596306"/>
                <a:gd name="connsiteY21" fmla="*/ 312713 h 317776"/>
                <a:gd name="connsiteX22" fmla="*/ 51908 w 596306"/>
                <a:gd name="connsiteY22" fmla="*/ 317777 h 317776"/>
                <a:gd name="connsiteX23" fmla="*/ 230420 w 596306"/>
                <a:gd name="connsiteY23" fmla="*/ 317777 h 317776"/>
                <a:gd name="connsiteX24" fmla="*/ 251943 w 596306"/>
                <a:gd name="connsiteY24" fmla="*/ 308915 h 317776"/>
                <a:gd name="connsiteX25" fmla="*/ 255741 w 596306"/>
                <a:gd name="connsiteY25" fmla="*/ 305116 h 317776"/>
                <a:gd name="connsiteX26" fmla="*/ 257007 w 596306"/>
                <a:gd name="connsiteY26" fmla="*/ 284860 h 317776"/>
                <a:gd name="connsiteX27" fmla="*/ 257007 w 596306"/>
                <a:gd name="connsiteY27" fmla="*/ 284860 h 317776"/>
                <a:gd name="connsiteX28" fmla="*/ 255741 w 596306"/>
                <a:gd name="connsiteY28" fmla="*/ 281062 h 317776"/>
                <a:gd name="connsiteX29" fmla="*/ 258273 w 596306"/>
                <a:gd name="connsiteY29" fmla="*/ 275997 h 317776"/>
                <a:gd name="connsiteX30" fmla="*/ 312713 w 596306"/>
                <a:gd name="connsiteY30" fmla="*/ 221558 h 317776"/>
                <a:gd name="connsiteX31" fmla="*/ 321575 w 596306"/>
                <a:gd name="connsiteY31" fmla="*/ 200035 h 317776"/>
                <a:gd name="connsiteX32" fmla="*/ 321575 w 596306"/>
                <a:gd name="connsiteY32" fmla="*/ 188641 h 317776"/>
                <a:gd name="connsiteX33" fmla="*/ 327905 w 596306"/>
                <a:gd name="connsiteY33" fmla="*/ 182310 h 317776"/>
                <a:gd name="connsiteX34" fmla="*/ 349428 w 596306"/>
                <a:gd name="connsiteY34" fmla="*/ 182310 h 317776"/>
                <a:gd name="connsiteX35" fmla="*/ 370951 w 596306"/>
                <a:gd name="connsiteY35" fmla="*/ 173448 h 317776"/>
                <a:gd name="connsiteX36" fmla="*/ 410198 w 596306"/>
                <a:gd name="connsiteY36" fmla="*/ 134201 h 317776"/>
                <a:gd name="connsiteX37" fmla="*/ 425391 w 596306"/>
                <a:gd name="connsiteY37" fmla="*/ 127870 h 317776"/>
                <a:gd name="connsiteX38" fmla="*/ 436785 w 596306"/>
                <a:gd name="connsiteY38" fmla="*/ 127870 h 317776"/>
                <a:gd name="connsiteX39" fmla="*/ 458308 w 596306"/>
                <a:gd name="connsiteY39" fmla="*/ 119008 h 317776"/>
                <a:gd name="connsiteX40" fmla="*/ 514014 w 596306"/>
                <a:gd name="connsiteY40" fmla="*/ 64568 h 317776"/>
                <a:gd name="connsiteX41" fmla="*/ 529206 w 596306"/>
                <a:gd name="connsiteY41" fmla="*/ 58238 h 317776"/>
                <a:gd name="connsiteX42" fmla="*/ 545665 w 596306"/>
                <a:gd name="connsiteY42" fmla="*/ 58238 h 317776"/>
                <a:gd name="connsiteX43" fmla="*/ 567187 w 596306"/>
                <a:gd name="connsiteY43" fmla="*/ 49376 h 317776"/>
                <a:gd name="connsiteX44" fmla="*/ 587444 w 596306"/>
                <a:gd name="connsiteY44" fmla="*/ 29119 h 317776"/>
                <a:gd name="connsiteX45" fmla="*/ 596307 w 596306"/>
                <a:gd name="connsiteY45" fmla="*/ 11394 h 317776"/>
                <a:gd name="connsiteX46" fmla="*/ 581114 w 596306"/>
                <a:gd name="connsiteY46" fmla="*/ 0 h 317776"/>
                <a:gd name="connsiteX47" fmla="*/ 210163 w 596306"/>
                <a:gd name="connsiteY47" fmla="*/ 0 h 317776"/>
                <a:gd name="connsiteX48" fmla="*/ 188640 w 596306"/>
                <a:gd name="connsiteY48" fmla="*/ 8862 h 317776"/>
                <a:gd name="connsiteX49" fmla="*/ 182310 w 596306"/>
                <a:gd name="connsiteY49" fmla="*/ 15192 h 317776"/>
                <a:gd name="connsiteX50" fmla="*/ 167118 w 596306"/>
                <a:gd name="connsiteY50" fmla="*/ 21523 h 317776"/>
                <a:gd name="connsiteX51" fmla="*/ 134201 w 596306"/>
                <a:gd name="connsiteY51" fmla="*/ 21523 h 317776"/>
                <a:gd name="connsiteX52" fmla="*/ 112678 w 596306"/>
                <a:gd name="connsiteY52" fmla="*/ 30385 h 317776"/>
                <a:gd name="connsiteX53" fmla="*/ 111412 w 596306"/>
                <a:gd name="connsiteY53" fmla="*/ 31651 h 317776"/>
                <a:gd name="connsiteX54" fmla="*/ 96219 w 596306"/>
                <a:gd name="connsiteY54" fmla="*/ 37981 h 317776"/>
                <a:gd name="connsiteX55" fmla="*/ 25321 w 596306"/>
                <a:gd name="connsiteY55" fmla="*/ 37981 h 317776"/>
                <a:gd name="connsiteX56" fmla="*/ 6330 w 596306"/>
                <a:gd name="connsiteY56" fmla="*/ 44312 h 317776"/>
                <a:gd name="connsiteX57" fmla="*/ 0 w 596306"/>
                <a:gd name="connsiteY57" fmla="*/ 63302 h 317776"/>
                <a:gd name="connsiteX58" fmla="*/ 0 w 596306"/>
                <a:gd name="connsiteY58" fmla="*/ 68366 h 317776"/>
                <a:gd name="connsiteX59" fmla="*/ 8862 w 596306"/>
                <a:gd name="connsiteY59" fmla="*/ 89889 h 317776"/>
                <a:gd name="connsiteX60" fmla="*/ 26587 w 596306"/>
                <a:gd name="connsiteY60" fmla="*/ 108880 h 317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596306" h="317776">
                  <a:moveTo>
                    <a:pt x="26587" y="108880"/>
                  </a:moveTo>
                  <a:cubicBezTo>
                    <a:pt x="32917" y="113944"/>
                    <a:pt x="40514" y="117742"/>
                    <a:pt x="48110" y="117742"/>
                  </a:cubicBezTo>
                  <a:lnTo>
                    <a:pt x="134201" y="117742"/>
                  </a:lnTo>
                  <a:cubicBezTo>
                    <a:pt x="140531" y="117742"/>
                    <a:pt x="145595" y="120274"/>
                    <a:pt x="149393" y="124072"/>
                  </a:cubicBezTo>
                  <a:lnTo>
                    <a:pt x="155723" y="130402"/>
                  </a:lnTo>
                  <a:lnTo>
                    <a:pt x="112678" y="130402"/>
                  </a:lnTo>
                  <a:cubicBezTo>
                    <a:pt x="103816" y="130402"/>
                    <a:pt x="97486" y="136733"/>
                    <a:pt x="97486" y="145595"/>
                  </a:cubicBezTo>
                  <a:cubicBezTo>
                    <a:pt x="97486" y="153191"/>
                    <a:pt x="101283" y="160787"/>
                    <a:pt x="106348" y="167118"/>
                  </a:cubicBezTo>
                  <a:lnTo>
                    <a:pt x="129137" y="189907"/>
                  </a:lnTo>
                  <a:lnTo>
                    <a:pt x="124072" y="189907"/>
                  </a:lnTo>
                  <a:cubicBezTo>
                    <a:pt x="115210" y="189907"/>
                    <a:pt x="108880" y="196237"/>
                    <a:pt x="108880" y="205099"/>
                  </a:cubicBezTo>
                  <a:lnTo>
                    <a:pt x="108880" y="221558"/>
                  </a:lnTo>
                  <a:cubicBezTo>
                    <a:pt x="108880" y="225356"/>
                    <a:pt x="106348" y="227888"/>
                    <a:pt x="102550" y="227888"/>
                  </a:cubicBezTo>
                  <a:lnTo>
                    <a:pt x="91155" y="227888"/>
                  </a:lnTo>
                  <a:cubicBezTo>
                    <a:pt x="83559" y="227888"/>
                    <a:pt x="75963" y="231686"/>
                    <a:pt x="69632" y="236750"/>
                  </a:cubicBezTo>
                  <a:lnTo>
                    <a:pt x="68366" y="238016"/>
                  </a:lnTo>
                  <a:cubicBezTo>
                    <a:pt x="62036" y="244346"/>
                    <a:pt x="62036" y="253209"/>
                    <a:pt x="68366" y="259539"/>
                  </a:cubicBezTo>
                  <a:cubicBezTo>
                    <a:pt x="68366" y="259539"/>
                    <a:pt x="68366" y="259539"/>
                    <a:pt x="68366" y="259539"/>
                  </a:cubicBezTo>
                  <a:lnTo>
                    <a:pt x="74696" y="265869"/>
                  </a:lnTo>
                  <a:cubicBezTo>
                    <a:pt x="77229" y="268401"/>
                    <a:pt x="77229" y="272199"/>
                    <a:pt x="74696" y="274731"/>
                  </a:cubicBezTo>
                  <a:lnTo>
                    <a:pt x="46844" y="302584"/>
                  </a:lnTo>
                  <a:cubicBezTo>
                    <a:pt x="43045" y="305116"/>
                    <a:pt x="41779" y="308915"/>
                    <a:pt x="43045" y="312713"/>
                  </a:cubicBezTo>
                  <a:cubicBezTo>
                    <a:pt x="44312" y="313979"/>
                    <a:pt x="45578" y="317777"/>
                    <a:pt x="51908" y="317777"/>
                  </a:cubicBezTo>
                  <a:lnTo>
                    <a:pt x="230420" y="317777"/>
                  </a:lnTo>
                  <a:cubicBezTo>
                    <a:pt x="238016" y="317777"/>
                    <a:pt x="245612" y="313979"/>
                    <a:pt x="251943" y="308915"/>
                  </a:cubicBezTo>
                  <a:lnTo>
                    <a:pt x="255741" y="305116"/>
                  </a:lnTo>
                  <a:cubicBezTo>
                    <a:pt x="262071" y="300052"/>
                    <a:pt x="262071" y="291190"/>
                    <a:pt x="257007" y="284860"/>
                  </a:cubicBezTo>
                  <a:cubicBezTo>
                    <a:pt x="257007" y="284860"/>
                    <a:pt x="257007" y="284860"/>
                    <a:pt x="257007" y="284860"/>
                  </a:cubicBezTo>
                  <a:cubicBezTo>
                    <a:pt x="255741" y="283594"/>
                    <a:pt x="255741" y="282328"/>
                    <a:pt x="255741" y="281062"/>
                  </a:cubicBezTo>
                  <a:cubicBezTo>
                    <a:pt x="255741" y="279796"/>
                    <a:pt x="257007" y="277264"/>
                    <a:pt x="258273" y="275997"/>
                  </a:cubicBezTo>
                  <a:lnTo>
                    <a:pt x="312713" y="221558"/>
                  </a:lnTo>
                  <a:cubicBezTo>
                    <a:pt x="317777" y="215227"/>
                    <a:pt x="321575" y="207631"/>
                    <a:pt x="321575" y="200035"/>
                  </a:cubicBezTo>
                  <a:lnTo>
                    <a:pt x="321575" y="188641"/>
                  </a:lnTo>
                  <a:cubicBezTo>
                    <a:pt x="321575" y="184842"/>
                    <a:pt x="324107" y="182310"/>
                    <a:pt x="327905" y="182310"/>
                  </a:cubicBezTo>
                  <a:lnTo>
                    <a:pt x="349428" y="182310"/>
                  </a:lnTo>
                  <a:cubicBezTo>
                    <a:pt x="357024" y="182310"/>
                    <a:pt x="364620" y="178512"/>
                    <a:pt x="370951" y="173448"/>
                  </a:cubicBezTo>
                  <a:lnTo>
                    <a:pt x="410198" y="134201"/>
                  </a:lnTo>
                  <a:cubicBezTo>
                    <a:pt x="413996" y="130402"/>
                    <a:pt x="420327" y="127870"/>
                    <a:pt x="425391" y="127870"/>
                  </a:cubicBezTo>
                  <a:lnTo>
                    <a:pt x="436785" y="127870"/>
                  </a:lnTo>
                  <a:cubicBezTo>
                    <a:pt x="444381" y="127870"/>
                    <a:pt x="451978" y="124072"/>
                    <a:pt x="458308" y="119008"/>
                  </a:cubicBezTo>
                  <a:lnTo>
                    <a:pt x="514014" y="64568"/>
                  </a:lnTo>
                  <a:cubicBezTo>
                    <a:pt x="517812" y="60770"/>
                    <a:pt x="524142" y="58238"/>
                    <a:pt x="529206" y="58238"/>
                  </a:cubicBezTo>
                  <a:lnTo>
                    <a:pt x="545665" y="58238"/>
                  </a:lnTo>
                  <a:cubicBezTo>
                    <a:pt x="553261" y="58238"/>
                    <a:pt x="560857" y="54440"/>
                    <a:pt x="567187" y="49376"/>
                  </a:cubicBezTo>
                  <a:lnTo>
                    <a:pt x="587444" y="29119"/>
                  </a:lnTo>
                  <a:cubicBezTo>
                    <a:pt x="592508" y="24055"/>
                    <a:pt x="595041" y="17725"/>
                    <a:pt x="596307" y="11394"/>
                  </a:cubicBezTo>
                  <a:cubicBezTo>
                    <a:pt x="596307" y="5064"/>
                    <a:pt x="589976" y="0"/>
                    <a:pt x="581114" y="0"/>
                  </a:cubicBezTo>
                  <a:lnTo>
                    <a:pt x="210163" y="0"/>
                  </a:lnTo>
                  <a:cubicBezTo>
                    <a:pt x="202567" y="0"/>
                    <a:pt x="194971" y="3798"/>
                    <a:pt x="188640" y="8862"/>
                  </a:cubicBezTo>
                  <a:lnTo>
                    <a:pt x="182310" y="15192"/>
                  </a:lnTo>
                  <a:cubicBezTo>
                    <a:pt x="178512" y="18991"/>
                    <a:pt x="172182" y="21523"/>
                    <a:pt x="167118" y="21523"/>
                  </a:cubicBezTo>
                  <a:lnTo>
                    <a:pt x="134201" y="21523"/>
                  </a:lnTo>
                  <a:cubicBezTo>
                    <a:pt x="126604" y="21523"/>
                    <a:pt x="119008" y="25321"/>
                    <a:pt x="112678" y="30385"/>
                  </a:cubicBezTo>
                  <a:lnTo>
                    <a:pt x="111412" y="31651"/>
                  </a:lnTo>
                  <a:cubicBezTo>
                    <a:pt x="107614" y="35449"/>
                    <a:pt x="101283" y="37981"/>
                    <a:pt x="96219" y="37981"/>
                  </a:cubicBezTo>
                  <a:lnTo>
                    <a:pt x="25321" y="37981"/>
                  </a:lnTo>
                  <a:cubicBezTo>
                    <a:pt x="17725" y="37981"/>
                    <a:pt x="11394" y="40513"/>
                    <a:pt x="6330" y="44312"/>
                  </a:cubicBezTo>
                  <a:cubicBezTo>
                    <a:pt x="1266" y="49376"/>
                    <a:pt x="0" y="56972"/>
                    <a:pt x="0" y="63302"/>
                  </a:cubicBezTo>
                  <a:lnTo>
                    <a:pt x="0" y="68366"/>
                  </a:lnTo>
                  <a:cubicBezTo>
                    <a:pt x="0" y="75963"/>
                    <a:pt x="3798" y="83559"/>
                    <a:pt x="8862" y="89889"/>
                  </a:cubicBezTo>
                  <a:lnTo>
                    <a:pt x="26587" y="10888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5" name="Freeform: Shape 64">
              <a:extLst>
                <a:ext uri="{FF2B5EF4-FFF2-40B4-BE49-F238E27FC236}">
                  <a16:creationId xmlns:a16="http://schemas.microsoft.com/office/drawing/2014/main" id="{5C4F3346-7282-E6B9-E075-0533EF47614A}"/>
                </a:ext>
              </a:extLst>
            </p:cNvPr>
            <p:cNvSpPr/>
            <p:nvPr/>
          </p:nvSpPr>
          <p:spPr>
            <a:xfrm>
              <a:off x="5420565" y="1517059"/>
              <a:ext cx="228521" cy="150659"/>
            </a:xfrm>
            <a:custGeom>
              <a:avLst/>
              <a:gdLst>
                <a:gd name="connsiteX0" fmla="*/ 27220 w 228521"/>
                <a:gd name="connsiteY0" fmla="*/ 87357 h 150659"/>
                <a:gd name="connsiteX1" fmla="*/ 48743 w 228521"/>
                <a:gd name="connsiteY1" fmla="*/ 96219 h 150659"/>
                <a:gd name="connsiteX2" fmla="*/ 58871 w 228521"/>
                <a:gd name="connsiteY2" fmla="*/ 96219 h 150659"/>
                <a:gd name="connsiteX3" fmla="*/ 74064 w 228521"/>
                <a:gd name="connsiteY3" fmla="*/ 102550 h 150659"/>
                <a:gd name="connsiteX4" fmla="*/ 113311 w 228521"/>
                <a:gd name="connsiteY4" fmla="*/ 141797 h 150659"/>
                <a:gd name="connsiteX5" fmla="*/ 134834 w 228521"/>
                <a:gd name="connsiteY5" fmla="*/ 150659 h 150659"/>
                <a:gd name="connsiteX6" fmla="*/ 169017 w 228521"/>
                <a:gd name="connsiteY6" fmla="*/ 150659 h 150659"/>
                <a:gd name="connsiteX7" fmla="*/ 190540 w 228521"/>
                <a:gd name="connsiteY7" fmla="*/ 141797 h 150659"/>
                <a:gd name="connsiteX8" fmla="*/ 219659 w 228521"/>
                <a:gd name="connsiteY8" fmla="*/ 112678 h 150659"/>
                <a:gd name="connsiteX9" fmla="*/ 228521 w 228521"/>
                <a:gd name="connsiteY9" fmla="*/ 91155 h 150659"/>
                <a:gd name="connsiteX10" fmla="*/ 228521 w 228521"/>
                <a:gd name="connsiteY10" fmla="*/ 88623 h 150659"/>
                <a:gd name="connsiteX11" fmla="*/ 219659 w 228521"/>
                <a:gd name="connsiteY11" fmla="*/ 67100 h 150659"/>
                <a:gd name="connsiteX12" fmla="*/ 199402 w 228521"/>
                <a:gd name="connsiteY12" fmla="*/ 46844 h 150659"/>
                <a:gd name="connsiteX13" fmla="*/ 177879 w 228521"/>
                <a:gd name="connsiteY13" fmla="*/ 37981 h 150659"/>
                <a:gd name="connsiteX14" fmla="*/ 151292 w 228521"/>
                <a:gd name="connsiteY14" fmla="*/ 37981 h 150659"/>
                <a:gd name="connsiteX15" fmla="*/ 136100 w 228521"/>
                <a:gd name="connsiteY15" fmla="*/ 31651 h 150659"/>
                <a:gd name="connsiteX16" fmla="*/ 113311 w 228521"/>
                <a:gd name="connsiteY16" fmla="*/ 8862 h 150659"/>
                <a:gd name="connsiteX17" fmla="*/ 91788 w 228521"/>
                <a:gd name="connsiteY17" fmla="*/ 0 h 150659"/>
                <a:gd name="connsiteX18" fmla="*/ 48743 w 228521"/>
                <a:gd name="connsiteY18" fmla="*/ 0 h 150659"/>
                <a:gd name="connsiteX19" fmla="*/ 27220 w 228521"/>
                <a:gd name="connsiteY19" fmla="*/ 8862 h 150659"/>
                <a:gd name="connsiteX20" fmla="*/ 9495 w 228521"/>
                <a:gd name="connsiteY20" fmla="*/ 26587 h 150659"/>
                <a:gd name="connsiteX21" fmla="*/ 9495 w 228521"/>
                <a:gd name="connsiteY21" fmla="*/ 69632 h 150659"/>
                <a:gd name="connsiteX22" fmla="*/ 27220 w 228521"/>
                <a:gd name="connsiteY22" fmla="*/ 87357 h 15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8521" h="150659">
                  <a:moveTo>
                    <a:pt x="27220" y="87357"/>
                  </a:moveTo>
                  <a:cubicBezTo>
                    <a:pt x="33550" y="92421"/>
                    <a:pt x="41146" y="96219"/>
                    <a:pt x="48743" y="96219"/>
                  </a:cubicBezTo>
                  <a:lnTo>
                    <a:pt x="58871" y="96219"/>
                  </a:lnTo>
                  <a:cubicBezTo>
                    <a:pt x="63935" y="96219"/>
                    <a:pt x="70266" y="98751"/>
                    <a:pt x="74064" y="102550"/>
                  </a:cubicBezTo>
                  <a:lnTo>
                    <a:pt x="113311" y="141797"/>
                  </a:lnTo>
                  <a:cubicBezTo>
                    <a:pt x="119641" y="146861"/>
                    <a:pt x="127238" y="150659"/>
                    <a:pt x="134834" y="150659"/>
                  </a:cubicBezTo>
                  <a:lnTo>
                    <a:pt x="169017" y="150659"/>
                  </a:lnTo>
                  <a:cubicBezTo>
                    <a:pt x="176613" y="150659"/>
                    <a:pt x="184210" y="146861"/>
                    <a:pt x="190540" y="141797"/>
                  </a:cubicBezTo>
                  <a:lnTo>
                    <a:pt x="219659" y="112678"/>
                  </a:lnTo>
                  <a:cubicBezTo>
                    <a:pt x="224723" y="106348"/>
                    <a:pt x="228521" y="98751"/>
                    <a:pt x="228521" y="91155"/>
                  </a:cubicBezTo>
                  <a:lnTo>
                    <a:pt x="228521" y="88623"/>
                  </a:lnTo>
                  <a:cubicBezTo>
                    <a:pt x="228521" y="81027"/>
                    <a:pt x="224723" y="73431"/>
                    <a:pt x="219659" y="67100"/>
                  </a:cubicBezTo>
                  <a:lnTo>
                    <a:pt x="199402" y="46844"/>
                  </a:lnTo>
                  <a:cubicBezTo>
                    <a:pt x="193072" y="41779"/>
                    <a:pt x="185475" y="37981"/>
                    <a:pt x="177879" y="37981"/>
                  </a:cubicBezTo>
                  <a:lnTo>
                    <a:pt x="151292" y="37981"/>
                  </a:lnTo>
                  <a:cubicBezTo>
                    <a:pt x="146228" y="37981"/>
                    <a:pt x="139898" y="35449"/>
                    <a:pt x="136100" y="31651"/>
                  </a:cubicBezTo>
                  <a:lnTo>
                    <a:pt x="113311" y="8862"/>
                  </a:lnTo>
                  <a:cubicBezTo>
                    <a:pt x="106981" y="3798"/>
                    <a:pt x="99385" y="0"/>
                    <a:pt x="91788" y="0"/>
                  </a:cubicBezTo>
                  <a:lnTo>
                    <a:pt x="48743" y="0"/>
                  </a:lnTo>
                  <a:cubicBezTo>
                    <a:pt x="41146" y="0"/>
                    <a:pt x="33550" y="3798"/>
                    <a:pt x="27220" y="8862"/>
                  </a:cubicBezTo>
                  <a:lnTo>
                    <a:pt x="9495" y="26587"/>
                  </a:lnTo>
                  <a:cubicBezTo>
                    <a:pt x="-3165" y="37981"/>
                    <a:pt x="-3165" y="58238"/>
                    <a:pt x="9495" y="69632"/>
                  </a:cubicBezTo>
                  <a:lnTo>
                    <a:pt x="27220" y="8735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6" name="Freeform: Shape 65">
              <a:extLst>
                <a:ext uri="{FF2B5EF4-FFF2-40B4-BE49-F238E27FC236}">
                  <a16:creationId xmlns:a16="http://schemas.microsoft.com/office/drawing/2014/main" id="{9FDEDCD3-EA7C-5ECD-3855-E51EF0DBA6D2}"/>
                </a:ext>
              </a:extLst>
            </p:cNvPr>
            <p:cNvSpPr/>
            <p:nvPr/>
          </p:nvSpPr>
          <p:spPr>
            <a:xfrm>
              <a:off x="5441138" y="1843699"/>
              <a:ext cx="127395" cy="83558"/>
            </a:xfrm>
            <a:custGeom>
              <a:avLst/>
              <a:gdLst>
                <a:gd name="connsiteX0" fmla="*/ 7913 w 127395"/>
                <a:gd name="connsiteY0" fmla="*/ 74697 h 83558"/>
                <a:gd name="connsiteX1" fmla="*/ 29436 w 127395"/>
                <a:gd name="connsiteY1" fmla="*/ 83559 h 83558"/>
                <a:gd name="connsiteX2" fmla="*/ 40830 w 127395"/>
                <a:gd name="connsiteY2" fmla="*/ 83559 h 83558"/>
                <a:gd name="connsiteX3" fmla="*/ 56023 w 127395"/>
                <a:gd name="connsiteY3" fmla="*/ 68366 h 83558"/>
                <a:gd name="connsiteX4" fmla="*/ 56023 w 127395"/>
                <a:gd name="connsiteY4" fmla="*/ 58238 h 83558"/>
                <a:gd name="connsiteX5" fmla="*/ 62353 w 127395"/>
                <a:gd name="connsiteY5" fmla="*/ 51908 h 83558"/>
                <a:gd name="connsiteX6" fmla="*/ 73747 w 127395"/>
                <a:gd name="connsiteY6" fmla="*/ 51908 h 83558"/>
                <a:gd name="connsiteX7" fmla="*/ 95270 w 127395"/>
                <a:gd name="connsiteY7" fmla="*/ 43046 h 83558"/>
                <a:gd name="connsiteX8" fmla="*/ 123123 w 127395"/>
                <a:gd name="connsiteY8" fmla="*/ 15192 h 83558"/>
                <a:gd name="connsiteX9" fmla="*/ 126921 w 127395"/>
                <a:gd name="connsiteY9" fmla="*/ 5064 h 83558"/>
                <a:gd name="connsiteX10" fmla="*/ 118059 w 127395"/>
                <a:gd name="connsiteY10" fmla="*/ 0 h 83558"/>
                <a:gd name="connsiteX11" fmla="*/ 12977 w 127395"/>
                <a:gd name="connsiteY11" fmla="*/ 0 h 83558"/>
                <a:gd name="connsiteX12" fmla="*/ 316 w 127395"/>
                <a:gd name="connsiteY12" fmla="*/ 15192 h 83558"/>
                <a:gd name="connsiteX13" fmla="*/ 316 w 127395"/>
                <a:gd name="connsiteY13" fmla="*/ 53174 h 83558"/>
                <a:gd name="connsiteX14" fmla="*/ 7913 w 127395"/>
                <a:gd name="connsiteY14" fmla="*/ 74697 h 83558"/>
                <a:gd name="connsiteX15" fmla="*/ 7913 w 127395"/>
                <a:gd name="connsiteY15" fmla="*/ 74697 h 8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395" h="83558">
                  <a:moveTo>
                    <a:pt x="7913" y="74697"/>
                  </a:moveTo>
                  <a:cubicBezTo>
                    <a:pt x="14243" y="79761"/>
                    <a:pt x="21839" y="83559"/>
                    <a:pt x="29436" y="83559"/>
                  </a:cubicBezTo>
                  <a:lnTo>
                    <a:pt x="40830" y="83559"/>
                  </a:lnTo>
                  <a:cubicBezTo>
                    <a:pt x="49692" y="83559"/>
                    <a:pt x="56023" y="77229"/>
                    <a:pt x="56023" y="68366"/>
                  </a:cubicBezTo>
                  <a:lnTo>
                    <a:pt x="56023" y="58238"/>
                  </a:lnTo>
                  <a:cubicBezTo>
                    <a:pt x="56023" y="54440"/>
                    <a:pt x="58554" y="51908"/>
                    <a:pt x="62353" y="51908"/>
                  </a:cubicBezTo>
                  <a:lnTo>
                    <a:pt x="73747" y="51908"/>
                  </a:lnTo>
                  <a:cubicBezTo>
                    <a:pt x="81344" y="51908"/>
                    <a:pt x="88939" y="48110"/>
                    <a:pt x="95270" y="43046"/>
                  </a:cubicBezTo>
                  <a:lnTo>
                    <a:pt x="123123" y="15192"/>
                  </a:lnTo>
                  <a:cubicBezTo>
                    <a:pt x="126921" y="12660"/>
                    <a:pt x="128187" y="8862"/>
                    <a:pt x="126921" y="5064"/>
                  </a:cubicBezTo>
                  <a:cubicBezTo>
                    <a:pt x="125655" y="3798"/>
                    <a:pt x="124389" y="0"/>
                    <a:pt x="118059" y="0"/>
                  </a:cubicBezTo>
                  <a:lnTo>
                    <a:pt x="12977" y="0"/>
                  </a:lnTo>
                  <a:cubicBezTo>
                    <a:pt x="5381" y="1266"/>
                    <a:pt x="316" y="7596"/>
                    <a:pt x="316" y="15192"/>
                  </a:cubicBezTo>
                  <a:lnTo>
                    <a:pt x="316" y="53174"/>
                  </a:lnTo>
                  <a:cubicBezTo>
                    <a:pt x="-949" y="60770"/>
                    <a:pt x="1583" y="68366"/>
                    <a:pt x="7913" y="74697"/>
                  </a:cubicBezTo>
                  <a:lnTo>
                    <a:pt x="7913" y="7469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7" name="Freeform: Shape 66">
              <a:extLst>
                <a:ext uri="{FF2B5EF4-FFF2-40B4-BE49-F238E27FC236}">
                  <a16:creationId xmlns:a16="http://schemas.microsoft.com/office/drawing/2014/main" id="{68922268-A299-0BD1-C271-7CAC0D7FA09D}"/>
                </a:ext>
              </a:extLst>
            </p:cNvPr>
            <p:cNvSpPr/>
            <p:nvPr/>
          </p:nvSpPr>
          <p:spPr>
            <a:xfrm>
              <a:off x="5314850" y="1842433"/>
              <a:ext cx="116476" cy="116475"/>
            </a:xfrm>
            <a:custGeom>
              <a:avLst/>
              <a:gdLst>
                <a:gd name="connsiteX0" fmla="*/ 58238 w 116476"/>
                <a:gd name="connsiteY0" fmla="*/ 107614 h 116475"/>
                <a:gd name="connsiteX1" fmla="*/ 79761 w 116476"/>
                <a:gd name="connsiteY1" fmla="*/ 116476 h 116475"/>
                <a:gd name="connsiteX2" fmla="*/ 101283 w 116476"/>
                <a:gd name="connsiteY2" fmla="*/ 107614 h 116475"/>
                <a:gd name="connsiteX3" fmla="*/ 107614 w 116476"/>
                <a:gd name="connsiteY3" fmla="*/ 101283 h 116475"/>
                <a:gd name="connsiteX4" fmla="*/ 116476 w 116476"/>
                <a:gd name="connsiteY4" fmla="*/ 79761 h 116475"/>
                <a:gd name="connsiteX5" fmla="*/ 116476 w 116476"/>
                <a:gd name="connsiteY5" fmla="*/ 68366 h 116475"/>
                <a:gd name="connsiteX6" fmla="*/ 110146 w 116476"/>
                <a:gd name="connsiteY6" fmla="*/ 49376 h 116475"/>
                <a:gd name="connsiteX7" fmla="*/ 106348 w 116476"/>
                <a:gd name="connsiteY7" fmla="*/ 36715 h 116475"/>
                <a:gd name="connsiteX8" fmla="*/ 106348 w 116476"/>
                <a:gd name="connsiteY8" fmla="*/ 15192 h 116475"/>
                <a:gd name="connsiteX9" fmla="*/ 91155 w 116476"/>
                <a:gd name="connsiteY9" fmla="*/ 0 h 116475"/>
                <a:gd name="connsiteX10" fmla="*/ 48110 w 116476"/>
                <a:gd name="connsiteY10" fmla="*/ 0 h 116475"/>
                <a:gd name="connsiteX11" fmla="*/ 32917 w 116476"/>
                <a:gd name="connsiteY11" fmla="*/ 15192 h 116475"/>
                <a:gd name="connsiteX12" fmla="*/ 32917 w 116476"/>
                <a:gd name="connsiteY12" fmla="*/ 26587 h 116475"/>
                <a:gd name="connsiteX13" fmla="*/ 26587 w 116476"/>
                <a:gd name="connsiteY13" fmla="*/ 32917 h 116475"/>
                <a:gd name="connsiteX14" fmla="*/ 15193 w 116476"/>
                <a:gd name="connsiteY14" fmla="*/ 32917 h 116475"/>
                <a:gd name="connsiteX15" fmla="*/ 0 w 116476"/>
                <a:gd name="connsiteY15" fmla="*/ 43046 h 116475"/>
                <a:gd name="connsiteX16" fmla="*/ 8862 w 116476"/>
                <a:gd name="connsiteY16" fmla="*/ 59504 h 116475"/>
                <a:gd name="connsiteX17" fmla="*/ 58238 w 116476"/>
                <a:gd name="connsiteY17" fmla="*/ 107614 h 116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476" h="116475">
                  <a:moveTo>
                    <a:pt x="58238" y="107614"/>
                  </a:moveTo>
                  <a:cubicBezTo>
                    <a:pt x="64568" y="112678"/>
                    <a:pt x="72165" y="116476"/>
                    <a:pt x="79761" y="116476"/>
                  </a:cubicBezTo>
                  <a:cubicBezTo>
                    <a:pt x="87357" y="116476"/>
                    <a:pt x="94953" y="112678"/>
                    <a:pt x="101283" y="107614"/>
                  </a:cubicBezTo>
                  <a:lnTo>
                    <a:pt x="107614" y="101283"/>
                  </a:lnTo>
                  <a:cubicBezTo>
                    <a:pt x="112678" y="94953"/>
                    <a:pt x="116476" y="87357"/>
                    <a:pt x="116476" y="79761"/>
                  </a:cubicBezTo>
                  <a:lnTo>
                    <a:pt x="116476" y="68366"/>
                  </a:lnTo>
                  <a:cubicBezTo>
                    <a:pt x="116476" y="60770"/>
                    <a:pt x="113944" y="54440"/>
                    <a:pt x="110146" y="49376"/>
                  </a:cubicBezTo>
                  <a:cubicBezTo>
                    <a:pt x="107614" y="45578"/>
                    <a:pt x="106348" y="40513"/>
                    <a:pt x="106348" y="36715"/>
                  </a:cubicBezTo>
                  <a:lnTo>
                    <a:pt x="106348" y="15192"/>
                  </a:lnTo>
                  <a:cubicBezTo>
                    <a:pt x="106348" y="6330"/>
                    <a:pt x="100018" y="0"/>
                    <a:pt x="91155" y="0"/>
                  </a:cubicBezTo>
                  <a:lnTo>
                    <a:pt x="48110" y="0"/>
                  </a:lnTo>
                  <a:cubicBezTo>
                    <a:pt x="39247" y="0"/>
                    <a:pt x="32917" y="6330"/>
                    <a:pt x="32917" y="15192"/>
                  </a:cubicBezTo>
                  <a:lnTo>
                    <a:pt x="32917" y="26587"/>
                  </a:lnTo>
                  <a:cubicBezTo>
                    <a:pt x="32917" y="30385"/>
                    <a:pt x="30385" y="32917"/>
                    <a:pt x="26587" y="32917"/>
                  </a:cubicBezTo>
                  <a:lnTo>
                    <a:pt x="15193" y="32917"/>
                  </a:lnTo>
                  <a:cubicBezTo>
                    <a:pt x="6330" y="32917"/>
                    <a:pt x="0" y="36715"/>
                    <a:pt x="0" y="43046"/>
                  </a:cubicBezTo>
                  <a:cubicBezTo>
                    <a:pt x="1266" y="49376"/>
                    <a:pt x="3798" y="54440"/>
                    <a:pt x="8862" y="59504"/>
                  </a:cubicBezTo>
                  <a:lnTo>
                    <a:pt x="58238" y="107614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8" name="Freeform: Shape 67">
              <a:extLst>
                <a:ext uri="{FF2B5EF4-FFF2-40B4-BE49-F238E27FC236}">
                  <a16:creationId xmlns:a16="http://schemas.microsoft.com/office/drawing/2014/main" id="{EC53655E-DCB3-85C8-85A9-000C66CB21DC}"/>
                </a:ext>
              </a:extLst>
            </p:cNvPr>
            <p:cNvSpPr/>
            <p:nvPr/>
          </p:nvSpPr>
          <p:spPr>
            <a:xfrm>
              <a:off x="5433859" y="1767736"/>
              <a:ext cx="73430" cy="56971"/>
            </a:xfrm>
            <a:custGeom>
              <a:avLst/>
              <a:gdLst>
                <a:gd name="connsiteX0" fmla="*/ 8862 w 73430"/>
                <a:gd name="connsiteY0" fmla="*/ 48110 h 56971"/>
                <a:gd name="connsiteX1" fmla="*/ 30385 w 73430"/>
                <a:gd name="connsiteY1" fmla="*/ 56972 h 56971"/>
                <a:gd name="connsiteX2" fmla="*/ 58238 w 73430"/>
                <a:gd name="connsiteY2" fmla="*/ 56972 h 56971"/>
                <a:gd name="connsiteX3" fmla="*/ 73430 w 73430"/>
                <a:gd name="connsiteY3" fmla="*/ 41779 h 56971"/>
                <a:gd name="connsiteX4" fmla="*/ 73430 w 73430"/>
                <a:gd name="connsiteY4" fmla="*/ 25321 h 56971"/>
                <a:gd name="connsiteX5" fmla="*/ 58238 w 73430"/>
                <a:gd name="connsiteY5" fmla="*/ 10128 h 56971"/>
                <a:gd name="connsiteX6" fmla="*/ 45577 w 73430"/>
                <a:gd name="connsiteY6" fmla="*/ 6330 h 56971"/>
                <a:gd name="connsiteX7" fmla="*/ 31651 w 73430"/>
                <a:gd name="connsiteY7" fmla="*/ 0 h 56971"/>
                <a:gd name="connsiteX8" fmla="*/ 15192 w 73430"/>
                <a:gd name="connsiteY8" fmla="*/ 8862 h 56971"/>
                <a:gd name="connsiteX9" fmla="*/ 8862 w 73430"/>
                <a:gd name="connsiteY9" fmla="*/ 15192 h 56971"/>
                <a:gd name="connsiteX10" fmla="*/ 0 w 73430"/>
                <a:gd name="connsiteY10" fmla="*/ 31651 h 56971"/>
                <a:gd name="connsiteX11" fmla="*/ 8862 w 73430"/>
                <a:gd name="connsiteY11" fmla="*/ 48110 h 56971"/>
                <a:gd name="connsiteX12" fmla="*/ 8862 w 73430"/>
                <a:gd name="connsiteY12" fmla="*/ 48110 h 5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430" h="56971">
                  <a:moveTo>
                    <a:pt x="8862" y="48110"/>
                  </a:moveTo>
                  <a:cubicBezTo>
                    <a:pt x="15192" y="53174"/>
                    <a:pt x="22789" y="56972"/>
                    <a:pt x="30385" y="56972"/>
                  </a:cubicBezTo>
                  <a:lnTo>
                    <a:pt x="58238" y="56972"/>
                  </a:lnTo>
                  <a:cubicBezTo>
                    <a:pt x="67100" y="56972"/>
                    <a:pt x="73430" y="50642"/>
                    <a:pt x="73430" y="41779"/>
                  </a:cubicBezTo>
                  <a:lnTo>
                    <a:pt x="73430" y="25321"/>
                  </a:lnTo>
                  <a:cubicBezTo>
                    <a:pt x="73430" y="16459"/>
                    <a:pt x="67100" y="10128"/>
                    <a:pt x="58238" y="10128"/>
                  </a:cubicBezTo>
                  <a:cubicBezTo>
                    <a:pt x="53174" y="10128"/>
                    <a:pt x="49376" y="8862"/>
                    <a:pt x="45577" y="6330"/>
                  </a:cubicBezTo>
                  <a:cubicBezTo>
                    <a:pt x="41779" y="2532"/>
                    <a:pt x="36715" y="0"/>
                    <a:pt x="31651" y="0"/>
                  </a:cubicBezTo>
                  <a:cubicBezTo>
                    <a:pt x="25321" y="1266"/>
                    <a:pt x="20256" y="3798"/>
                    <a:pt x="15192" y="8862"/>
                  </a:cubicBezTo>
                  <a:lnTo>
                    <a:pt x="8862" y="15192"/>
                  </a:lnTo>
                  <a:cubicBezTo>
                    <a:pt x="3798" y="18991"/>
                    <a:pt x="1266" y="25321"/>
                    <a:pt x="0" y="31651"/>
                  </a:cubicBezTo>
                  <a:cubicBezTo>
                    <a:pt x="0" y="36715"/>
                    <a:pt x="3798" y="41779"/>
                    <a:pt x="8862" y="48110"/>
                  </a:cubicBezTo>
                  <a:lnTo>
                    <a:pt x="8862" y="4811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89" name="Freeform: Shape 68">
              <a:extLst>
                <a:ext uri="{FF2B5EF4-FFF2-40B4-BE49-F238E27FC236}">
                  <a16:creationId xmlns:a16="http://schemas.microsoft.com/office/drawing/2014/main" id="{316D1182-91A2-5240-D12D-A0DF76DFE143}"/>
                </a:ext>
              </a:extLst>
            </p:cNvPr>
            <p:cNvSpPr/>
            <p:nvPr/>
          </p:nvSpPr>
          <p:spPr>
            <a:xfrm>
              <a:off x="4810965" y="1819644"/>
              <a:ext cx="198452" cy="139264"/>
            </a:xfrm>
            <a:custGeom>
              <a:avLst/>
              <a:gdLst>
                <a:gd name="connsiteX0" fmla="*/ 20257 w 198452"/>
                <a:gd name="connsiteY0" fmla="*/ 130403 h 139264"/>
                <a:gd name="connsiteX1" fmla="*/ 41779 w 198452"/>
                <a:gd name="connsiteY1" fmla="*/ 139265 h 139264"/>
                <a:gd name="connsiteX2" fmla="*/ 87357 w 198452"/>
                <a:gd name="connsiteY2" fmla="*/ 139265 h 139264"/>
                <a:gd name="connsiteX3" fmla="*/ 102550 w 198452"/>
                <a:gd name="connsiteY3" fmla="*/ 125338 h 139264"/>
                <a:gd name="connsiteX4" fmla="*/ 108880 w 198452"/>
                <a:gd name="connsiteY4" fmla="*/ 111412 h 139264"/>
                <a:gd name="connsiteX5" fmla="*/ 134201 w 198452"/>
                <a:gd name="connsiteY5" fmla="*/ 86091 h 139264"/>
                <a:gd name="connsiteX6" fmla="*/ 149393 w 198452"/>
                <a:gd name="connsiteY6" fmla="*/ 79761 h 139264"/>
                <a:gd name="connsiteX7" fmla="*/ 154457 w 198452"/>
                <a:gd name="connsiteY7" fmla="*/ 79761 h 139264"/>
                <a:gd name="connsiteX8" fmla="*/ 175980 w 198452"/>
                <a:gd name="connsiteY8" fmla="*/ 70898 h 139264"/>
                <a:gd name="connsiteX9" fmla="*/ 193705 w 198452"/>
                <a:gd name="connsiteY9" fmla="*/ 53174 h 139264"/>
                <a:gd name="connsiteX10" fmla="*/ 193705 w 198452"/>
                <a:gd name="connsiteY10" fmla="*/ 31651 h 139264"/>
                <a:gd name="connsiteX11" fmla="*/ 193705 w 198452"/>
                <a:gd name="connsiteY11" fmla="*/ 31651 h 139264"/>
                <a:gd name="connsiteX12" fmla="*/ 192439 w 198452"/>
                <a:gd name="connsiteY12" fmla="*/ 30385 h 139264"/>
                <a:gd name="connsiteX13" fmla="*/ 170916 w 198452"/>
                <a:gd name="connsiteY13" fmla="*/ 21523 h 139264"/>
                <a:gd name="connsiteX14" fmla="*/ 139265 w 198452"/>
                <a:gd name="connsiteY14" fmla="*/ 21523 h 139264"/>
                <a:gd name="connsiteX15" fmla="*/ 124072 w 198452"/>
                <a:gd name="connsiteY15" fmla="*/ 15193 h 139264"/>
                <a:gd name="connsiteX16" fmla="*/ 117742 w 198452"/>
                <a:gd name="connsiteY16" fmla="*/ 8862 h 139264"/>
                <a:gd name="connsiteX17" fmla="*/ 96219 w 198452"/>
                <a:gd name="connsiteY17" fmla="*/ 0 h 139264"/>
                <a:gd name="connsiteX18" fmla="*/ 44312 w 198452"/>
                <a:gd name="connsiteY18" fmla="*/ 0 h 139264"/>
                <a:gd name="connsiteX19" fmla="*/ 29119 w 198452"/>
                <a:gd name="connsiteY19" fmla="*/ 15193 h 139264"/>
                <a:gd name="connsiteX20" fmla="*/ 29119 w 198452"/>
                <a:gd name="connsiteY20" fmla="*/ 39247 h 139264"/>
                <a:gd name="connsiteX21" fmla="*/ 22789 w 198452"/>
                <a:gd name="connsiteY21" fmla="*/ 54440 h 139264"/>
                <a:gd name="connsiteX22" fmla="*/ 8862 w 198452"/>
                <a:gd name="connsiteY22" fmla="*/ 68366 h 139264"/>
                <a:gd name="connsiteX23" fmla="*/ 0 w 198452"/>
                <a:gd name="connsiteY23" fmla="*/ 89889 h 139264"/>
                <a:gd name="connsiteX24" fmla="*/ 0 w 198452"/>
                <a:gd name="connsiteY24" fmla="*/ 94953 h 139264"/>
                <a:gd name="connsiteX25" fmla="*/ 8862 w 198452"/>
                <a:gd name="connsiteY25" fmla="*/ 116476 h 139264"/>
                <a:gd name="connsiteX26" fmla="*/ 20257 w 198452"/>
                <a:gd name="connsiteY26" fmla="*/ 130403 h 139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98452" h="139264">
                  <a:moveTo>
                    <a:pt x="20257" y="130403"/>
                  </a:moveTo>
                  <a:cubicBezTo>
                    <a:pt x="26587" y="135467"/>
                    <a:pt x="34183" y="139265"/>
                    <a:pt x="41779" y="139265"/>
                  </a:cubicBezTo>
                  <a:lnTo>
                    <a:pt x="87357" y="139265"/>
                  </a:lnTo>
                  <a:cubicBezTo>
                    <a:pt x="94953" y="139265"/>
                    <a:pt x="102550" y="132935"/>
                    <a:pt x="102550" y="125338"/>
                  </a:cubicBezTo>
                  <a:cubicBezTo>
                    <a:pt x="102550" y="120274"/>
                    <a:pt x="105081" y="115210"/>
                    <a:pt x="108880" y="111412"/>
                  </a:cubicBezTo>
                  <a:lnTo>
                    <a:pt x="134201" y="86091"/>
                  </a:lnTo>
                  <a:cubicBezTo>
                    <a:pt x="137999" y="82293"/>
                    <a:pt x="144329" y="79761"/>
                    <a:pt x="149393" y="79761"/>
                  </a:cubicBezTo>
                  <a:lnTo>
                    <a:pt x="154457" y="79761"/>
                  </a:lnTo>
                  <a:cubicBezTo>
                    <a:pt x="162053" y="79761"/>
                    <a:pt x="169650" y="75963"/>
                    <a:pt x="175980" y="70898"/>
                  </a:cubicBezTo>
                  <a:lnTo>
                    <a:pt x="193705" y="53174"/>
                  </a:lnTo>
                  <a:cubicBezTo>
                    <a:pt x="200035" y="46844"/>
                    <a:pt x="200035" y="37981"/>
                    <a:pt x="193705" y="31651"/>
                  </a:cubicBezTo>
                  <a:cubicBezTo>
                    <a:pt x="193705" y="31651"/>
                    <a:pt x="193705" y="31651"/>
                    <a:pt x="193705" y="31651"/>
                  </a:cubicBezTo>
                  <a:lnTo>
                    <a:pt x="192439" y="30385"/>
                  </a:lnTo>
                  <a:cubicBezTo>
                    <a:pt x="186109" y="25321"/>
                    <a:pt x="178512" y="21523"/>
                    <a:pt x="170916" y="21523"/>
                  </a:cubicBezTo>
                  <a:lnTo>
                    <a:pt x="139265" y="21523"/>
                  </a:lnTo>
                  <a:cubicBezTo>
                    <a:pt x="132935" y="21523"/>
                    <a:pt x="127870" y="18991"/>
                    <a:pt x="124072" y="15193"/>
                  </a:cubicBezTo>
                  <a:lnTo>
                    <a:pt x="117742" y="8862"/>
                  </a:lnTo>
                  <a:cubicBezTo>
                    <a:pt x="111412" y="3798"/>
                    <a:pt x="103816" y="0"/>
                    <a:pt x="96219" y="0"/>
                  </a:cubicBezTo>
                  <a:lnTo>
                    <a:pt x="44312" y="0"/>
                  </a:lnTo>
                  <a:cubicBezTo>
                    <a:pt x="35449" y="0"/>
                    <a:pt x="29119" y="6330"/>
                    <a:pt x="29119" y="15193"/>
                  </a:cubicBezTo>
                  <a:lnTo>
                    <a:pt x="29119" y="39247"/>
                  </a:lnTo>
                  <a:cubicBezTo>
                    <a:pt x="29119" y="44312"/>
                    <a:pt x="26587" y="50642"/>
                    <a:pt x="22789" y="54440"/>
                  </a:cubicBezTo>
                  <a:lnTo>
                    <a:pt x="8862" y="68366"/>
                  </a:lnTo>
                  <a:cubicBezTo>
                    <a:pt x="3798" y="74697"/>
                    <a:pt x="0" y="82293"/>
                    <a:pt x="0" y="89889"/>
                  </a:cubicBezTo>
                  <a:lnTo>
                    <a:pt x="0" y="94953"/>
                  </a:lnTo>
                  <a:cubicBezTo>
                    <a:pt x="0" y="102550"/>
                    <a:pt x="3798" y="110146"/>
                    <a:pt x="8862" y="116476"/>
                  </a:cubicBezTo>
                  <a:lnTo>
                    <a:pt x="20257" y="13040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0" name="Freeform: Shape 69">
              <a:extLst>
                <a:ext uri="{FF2B5EF4-FFF2-40B4-BE49-F238E27FC236}">
                  <a16:creationId xmlns:a16="http://schemas.microsoft.com/office/drawing/2014/main" id="{E2A46199-F98F-CBA4-2C73-55E48BAE52E5}"/>
                </a:ext>
              </a:extLst>
            </p:cNvPr>
            <p:cNvSpPr/>
            <p:nvPr/>
          </p:nvSpPr>
          <p:spPr>
            <a:xfrm>
              <a:off x="4985679" y="1863955"/>
              <a:ext cx="340249" cy="191172"/>
            </a:xfrm>
            <a:custGeom>
              <a:avLst/>
              <a:gdLst>
                <a:gd name="connsiteX0" fmla="*/ 239283 w 340249"/>
                <a:gd name="connsiteY0" fmla="*/ 0 h 191172"/>
                <a:gd name="connsiteX1" fmla="*/ 215227 w 340249"/>
                <a:gd name="connsiteY1" fmla="*/ 0 h 191172"/>
                <a:gd name="connsiteX2" fmla="*/ 200035 w 340249"/>
                <a:gd name="connsiteY2" fmla="*/ 15193 h 191172"/>
                <a:gd name="connsiteX3" fmla="*/ 200035 w 340249"/>
                <a:gd name="connsiteY3" fmla="*/ 58238 h 191172"/>
                <a:gd name="connsiteX4" fmla="*/ 198769 w 340249"/>
                <a:gd name="connsiteY4" fmla="*/ 64568 h 191172"/>
                <a:gd name="connsiteX5" fmla="*/ 188641 w 340249"/>
                <a:gd name="connsiteY5" fmla="*/ 58238 h 191172"/>
                <a:gd name="connsiteX6" fmla="*/ 165852 w 340249"/>
                <a:gd name="connsiteY6" fmla="*/ 35449 h 191172"/>
                <a:gd name="connsiteX7" fmla="*/ 144329 w 340249"/>
                <a:gd name="connsiteY7" fmla="*/ 26587 h 191172"/>
                <a:gd name="connsiteX8" fmla="*/ 84825 w 340249"/>
                <a:gd name="connsiteY8" fmla="*/ 26587 h 191172"/>
                <a:gd name="connsiteX9" fmla="*/ 69632 w 340249"/>
                <a:gd name="connsiteY9" fmla="*/ 20257 h 191172"/>
                <a:gd name="connsiteX10" fmla="*/ 65834 w 340249"/>
                <a:gd name="connsiteY10" fmla="*/ 17725 h 191172"/>
                <a:gd name="connsiteX11" fmla="*/ 44312 w 340249"/>
                <a:gd name="connsiteY11" fmla="*/ 17725 h 191172"/>
                <a:gd name="connsiteX12" fmla="*/ 8862 w 340249"/>
                <a:gd name="connsiteY12" fmla="*/ 53174 h 191172"/>
                <a:gd name="connsiteX13" fmla="*/ 0 w 340249"/>
                <a:gd name="connsiteY13" fmla="*/ 74697 h 191172"/>
                <a:gd name="connsiteX14" fmla="*/ 0 w 340249"/>
                <a:gd name="connsiteY14" fmla="*/ 79761 h 191172"/>
                <a:gd name="connsiteX15" fmla="*/ 8862 w 340249"/>
                <a:gd name="connsiteY15" fmla="*/ 101283 h 191172"/>
                <a:gd name="connsiteX16" fmla="*/ 88623 w 340249"/>
                <a:gd name="connsiteY16" fmla="*/ 181044 h 191172"/>
                <a:gd name="connsiteX17" fmla="*/ 110146 w 340249"/>
                <a:gd name="connsiteY17" fmla="*/ 189907 h 191172"/>
                <a:gd name="connsiteX18" fmla="*/ 205099 w 340249"/>
                <a:gd name="connsiteY18" fmla="*/ 189907 h 191172"/>
                <a:gd name="connsiteX19" fmla="*/ 226622 w 340249"/>
                <a:gd name="connsiteY19" fmla="*/ 181044 h 191172"/>
                <a:gd name="connsiteX20" fmla="*/ 231686 w 340249"/>
                <a:gd name="connsiteY20" fmla="*/ 175980 h 191172"/>
                <a:gd name="connsiteX21" fmla="*/ 248145 w 340249"/>
                <a:gd name="connsiteY21" fmla="*/ 170916 h 191172"/>
                <a:gd name="connsiteX22" fmla="*/ 253209 w 340249"/>
                <a:gd name="connsiteY22" fmla="*/ 175980 h 191172"/>
                <a:gd name="connsiteX23" fmla="*/ 260805 w 340249"/>
                <a:gd name="connsiteY23" fmla="*/ 182310 h 191172"/>
                <a:gd name="connsiteX24" fmla="*/ 282328 w 340249"/>
                <a:gd name="connsiteY24" fmla="*/ 191173 h 191172"/>
                <a:gd name="connsiteX25" fmla="*/ 303850 w 340249"/>
                <a:gd name="connsiteY25" fmla="*/ 191173 h 191172"/>
                <a:gd name="connsiteX26" fmla="*/ 325373 w 340249"/>
                <a:gd name="connsiteY26" fmla="*/ 182310 h 191172"/>
                <a:gd name="connsiteX27" fmla="*/ 331704 w 340249"/>
                <a:gd name="connsiteY27" fmla="*/ 175980 h 191172"/>
                <a:gd name="connsiteX28" fmla="*/ 331704 w 340249"/>
                <a:gd name="connsiteY28" fmla="*/ 134201 h 191172"/>
                <a:gd name="connsiteX29" fmla="*/ 331704 w 340249"/>
                <a:gd name="connsiteY29" fmla="*/ 134201 h 191172"/>
                <a:gd name="connsiteX30" fmla="*/ 298786 w 340249"/>
                <a:gd name="connsiteY30" fmla="*/ 101283 h 191172"/>
                <a:gd name="connsiteX31" fmla="*/ 292456 w 340249"/>
                <a:gd name="connsiteY31" fmla="*/ 86091 h 191172"/>
                <a:gd name="connsiteX32" fmla="*/ 292456 w 340249"/>
                <a:gd name="connsiteY32" fmla="*/ 79761 h 191172"/>
                <a:gd name="connsiteX33" fmla="*/ 283594 w 340249"/>
                <a:gd name="connsiteY33" fmla="*/ 58238 h 191172"/>
                <a:gd name="connsiteX34" fmla="*/ 263337 w 340249"/>
                <a:gd name="connsiteY34" fmla="*/ 37981 h 191172"/>
                <a:gd name="connsiteX35" fmla="*/ 257007 w 340249"/>
                <a:gd name="connsiteY35" fmla="*/ 22789 h 191172"/>
                <a:gd name="connsiteX36" fmla="*/ 257007 w 340249"/>
                <a:gd name="connsiteY36" fmla="*/ 15193 h 191172"/>
                <a:gd name="connsiteX37" fmla="*/ 239283 w 340249"/>
                <a:gd name="connsiteY37" fmla="*/ 0 h 191172"/>
                <a:gd name="connsiteX38" fmla="*/ 239283 w 340249"/>
                <a:gd name="connsiteY38" fmla="*/ 0 h 191172"/>
                <a:gd name="connsiteX39" fmla="*/ 239283 w 340249"/>
                <a:gd name="connsiteY39" fmla="*/ 0 h 191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40249" h="191172">
                  <a:moveTo>
                    <a:pt x="239283" y="0"/>
                  </a:moveTo>
                  <a:lnTo>
                    <a:pt x="215227" y="0"/>
                  </a:lnTo>
                  <a:cubicBezTo>
                    <a:pt x="206365" y="0"/>
                    <a:pt x="200035" y="6330"/>
                    <a:pt x="200035" y="15193"/>
                  </a:cubicBezTo>
                  <a:lnTo>
                    <a:pt x="200035" y="58238"/>
                  </a:lnTo>
                  <a:cubicBezTo>
                    <a:pt x="200035" y="60770"/>
                    <a:pt x="200035" y="62036"/>
                    <a:pt x="198769" y="64568"/>
                  </a:cubicBezTo>
                  <a:cubicBezTo>
                    <a:pt x="194971" y="63302"/>
                    <a:pt x="191173" y="60770"/>
                    <a:pt x="188641" y="58238"/>
                  </a:cubicBezTo>
                  <a:lnTo>
                    <a:pt x="165852" y="35449"/>
                  </a:lnTo>
                  <a:cubicBezTo>
                    <a:pt x="159522" y="30385"/>
                    <a:pt x="151925" y="26587"/>
                    <a:pt x="144329" y="26587"/>
                  </a:cubicBezTo>
                  <a:lnTo>
                    <a:pt x="84825" y="26587"/>
                  </a:lnTo>
                  <a:cubicBezTo>
                    <a:pt x="79761" y="26587"/>
                    <a:pt x="73431" y="24055"/>
                    <a:pt x="69632" y="20257"/>
                  </a:cubicBezTo>
                  <a:lnTo>
                    <a:pt x="65834" y="17725"/>
                  </a:lnTo>
                  <a:cubicBezTo>
                    <a:pt x="59504" y="11394"/>
                    <a:pt x="50642" y="11394"/>
                    <a:pt x="44312" y="17725"/>
                  </a:cubicBezTo>
                  <a:lnTo>
                    <a:pt x="8862" y="53174"/>
                  </a:lnTo>
                  <a:cubicBezTo>
                    <a:pt x="3798" y="59504"/>
                    <a:pt x="0" y="67100"/>
                    <a:pt x="0" y="74697"/>
                  </a:cubicBezTo>
                  <a:lnTo>
                    <a:pt x="0" y="79761"/>
                  </a:lnTo>
                  <a:cubicBezTo>
                    <a:pt x="0" y="87357"/>
                    <a:pt x="3798" y="94953"/>
                    <a:pt x="8862" y="101283"/>
                  </a:cubicBezTo>
                  <a:lnTo>
                    <a:pt x="88623" y="181044"/>
                  </a:lnTo>
                  <a:cubicBezTo>
                    <a:pt x="94953" y="186108"/>
                    <a:pt x="102550" y="189907"/>
                    <a:pt x="110146" y="189907"/>
                  </a:cubicBezTo>
                  <a:lnTo>
                    <a:pt x="205099" y="189907"/>
                  </a:lnTo>
                  <a:cubicBezTo>
                    <a:pt x="212696" y="189907"/>
                    <a:pt x="220292" y="186108"/>
                    <a:pt x="226622" y="181044"/>
                  </a:cubicBezTo>
                  <a:lnTo>
                    <a:pt x="231686" y="175980"/>
                  </a:lnTo>
                  <a:cubicBezTo>
                    <a:pt x="234218" y="169650"/>
                    <a:pt x="241814" y="168384"/>
                    <a:pt x="248145" y="170916"/>
                  </a:cubicBezTo>
                  <a:cubicBezTo>
                    <a:pt x="250677" y="172182"/>
                    <a:pt x="251943" y="173448"/>
                    <a:pt x="253209" y="175980"/>
                  </a:cubicBezTo>
                  <a:lnTo>
                    <a:pt x="260805" y="182310"/>
                  </a:lnTo>
                  <a:cubicBezTo>
                    <a:pt x="267135" y="187374"/>
                    <a:pt x="274732" y="191173"/>
                    <a:pt x="282328" y="191173"/>
                  </a:cubicBezTo>
                  <a:lnTo>
                    <a:pt x="303850" y="191173"/>
                  </a:lnTo>
                  <a:cubicBezTo>
                    <a:pt x="311447" y="191173"/>
                    <a:pt x="319043" y="187374"/>
                    <a:pt x="325373" y="182310"/>
                  </a:cubicBezTo>
                  <a:lnTo>
                    <a:pt x="331704" y="175980"/>
                  </a:lnTo>
                  <a:cubicBezTo>
                    <a:pt x="343098" y="164586"/>
                    <a:pt x="343098" y="145595"/>
                    <a:pt x="331704" y="134201"/>
                  </a:cubicBezTo>
                  <a:cubicBezTo>
                    <a:pt x="331704" y="134201"/>
                    <a:pt x="331704" y="134201"/>
                    <a:pt x="331704" y="134201"/>
                  </a:cubicBezTo>
                  <a:lnTo>
                    <a:pt x="298786" y="101283"/>
                  </a:lnTo>
                  <a:cubicBezTo>
                    <a:pt x="294988" y="97485"/>
                    <a:pt x="292456" y="91155"/>
                    <a:pt x="292456" y="86091"/>
                  </a:cubicBezTo>
                  <a:lnTo>
                    <a:pt x="292456" y="79761"/>
                  </a:lnTo>
                  <a:cubicBezTo>
                    <a:pt x="292456" y="72165"/>
                    <a:pt x="288658" y="64568"/>
                    <a:pt x="283594" y="58238"/>
                  </a:cubicBezTo>
                  <a:lnTo>
                    <a:pt x="263337" y="37981"/>
                  </a:lnTo>
                  <a:cubicBezTo>
                    <a:pt x="259539" y="34183"/>
                    <a:pt x="257007" y="27853"/>
                    <a:pt x="257007" y="22789"/>
                  </a:cubicBezTo>
                  <a:lnTo>
                    <a:pt x="257007" y="15193"/>
                  </a:lnTo>
                  <a:cubicBezTo>
                    <a:pt x="254475" y="7596"/>
                    <a:pt x="246879" y="0"/>
                    <a:pt x="239283" y="0"/>
                  </a:cubicBezTo>
                  <a:cubicBezTo>
                    <a:pt x="239283" y="0"/>
                    <a:pt x="239283" y="0"/>
                    <a:pt x="239283" y="0"/>
                  </a:cubicBezTo>
                  <a:lnTo>
                    <a:pt x="239283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1" name="Freeform: Shape 70">
              <a:extLst>
                <a:ext uri="{FF2B5EF4-FFF2-40B4-BE49-F238E27FC236}">
                  <a16:creationId xmlns:a16="http://schemas.microsoft.com/office/drawing/2014/main" id="{1E57D027-9A24-AE36-5BE2-E057237263D8}"/>
                </a:ext>
              </a:extLst>
            </p:cNvPr>
            <p:cNvSpPr/>
            <p:nvPr/>
          </p:nvSpPr>
          <p:spPr>
            <a:xfrm>
              <a:off x="5438448" y="1712030"/>
              <a:ext cx="345788" cy="112677"/>
            </a:xfrm>
            <a:custGeom>
              <a:avLst/>
              <a:gdLst>
                <a:gd name="connsiteX0" fmla="*/ 306857 w 345788"/>
                <a:gd name="connsiteY0" fmla="*/ 111412 h 112677"/>
                <a:gd name="connsiteX1" fmla="*/ 328380 w 345788"/>
                <a:gd name="connsiteY1" fmla="*/ 102550 h 112677"/>
                <a:gd name="connsiteX2" fmla="*/ 341040 w 345788"/>
                <a:gd name="connsiteY2" fmla="*/ 89889 h 112677"/>
                <a:gd name="connsiteX3" fmla="*/ 341040 w 345788"/>
                <a:gd name="connsiteY3" fmla="*/ 68366 h 112677"/>
                <a:gd name="connsiteX4" fmla="*/ 341040 w 345788"/>
                <a:gd name="connsiteY4" fmla="*/ 68366 h 112677"/>
                <a:gd name="connsiteX5" fmla="*/ 333444 w 345788"/>
                <a:gd name="connsiteY5" fmla="*/ 60770 h 112677"/>
                <a:gd name="connsiteX6" fmla="*/ 311922 w 345788"/>
                <a:gd name="connsiteY6" fmla="*/ 51908 h 112677"/>
                <a:gd name="connsiteX7" fmla="*/ 233427 w 345788"/>
                <a:gd name="connsiteY7" fmla="*/ 51908 h 112677"/>
                <a:gd name="connsiteX8" fmla="*/ 211904 w 345788"/>
                <a:gd name="connsiteY8" fmla="*/ 60770 h 112677"/>
                <a:gd name="connsiteX9" fmla="*/ 208106 w 345788"/>
                <a:gd name="connsiteY9" fmla="*/ 64568 h 112677"/>
                <a:gd name="connsiteX10" fmla="*/ 192913 w 345788"/>
                <a:gd name="connsiteY10" fmla="*/ 70898 h 112677"/>
                <a:gd name="connsiteX11" fmla="*/ 154932 w 345788"/>
                <a:gd name="connsiteY11" fmla="*/ 70898 h 112677"/>
                <a:gd name="connsiteX12" fmla="*/ 139740 w 345788"/>
                <a:gd name="connsiteY12" fmla="*/ 64568 h 112677"/>
                <a:gd name="connsiteX13" fmla="*/ 138473 w 345788"/>
                <a:gd name="connsiteY13" fmla="*/ 63302 h 112677"/>
                <a:gd name="connsiteX14" fmla="*/ 132143 w 345788"/>
                <a:gd name="connsiteY14" fmla="*/ 48110 h 112677"/>
                <a:gd name="connsiteX15" fmla="*/ 123281 w 345788"/>
                <a:gd name="connsiteY15" fmla="*/ 26587 h 112677"/>
                <a:gd name="connsiteX16" fmla="*/ 106822 w 345788"/>
                <a:gd name="connsiteY16" fmla="*/ 8862 h 112677"/>
                <a:gd name="connsiteX17" fmla="*/ 85299 w 345788"/>
                <a:gd name="connsiteY17" fmla="*/ 0 h 112677"/>
                <a:gd name="connsiteX18" fmla="*/ 9337 w 345788"/>
                <a:gd name="connsiteY18" fmla="*/ 0 h 112677"/>
                <a:gd name="connsiteX19" fmla="*/ 475 w 345788"/>
                <a:gd name="connsiteY19" fmla="*/ 5064 h 112677"/>
                <a:gd name="connsiteX20" fmla="*/ 4273 w 345788"/>
                <a:gd name="connsiteY20" fmla="*/ 15193 h 112677"/>
                <a:gd name="connsiteX21" fmla="*/ 20732 w 345788"/>
                <a:gd name="connsiteY21" fmla="*/ 32917 h 112677"/>
                <a:gd name="connsiteX22" fmla="*/ 42254 w 345788"/>
                <a:gd name="connsiteY22" fmla="*/ 41779 h 112677"/>
                <a:gd name="connsiteX23" fmla="*/ 82768 w 345788"/>
                <a:gd name="connsiteY23" fmla="*/ 41779 h 112677"/>
                <a:gd name="connsiteX24" fmla="*/ 89098 w 345788"/>
                <a:gd name="connsiteY24" fmla="*/ 48110 h 112677"/>
                <a:gd name="connsiteX25" fmla="*/ 89098 w 345788"/>
                <a:gd name="connsiteY25" fmla="*/ 62036 h 112677"/>
                <a:gd name="connsiteX26" fmla="*/ 97960 w 345788"/>
                <a:gd name="connsiteY26" fmla="*/ 83559 h 112677"/>
                <a:gd name="connsiteX27" fmla="*/ 118217 w 345788"/>
                <a:gd name="connsiteY27" fmla="*/ 103816 h 112677"/>
                <a:gd name="connsiteX28" fmla="*/ 139740 w 345788"/>
                <a:gd name="connsiteY28" fmla="*/ 112678 h 112677"/>
                <a:gd name="connsiteX29" fmla="*/ 306857 w 345788"/>
                <a:gd name="connsiteY29" fmla="*/ 111412 h 112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45788" h="112677">
                  <a:moveTo>
                    <a:pt x="306857" y="111412"/>
                  </a:moveTo>
                  <a:cubicBezTo>
                    <a:pt x="314453" y="111412"/>
                    <a:pt x="322050" y="107614"/>
                    <a:pt x="328380" y="102550"/>
                  </a:cubicBezTo>
                  <a:lnTo>
                    <a:pt x="341040" y="89889"/>
                  </a:lnTo>
                  <a:cubicBezTo>
                    <a:pt x="347371" y="83559"/>
                    <a:pt x="347371" y="74697"/>
                    <a:pt x="341040" y="68366"/>
                  </a:cubicBezTo>
                  <a:cubicBezTo>
                    <a:pt x="341040" y="68366"/>
                    <a:pt x="341040" y="68366"/>
                    <a:pt x="341040" y="68366"/>
                  </a:cubicBezTo>
                  <a:lnTo>
                    <a:pt x="333444" y="60770"/>
                  </a:lnTo>
                  <a:cubicBezTo>
                    <a:pt x="327114" y="55706"/>
                    <a:pt x="319518" y="51908"/>
                    <a:pt x="311922" y="51908"/>
                  </a:cubicBezTo>
                  <a:lnTo>
                    <a:pt x="233427" y="51908"/>
                  </a:lnTo>
                  <a:cubicBezTo>
                    <a:pt x="225830" y="51908"/>
                    <a:pt x="218234" y="55706"/>
                    <a:pt x="211904" y="60770"/>
                  </a:cubicBezTo>
                  <a:lnTo>
                    <a:pt x="208106" y="64568"/>
                  </a:lnTo>
                  <a:cubicBezTo>
                    <a:pt x="204308" y="68366"/>
                    <a:pt x="197978" y="70898"/>
                    <a:pt x="192913" y="70898"/>
                  </a:cubicBezTo>
                  <a:lnTo>
                    <a:pt x="154932" y="70898"/>
                  </a:lnTo>
                  <a:cubicBezTo>
                    <a:pt x="148602" y="70898"/>
                    <a:pt x="143538" y="68366"/>
                    <a:pt x="139740" y="64568"/>
                  </a:cubicBezTo>
                  <a:lnTo>
                    <a:pt x="138473" y="63302"/>
                  </a:lnTo>
                  <a:cubicBezTo>
                    <a:pt x="134676" y="59504"/>
                    <a:pt x="132143" y="53174"/>
                    <a:pt x="132143" y="48110"/>
                  </a:cubicBezTo>
                  <a:cubicBezTo>
                    <a:pt x="132143" y="40513"/>
                    <a:pt x="128345" y="32917"/>
                    <a:pt x="123281" y="26587"/>
                  </a:cubicBezTo>
                  <a:lnTo>
                    <a:pt x="106822" y="8862"/>
                  </a:lnTo>
                  <a:cubicBezTo>
                    <a:pt x="100492" y="3798"/>
                    <a:pt x="92896" y="0"/>
                    <a:pt x="85299" y="0"/>
                  </a:cubicBezTo>
                  <a:lnTo>
                    <a:pt x="9337" y="0"/>
                  </a:lnTo>
                  <a:cubicBezTo>
                    <a:pt x="3007" y="0"/>
                    <a:pt x="475" y="2532"/>
                    <a:pt x="475" y="5064"/>
                  </a:cubicBezTo>
                  <a:cubicBezTo>
                    <a:pt x="-791" y="8862"/>
                    <a:pt x="475" y="12660"/>
                    <a:pt x="4273" y="15193"/>
                  </a:cubicBezTo>
                  <a:lnTo>
                    <a:pt x="20732" y="32917"/>
                  </a:lnTo>
                  <a:cubicBezTo>
                    <a:pt x="27062" y="37981"/>
                    <a:pt x="34658" y="41779"/>
                    <a:pt x="42254" y="41779"/>
                  </a:cubicBezTo>
                  <a:lnTo>
                    <a:pt x="82768" y="41779"/>
                  </a:lnTo>
                  <a:cubicBezTo>
                    <a:pt x="86566" y="41779"/>
                    <a:pt x="89098" y="44312"/>
                    <a:pt x="89098" y="48110"/>
                  </a:cubicBezTo>
                  <a:lnTo>
                    <a:pt x="89098" y="62036"/>
                  </a:lnTo>
                  <a:cubicBezTo>
                    <a:pt x="89098" y="69632"/>
                    <a:pt x="92896" y="77229"/>
                    <a:pt x="97960" y="83559"/>
                  </a:cubicBezTo>
                  <a:lnTo>
                    <a:pt x="118217" y="103816"/>
                  </a:lnTo>
                  <a:cubicBezTo>
                    <a:pt x="124547" y="108880"/>
                    <a:pt x="132143" y="112678"/>
                    <a:pt x="139740" y="112678"/>
                  </a:cubicBezTo>
                  <a:lnTo>
                    <a:pt x="306857" y="11141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2" name="Freeform: Shape 71">
              <a:extLst>
                <a:ext uri="{FF2B5EF4-FFF2-40B4-BE49-F238E27FC236}">
                  <a16:creationId xmlns:a16="http://schemas.microsoft.com/office/drawing/2014/main" id="{7AF67912-8ED6-92CD-B42B-051FF3402786}"/>
                </a:ext>
              </a:extLst>
            </p:cNvPr>
            <p:cNvSpPr/>
            <p:nvPr/>
          </p:nvSpPr>
          <p:spPr>
            <a:xfrm>
              <a:off x="5548572" y="1681645"/>
              <a:ext cx="34679" cy="30385"/>
            </a:xfrm>
            <a:custGeom>
              <a:avLst/>
              <a:gdLst>
                <a:gd name="connsiteX0" fmla="*/ 24552 w 34679"/>
                <a:gd name="connsiteY0" fmla="*/ 30385 h 30385"/>
                <a:gd name="connsiteX1" fmla="*/ 34680 w 34679"/>
                <a:gd name="connsiteY1" fmla="*/ 20257 h 30385"/>
                <a:gd name="connsiteX2" fmla="*/ 28350 w 34679"/>
                <a:gd name="connsiteY2" fmla="*/ 6330 h 30385"/>
                <a:gd name="connsiteX3" fmla="*/ 9359 w 34679"/>
                <a:gd name="connsiteY3" fmla="*/ 0 h 30385"/>
                <a:gd name="connsiteX4" fmla="*/ 497 w 34679"/>
                <a:gd name="connsiteY4" fmla="*/ 5064 h 30385"/>
                <a:gd name="connsiteX5" fmla="*/ 3029 w 34679"/>
                <a:gd name="connsiteY5" fmla="*/ 15193 h 30385"/>
                <a:gd name="connsiteX6" fmla="*/ 9359 w 34679"/>
                <a:gd name="connsiteY6" fmla="*/ 21523 h 30385"/>
                <a:gd name="connsiteX7" fmla="*/ 24552 w 34679"/>
                <a:gd name="connsiteY7" fmla="*/ 30385 h 30385"/>
                <a:gd name="connsiteX8" fmla="*/ 24552 w 34679"/>
                <a:gd name="connsiteY8" fmla="*/ 30385 h 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79" h="30385">
                  <a:moveTo>
                    <a:pt x="24552" y="30385"/>
                  </a:moveTo>
                  <a:cubicBezTo>
                    <a:pt x="29616" y="30385"/>
                    <a:pt x="34680" y="25321"/>
                    <a:pt x="34680" y="20257"/>
                  </a:cubicBezTo>
                  <a:cubicBezTo>
                    <a:pt x="34680" y="15193"/>
                    <a:pt x="32148" y="10128"/>
                    <a:pt x="28350" y="6330"/>
                  </a:cubicBezTo>
                  <a:cubicBezTo>
                    <a:pt x="23286" y="1266"/>
                    <a:pt x="15689" y="0"/>
                    <a:pt x="9359" y="0"/>
                  </a:cubicBezTo>
                  <a:cubicBezTo>
                    <a:pt x="3029" y="0"/>
                    <a:pt x="497" y="2532"/>
                    <a:pt x="497" y="5064"/>
                  </a:cubicBezTo>
                  <a:cubicBezTo>
                    <a:pt x="-769" y="8862"/>
                    <a:pt x="497" y="12660"/>
                    <a:pt x="3029" y="15193"/>
                  </a:cubicBezTo>
                  <a:lnTo>
                    <a:pt x="9359" y="21523"/>
                  </a:lnTo>
                  <a:cubicBezTo>
                    <a:pt x="11891" y="25321"/>
                    <a:pt x="18221" y="29119"/>
                    <a:pt x="24552" y="30385"/>
                  </a:cubicBezTo>
                  <a:lnTo>
                    <a:pt x="24552" y="30385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3" name="Freeform: Shape 72">
              <a:extLst>
                <a:ext uri="{FF2B5EF4-FFF2-40B4-BE49-F238E27FC236}">
                  <a16:creationId xmlns:a16="http://schemas.microsoft.com/office/drawing/2014/main" id="{7FFDAE2E-4165-08A8-F2AE-C019AEBFC87C}"/>
                </a:ext>
              </a:extLst>
            </p:cNvPr>
            <p:cNvSpPr/>
            <p:nvPr/>
          </p:nvSpPr>
          <p:spPr>
            <a:xfrm>
              <a:off x="5390813" y="1638600"/>
              <a:ext cx="102710" cy="62036"/>
            </a:xfrm>
            <a:custGeom>
              <a:avLst/>
              <a:gdLst>
                <a:gd name="connsiteX0" fmla="*/ 35449 w 102710"/>
                <a:gd name="connsiteY0" fmla="*/ 53174 h 62036"/>
                <a:gd name="connsiteX1" fmla="*/ 56972 w 102710"/>
                <a:gd name="connsiteY1" fmla="*/ 62036 h 62036"/>
                <a:gd name="connsiteX2" fmla="*/ 88623 w 102710"/>
                <a:gd name="connsiteY2" fmla="*/ 62036 h 62036"/>
                <a:gd name="connsiteX3" fmla="*/ 102550 w 102710"/>
                <a:gd name="connsiteY3" fmla="*/ 45578 h 62036"/>
                <a:gd name="connsiteX4" fmla="*/ 88623 w 102710"/>
                <a:gd name="connsiteY4" fmla="*/ 31651 h 62036"/>
                <a:gd name="connsiteX5" fmla="*/ 82293 w 102710"/>
                <a:gd name="connsiteY5" fmla="*/ 25321 h 62036"/>
                <a:gd name="connsiteX6" fmla="*/ 82293 w 102710"/>
                <a:gd name="connsiteY6" fmla="*/ 15192 h 62036"/>
                <a:gd name="connsiteX7" fmla="*/ 67101 w 102710"/>
                <a:gd name="connsiteY7" fmla="*/ 0 h 62036"/>
                <a:gd name="connsiteX8" fmla="*/ 15193 w 102710"/>
                <a:gd name="connsiteY8" fmla="*/ 0 h 62036"/>
                <a:gd name="connsiteX9" fmla="*/ 0 w 102710"/>
                <a:gd name="connsiteY9" fmla="*/ 10128 h 62036"/>
                <a:gd name="connsiteX10" fmla="*/ 8862 w 102710"/>
                <a:gd name="connsiteY10" fmla="*/ 26587 h 62036"/>
                <a:gd name="connsiteX11" fmla="*/ 35449 w 102710"/>
                <a:gd name="connsiteY11" fmla="*/ 53174 h 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2710" h="62036">
                  <a:moveTo>
                    <a:pt x="35449" y="53174"/>
                  </a:moveTo>
                  <a:cubicBezTo>
                    <a:pt x="41780" y="58238"/>
                    <a:pt x="49376" y="62036"/>
                    <a:pt x="56972" y="62036"/>
                  </a:cubicBezTo>
                  <a:lnTo>
                    <a:pt x="88623" y="62036"/>
                  </a:lnTo>
                  <a:cubicBezTo>
                    <a:pt x="97486" y="60770"/>
                    <a:pt x="103816" y="54440"/>
                    <a:pt x="102550" y="45578"/>
                  </a:cubicBezTo>
                  <a:cubicBezTo>
                    <a:pt x="102550" y="37981"/>
                    <a:pt x="96219" y="31651"/>
                    <a:pt x="88623" y="31651"/>
                  </a:cubicBezTo>
                  <a:cubicBezTo>
                    <a:pt x="84825" y="31651"/>
                    <a:pt x="82293" y="29119"/>
                    <a:pt x="82293" y="25321"/>
                  </a:cubicBezTo>
                  <a:lnTo>
                    <a:pt x="82293" y="15192"/>
                  </a:lnTo>
                  <a:cubicBezTo>
                    <a:pt x="82293" y="6330"/>
                    <a:pt x="75963" y="0"/>
                    <a:pt x="67101" y="0"/>
                  </a:cubicBezTo>
                  <a:lnTo>
                    <a:pt x="15193" y="0"/>
                  </a:lnTo>
                  <a:cubicBezTo>
                    <a:pt x="6330" y="0"/>
                    <a:pt x="0" y="3798"/>
                    <a:pt x="0" y="10128"/>
                  </a:cubicBezTo>
                  <a:cubicBezTo>
                    <a:pt x="1266" y="16459"/>
                    <a:pt x="3798" y="21523"/>
                    <a:pt x="8862" y="26587"/>
                  </a:cubicBezTo>
                  <a:lnTo>
                    <a:pt x="35449" y="53174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4" name="Freeform: Shape 73">
              <a:extLst>
                <a:ext uri="{FF2B5EF4-FFF2-40B4-BE49-F238E27FC236}">
                  <a16:creationId xmlns:a16="http://schemas.microsoft.com/office/drawing/2014/main" id="{DA36B8F1-4773-69C8-E425-7ADCF9BD0EF6}"/>
                </a:ext>
              </a:extLst>
            </p:cNvPr>
            <p:cNvSpPr/>
            <p:nvPr/>
          </p:nvSpPr>
          <p:spPr>
            <a:xfrm>
              <a:off x="5238888" y="1604416"/>
              <a:ext cx="135466" cy="84824"/>
            </a:xfrm>
            <a:custGeom>
              <a:avLst/>
              <a:gdLst>
                <a:gd name="connsiteX0" fmla="*/ 15193 w 135466"/>
                <a:gd name="connsiteY0" fmla="*/ 40513 h 84824"/>
                <a:gd name="connsiteX1" fmla="*/ 25321 w 135466"/>
                <a:gd name="connsiteY1" fmla="*/ 40513 h 84824"/>
                <a:gd name="connsiteX2" fmla="*/ 31651 w 135466"/>
                <a:gd name="connsiteY2" fmla="*/ 41779 h 84824"/>
                <a:gd name="connsiteX3" fmla="*/ 46844 w 135466"/>
                <a:gd name="connsiteY3" fmla="*/ 51908 h 84824"/>
                <a:gd name="connsiteX4" fmla="*/ 62036 w 135466"/>
                <a:gd name="connsiteY4" fmla="*/ 58238 h 84824"/>
                <a:gd name="connsiteX5" fmla="*/ 79761 w 135466"/>
                <a:gd name="connsiteY5" fmla="*/ 75963 h 84824"/>
                <a:gd name="connsiteX6" fmla="*/ 101283 w 135466"/>
                <a:gd name="connsiteY6" fmla="*/ 84825 h 84824"/>
                <a:gd name="connsiteX7" fmla="*/ 120274 w 135466"/>
                <a:gd name="connsiteY7" fmla="*/ 84825 h 84824"/>
                <a:gd name="connsiteX8" fmla="*/ 135467 w 135466"/>
                <a:gd name="connsiteY8" fmla="*/ 69632 h 84824"/>
                <a:gd name="connsiteX9" fmla="*/ 135467 w 135466"/>
                <a:gd name="connsiteY9" fmla="*/ 60770 h 84824"/>
                <a:gd name="connsiteX10" fmla="*/ 126604 w 135466"/>
                <a:gd name="connsiteY10" fmla="*/ 39247 h 84824"/>
                <a:gd name="connsiteX11" fmla="*/ 112678 w 135466"/>
                <a:gd name="connsiteY11" fmla="*/ 25321 h 84824"/>
                <a:gd name="connsiteX12" fmla="*/ 91155 w 135466"/>
                <a:gd name="connsiteY12" fmla="*/ 16459 h 84824"/>
                <a:gd name="connsiteX13" fmla="*/ 86091 w 135466"/>
                <a:gd name="connsiteY13" fmla="*/ 16459 h 84824"/>
                <a:gd name="connsiteX14" fmla="*/ 70899 w 135466"/>
                <a:gd name="connsiteY14" fmla="*/ 10128 h 84824"/>
                <a:gd name="connsiteX15" fmla="*/ 69632 w 135466"/>
                <a:gd name="connsiteY15" fmla="*/ 8862 h 84824"/>
                <a:gd name="connsiteX16" fmla="*/ 53174 w 135466"/>
                <a:gd name="connsiteY16" fmla="*/ 0 h 84824"/>
                <a:gd name="connsiteX17" fmla="*/ 15193 w 135466"/>
                <a:gd name="connsiteY17" fmla="*/ 0 h 84824"/>
                <a:gd name="connsiteX18" fmla="*/ 0 w 135466"/>
                <a:gd name="connsiteY18" fmla="*/ 15193 h 84824"/>
                <a:gd name="connsiteX19" fmla="*/ 0 w 135466"/>
                <a:gd name="connsiteY19" fmla="*/ 25321 h 84824"/>
                <a:gd name="connsiteX20" fmla="*/ 15193 w 135466"/>
                <a:gd name="connsiteY20" fmla="*/ 40513 h 84824"/>
                <a:gd name="connsiteX21" fmla="*/ 15193 w 135466"/>
                <a:gd name="connsiteY21" fmla="*/ 40513 h 84824"/>
                <a:gd name="connsiteX22" fmla="*/ 15193 w 135466"/>
                <a:gd name="connsiteY22" fmla="*/ 40513 h 8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5466" h="84824">
                  <a:moveTo>
                    <a:pt x="15193" y="40513"/>
                  </a:moveTo>
                  <a:lnTo>
                    <a:pt x="25321" y="40513"/>
                  </a:lnTo>
                  <a:cubicBezTo>
                    <a:pt x="27853" y="40513"/>
                    <a:pt x="29119" y="40513"/>
                    <a:pt x="31651" y="41779"/>
                  </a:cubicBezTo>
                  <a:cubicBezTo>
                    <a:pt x="31651" y="46844"/>
                    <a:pt x="37981" y="51908"/>
                    <a:pt x="46844" y="51908"/>
                  </a:cubicBezTo>
                  <a:cubicBezTo>
                    <a:pt x="51908" y="51908"/>
                    <a:pt x="58238" y="54440"/>
                    <a:pt x="62036" y="58238"/>
                  </a:cubicBezTo>
                  <a:lnTo>
                    <a:pt x="79761" y="75963"/>
                  </a:lnTo>
                  <a:cubicBezTo>
                    <a:pt x="86091" y="81027"/>
                    <a:pt x="93688" y="84825"/>
                    <a:pt x="101283" y="84825"/>
                  </a:cubicBezTo>
                  <a:lnTo>
                    <a:pt x="120274" y="84825"/>
                  </a:lnTo>
                  <a:cubicBezTo>
                    <a:pt x="129137" y="84825"/>
                    <a:pt x="135467" y="78495"/>
                    <a:pt x="135467" y="69632"/>
                  </a:cubicBezTo>
                  <a:lnTo>
                    <a:pt x="135467" y="60770"/>
                  </a:lnTo>
                  <a:cubicBezTo>
                    <a:pt x="135467" y="53174"/>
                    <a:pt x="131669" y="45578"/>
                    <a:pt x="126604" y="39247"/>
                  </a:cubicBezTo>
                  <a:lnTo>
                    <a:pt x="112678" y="25321"/>
                  </a:lnTo>
                  <a:cubicBezTo>
                    <a:pt x="106348" y="20257"/>
                    <a:pt x="98752" y="16459"/>
                    <a:pt x="91155" y="16459"/>
                  </a:cubicBezTo>
                  <a:lnTo>
                    <a:pt x="86091" y="16459"/>
                  </a:lnTo>
                  <a:cubicBezTo>
                    <a:pt x="81027" y="16459"/>
                    <a:pt x="74697" y="13926"/>
                    <a:pt x="70899" y="10128"/>
                  </a:cubicBezTo>
                  <a:lnTo>
                    <a:pt x="69632" y="8862"/>
                  </a:lnTo>
                  <a:cubicBezTo>
                    <a:pt x="65834" y="3798"/>
                    <a:pt x="59504" y="1266"/>
                    <a:pt x="53174" y="0"/>
                  </a:cubicBezTo>
                  <a:lnTo>
                    <a:pt x="15193" y="0"/>
                  </a:lnTo>
                  <a:cubicBezTo>
                    <a:pt x="6330" y="0"/>
                    <a:pt x="0" y="6330"/>
                    <a:pt x="0" y="15193"/>
                  </a:cubicBezTo>
                  <a:lnTo>
                    <a:pt x="0" y="25321"/>
                  </a:lnTo>
                  <a:cubicBezTo>
                    <a:pt x="0" y="34183"/>
                    <a:pt x="6330" y="41779"/>
                    <a:pt x="15193" y="40513"/>
                  </a:cubicBezTo>
                  <a:cubicBezTo>
                    <a:pt x="15193" y="40513"/>
                    <a:pt x="15193" y="40513"/>
                    <a:pt x="15193" y="40513"/>
                  </a:cubicBezTo>
                  <a:lnTo>
                    <a:pt x="15193" y="4051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5" name="Freeform: Shape 74">
              <a:extLst>
                <a:ext uri="{FF2B5EF4-FFF2-40B4-BE49-F238E27FC236}">
                  <a16:creationId xmlns:a16="http://schemas.microsoft.com/office/drawing/2014/main" id="{DFF4D08E-682E-52B8-7004-C32C742CC0C5}"/>
                </a:ext>
              </a:extLst>
            </p:cNvPr>
            <p:cNvSpPr/>
            <p:nvPr/>
          </p:nvSpPr>
          <p:spPr>
            <a:xfrm>
              <a:off x="5266266" y="1723424"/>
              <a:ext cx="143537" cy="84945"/>
            </a:xfrm>
            <a:custGeom>
              <a:avLst/>
              <a:gdLst>
                <a:gd name="connsiteX0" fmla="*/ 52383 w 143537"/>
                <a:gd name="connsiteY0" fmla="*/ 63302 h 84945"/>
                <a:gd name="connsiteX1" fmla="*/ 67575 w 143537"/>
                <a:gd name="connsiteY1" fmla="*/ 69632 h 84945"/>
                <a:gd name="connsiteX2" fmla="*/ 73905 w 143537"/>
                <a:gd name="connsiteY2" fmla="*/ 75963 h 84945"/>
                <a:gd name="connsiteX3" fmla="*/ 95428 w 143537"/>
                <a:gd name="connsiteY3" fmla="*/ 84825 h 84945"/>
                <a:gd name="connsiteX4" fmla="*/ 116951 w 143537"/>
                <a:gd name="connsiteY4" fmla="*/ 84825 h 84945"/>
                <a:gd name="connsiteX5" fmla="*/ 143538 w 143537"/>
                <a:gd name="connsiteY5" fmla="*/ 64568 h 84945"/>
                <a:gd name="connsiteX6" fmla="*/ 143538 w 143537"/>
                <a:gd name="connsiteY6" fmla="*/ 58238 h 84945"/>
                <a:gd name="connsiteX7" fmla="*/ 143538 w 143537"/>
                <a:gd name="connsiteY7" fmla="*/ 26587 h 84945"/>
                <a:gd name="connsiteX8" fmla="*/ 137207 w 143537"/>
                <a:gd name="connsiteY8" fmla="*/ 6330 h 84945"/>
                <a:gd name="connsiteX9" fmla="*/ 118217 w 143537"/>
                <a:gd name="connsiteY9" fmla="*/ 0 h 84945"/>
                <a:gd name="connsiteX10" fmla="*/ 75171 w 143537"/>
                <a:gd name="connsiteY10" fmla="*/ 0 h 84945"/>
                <a:gd name="connsiteX11" fmla="*/ 59979 w 143537"/>
                <a:gd name="connsiteY11" fmla="*/ 15192 h 84945"/>
                <a:gd name="connsiteX12" fmla="*/ 59979 w 143537"/>
                <a:gd name="connsiteY12" fmla="*/ 26587 h 84945"/>
                <a:gd name="connsiteX13" fmla="*/ 53649 w 143537"/>
                <a:gd name="connsiteY13" fmla="*/ 32917 h 84945"/>
                <a:gd name="connsiteX14" fmla="*/ 38456 w 143537"/>
                <a:gd name="connsiteY14" fmla="*/ 26587 h 84945"/>
                <a:gd name="connsiteX15" fmla="*/ 32126 w 143537"/>
                <a:gd name="connsiteY15" fmla="*/ 20257 h 84945"/>
                <a:gd name="connsiteX16" fmla="*/ 10603 w 143537"/>
                <a:gd name="connsiteY16" fmla="*/ 11394 h 84945"/>
                <a:gd name="connsiteX17" fmla="*/ 475 w 143537"/>
                <a:gd name="connsiteY17" fmla="*/ 16459 h 84945"/>
                <a:gd name="connsiteX18" fmla="*/ 4273 w 143537"/>
                <a:gd name="connsiteY18" fmla="*/ 26587 h 84945"/>
                <a:gd name="connsiteX19" fmla="*/ 32126 w 143537"/>
                <a:gd name="connsiteY19" fmla="*/ 54440 h 84945"/>
                <a:gd name="connsiteX20" fmla="*/ 52383 w 143537"/>
                <a:gd name="connsiteY20" fmla="*/ 63302 h 84945"/>
                <a:gd name="connsiteX21" fmla="*/ 52383 w 143537"/>
                <a:gd name="connsiteY21" fmla="*/ 63302 h 84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537" h="84945">
                  <a:moveTo>
                    <a:pt x="52383" y="63302"/>
                  </a:moveTo>
                  <a:cubicBezTo>
                    <a:pt x="58713" y="63302"/>
                    <a:pt x="63777" y="65834"/>
                    <a:pt x="67575" y="69632"/>
                  </a:cubicBezTo>
                  <a:lnTo>
                    <a:pt x="73905" y="75963"/>
                  </a:lnTo>
                  <a:cubicBezTo>
                    <a:pt x="80235" y="81027"/>
                    <a:pt x="87832" y="84825"/>
                    <a:pt x="95428" y="84825"/>
                  </a:cubicBezTo>
                  <a:lnTo>
                    <a:pt x="116951" y="84825"/>
                  </a:lnTo>
                  <a:cubicBezTo>
                    <a:pt x="129611" y="86091"/>
                    <a:pt x="142272" y="77229"/>
                    <a:pt x="143538" y="64568"/>
                  </a:cubicBezTo>
                  <a:cubicBezTo>
                    <a:pt x="143538" y="62036"/>
                    <a:pt x="143538" y="60770"/>
                    <a:pt x="143538" y="58238"/>
                  </a:cubicBezTo>
                  <a:lnTo>
                    <a:pt x="143538" y="26587"/>
                  </a:lnTo>
                  <a:cubicBezTo>
                    <a:pt x="143538" y="18991"/>
                    <a:pt x="141006" y="12660"/>
                    <a:pt x="137207" y="6330"/>
                  </a:cubicBezTo>
                  <a:cubicBezTo>
                    <a:pt x="132143" y="1266"/>
                    <a:pt x="124547" y="0"/>
                    <a:pt x="118217" y="0"/>
                  </a:cubicBezTo>
                  <a:lnTo>
                    <a:pt x="75171" y="0"/>
                  </a:lnTo>
                  <a:cubicBezTo>
                    <a:pt x="66309" y="0"/>
                    <a:pt x="59979" y="6330"/>
                    <a:pt x="59979" y="15192"/>
                  </a:cubicBezTo>
                  <a:lnTo>
                    <a:pt x="59979" y="26587"/>
                  </a:lnTo>
                  <a:cubicBezTo>
                    <a:pt x="59979" y="30385"/>
                    <a:pt x="57447" y="32917"/>
                    <a:pt x="53649" y="32917"/>
                  </a:cubicBezTo>
                  <a:cubicBezTo>
                    <a:pt x="48584" y="32917"/>
                    <a:pt x="42254" y="30385"/>
                    <a:pt x="38456" y="26587"/>
                  </a:cubicBezTo>
                  <a:lnTo>
                    <a:pt x="32126" y="20257"/>
                  </a:lnTo>
                  <a:cubicBezTo>
                    <a:pt x="25796" y="15192"/>
                    <a:pt x="18199" y="11394"/>
                    <a:pt x="10603" y="11394"/>
                  </a:cubicBezTo>
                  <a:cubicBezTo>
                    <a:pt x="4273" y="11394"/>
                    <a:pt x="1741" y="13926"/>
                    <a:pt x="475" y="16459"/>
                  </a:cubicBezTo>
                  <a:cubicBezTo>
                    <a:pt x="-791" y="20257"/>
                    <a:pt x="475" y="24055"/>
                    <a:pt x="4273" y="26587"/>
                  </a:cubicBezTo>
                  <a:lnTo>
                    <a:pt x="32126" y="54440"/>
                  </a:lnTo>
                  <a:cubicBezTo>
                    <a:pt x="37190" y="59504"/>
                    <a:pt x="44786" y="63302"/>
                    <a:pt x="52383" y="63302"/>
                  </a:cubicBezTo>
                  <a:lnTo>
                    <a:pt x="52383" y="6330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6" name="Freeform: Shape 75">
              <a:extLst>
                <a:ext uri="{FF2B5EF4-FFF2-40B4-BE49-F238E27FC236}">
                  <a16:creationId xmlns:a16="http://schemas.microsoft.com/office/drawing/2014/main" id="{4F210B55-845C-0C66-E244-6D99CFB98A29}"/>
                </a:ext>
              </a:extLst>
            </p:cNvPr>
            <p:cNvSpPr/>
            <p:nvPr/>
          </p:nvSpPr>
          <p:spPr>
            <a:xfrm>
              <a:off x="4981881" y="1724690"/>
              <a:ext cx="264603" cy="108879"/>
            </a:xfrm>
            <a:custGeom>
              <a:avLst/>
              <a:gdLst>
                <a:gd name="connsiteX0" fmla="*/ 3798 w 264603"/>
                <a:gd name="connsiteY0" fmla="*/ 49376 h 108879"/>
                <a:gd name="connsiteX1" fmla="*/ 3798 w 264603"/>
                <a:gd name="connsiteY1" fmla="*/ 65834 h 108879"/>
                <a:gd name="connsiteX2" fmla="*/ 3798 w 264603"/>
                <a:gd name="connsiteY2" fmla="*/ 65834 h 108879"/>
                <a:gd name="connsiteX3" fmla="*/ 22789 w 264603"/>
                <a:gd name="connsiteY3" fmla="*/ 72165 h 108879"/>
                <a:gd name="connsiteX4" fmla="*/ 65835 w 264603"/>
                <a:gd name="connsiteY4" fmla="*/ 72165 h 108879"/>
                <a:gd name="connsiteX5" fmla="*/ 72165 w 264603"/>
                <a:gd name="connsiteY5" fmla="*/ 73431 h 108879"/>
                <a:gd name="connsiteX6" fmla="*/ 67100 w 264603"/>
                <a:gd name="connsiteY6" fmla="*/ 82293 h 108879"/>
                <a:gd name="connsiteX7" fmla="*/ 67100 w 264603"/>
                <a:gd name="connsiteY7" fmla="*/ 101283 h 108879"/>
                <a:gd name="connsiteX8" fmla="*/ 67100 w 264603"/>
                <a:gd name="connsiteY8" fmla="*/ 101283 h 108879"/>
                <a:gd name="connsiteX9" fmla="*/ 87357 w 264603"/>
                <a:gd name="connsiteY9" fmla="*/ 108880 h 108879"/>
                <a:gd name="connsiteX10" fmla="*/ 122806 w 264603"/>
                <a:gd name="connsiteY10" fmla="*/ 108880 h 108879"/>
                <a:gd name="connsiteX11" fmla="*/ 140531 w 264603"/>
                <a:gd name="connsiteY11" fmla="*/ 103816 h 108879"/>
                <a:gd name="connsiteX12" fmla="*/ 151925 w 264603"/>
                <a:gd name="connsiteY12" fmla="*/ 101283 h 108879"/>
                <a:gd name="connsiteX13" fmla="*/ 200035 w 264603"/>
                <a:gd name="connsiteY13" fmla="*/ 101283 h 108879"/>
                <a:gd name="connsiteX14" fmla="*/ 221558 w 264603"/>
                <a:gd name="connsiteY14" fmla="*/ 92421 h 108879"/>
                <a:gd name="connsiteX15" fmla="*/ 222824 w 264603"/>
                <a:gd name="connsiteY15" fmla="*/ 91155 h 108879"/>
                <a:gd name="connsiteX16" fmla="*/ 238016 w 264603"/>
                <a:gd name="connsiteY16" fmla="*/ 84825 h 108879"/>
                <a:gd name="connsiteX17" fmla="*/ 249411 w 264603"/>
                <a:gd name="connsiteY17" fmla="*/ 84825 h 108879"/>
                <a:gd name="connsiteX18" fmla="*/ 264603 w 264603"/>
                <a:gd name="connsiteY18" fmla="*/ 69632 h 108879"/>
                <a:gd name="connsiteX19" fmla="*/ 264603 w 264603"/>
                <a:gd name="connsiteY19" fmla="*/ 48110 h 108879"/>
                <a:gd name="connsiteX20" fmla="*/ 249411 w 264603"/>
                <a:gd name="connsiteY20" fmla="*/ 32917 h 108879"/>
                <a:gd name="connsiteX21" fmla="*/ 238016 w 264603"/>
                <a:gd name="connsiteY21" fmla="*/ 32917 h 108879"/>
                <a:gd name="connsiteX22" fmla="*/ 219025 w 264603"/>
                <a:gd name="connsiteY22" fmla="*/ 39247 h 108879"/>
                <a:gd name="connsiteX23" fmla="*/ 216494 w 264603"/>
                <a:gd name="connsiteY23" fmla="*/ 39247 h 108879"/>
                <a:gd name="connsiteX24" fmla="*/ 211430 w 264603"/>
                <a:gd name="connsiteY24" fmla="*/ 36715 h 108879"/>
                <a:gd name="connsiteX25" fmla="*/ 183576 w 264603"/>
                <a:gd name="connsiteY25" fmla="*/ 8862 h 108879"/>
                <a:gd name="connsiteX26" fmla="*/ 167118 w 264603"/>
                <a:gd name="connsiteY26" fmla="*/ 0 h 108879"/>
                <a:gd name="connsiteX27" fmla="*/ 150659 w 264603"/>
                <a:gd name="connsiteY27" fmla="*/ 8862 h 108879"/>
                <a:gd name="connsiteX28" fmla="*/ 146861 w 264603"/>
                <a:gd name="connsiteY28" fmla="*/ 18991 h 108879"/>
                <a:gd name="connsiteX29" fmla="*/ 151925 w 264603"/>
                <a:gd name="connsiteY29" fmla="*/ 29119 h 108879"/>
                <a:gd name="connsiteX30" fmla="*/ 173448 w 264603"/>
                <a:gd name="connsiteY30" fmla="*/ 50642 h 108879"/>
                <a:gd name="connsiteX31" fmla="*/ 132935 w 264603"/>
                <a:gd name="connsiteY31" fmla="*/ 50642 h 108879"/>
                <a:gd name="connsiteX32" fmla="*/ 117742 w 264603"/>
                <a:gd name="connsiteY32" fmla="*/ 44312 h 108879"/>
                <a:gd name="connsiteX33" fmla="*/ 87357 w 264603"/>
                <a:gd name="connsiteY33" fmla="*/ 13926 h 108879"/>
                <a:gd name="connsiteX34" fmla="*/ 65835 w 264603"/>
                <a:gd name="connsiteY34" fmla="*/ 5064 h 108879"/>
                <a:gd name="connsiteX35" fmla="*/ 60770 w 264603"/>
                <a:gd name="connsiteY35" fmla="*/ 5064 h 108879"/>
                <a:gd name="connsiteX36" fmla="*/ 39248 w 264603"/>
                <a:gd name="connsiteY36" fmla="*/ 13926 h 108879"/>
                <a:gd name="connsiteX37" fmla="*/ 3798 w 264603"/>
                <a:gd name="connsiteY37" fmla="*/ 49376 h 10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64603" h="108879">
                  <a:moveTo>
                    <a:pt x="3798" y="49376"/>
                  </a:moveTo>
                  <a:cubicBezTo>
                    <a:pt x="-1266" y="54440"/>
                    <a:pt x="-1266" y="62036"/>
                    <a:pt x="3798" y="65834"/>
                  </a:cubicBezTo>
                  <a:cubicBezTo>
                    <a:pt x="3798" y="65834"/>
                    <a:pt x="3798" y="65834"/>
                    <a:pt x="3798" y="65834"/>
                  </a:cubicBezTo>
                  <a:cubicBezTo>
                    <a:pt x="8863" y="69632"/>
                    <a:pt x="16459" y="72165"/>
                    <a:pt x="22789" y="72165"/>
                  </a:cubicBezTo>
                  <a:lnTo>
                    <a:pt x="65835" y="72165"/>
                  </a:lnTo>
                  <a:cubicBezTo>
                    <a:pt x="68366" y="72165"/>
                    <a:pt x="69632" y="72165"/>
                    <a:pt x="72165" y="73431"/>
                  </a:cubicBezTo>
                  <a:cubicBezTo>
                    <a:pt x="70899" y="75963"/>
                    <a:pt x="69632" y="79761"/>
                    <a:pt x="67100" y="82293"/>
                  </a:cubicBezTo>
                  <a:cubicBezTo>
                    <a:pt x="62036" y="87357"/>
                    <a:pt x="62036" y="94953"/>
                    <a:pt x="67100" y="101283"/>
                  </a:cubicBezTo>
                  <a:cubicBezTo>
                    <a:pt x="67100" y="101283"/>
                    <a:pt x="67100" y="101283"/>
                    <a:pt x="67100" y="101283"/>
                  </a:cubicBezTo>
                  <a:cubicBezTo>
                    <a:pt x="72165" y="106348"/>
                    <a:pt x="79761" y="108880"/>
                    <a:pt x="87357" y="108880"/>
                  </a:cubicBezTo>
                  <a:lnTo>
                    <a:pt x="122806" y="108880"/>
                  </a:lnTo>
                  <a:cubicBezTo>
                    <a:pt x="129137" y="108880"/>
                    <a:pt x="135467" y="107614"/>
                    <a:pt x="140531" y="103816"/>
                  </a:cubicBezTo>
                  <a:cubicBezTo>
                    <a:pt x="144329" y="101283"/>
                    <a:pt x="148127" y="101283"/>
                    <a:pt x="151925" y="101283"/>
                  </a:cubicBezTo>
                  <a:lnTo>
                    <a:pt x="200035" y="101283"/>
                  </a:lnTo>
                  <a:cubicBezTo>
                    <a:pt x="207631" y="101283"/>
                    <a:pt x="215228" y="97485"/>
                    <a:pt x="221558" y="92421"/>
                  </a:cubicBezTo>
                  <a:lnTo>
                    <a:pt x="222824" y="91155"/>
                  </a:lnTo>
                  <a:cubicBezTo>
                    <a:pt x="226622" y="87357"/>
                    <a:pt x="232952" y="84825"/>
                    <a:pt x="238016" y="84825"/>
                  </a:cubicBezTo>
                  <a:lnTo>
                    <a:pt x="249411" y="84825"/>
                  </a:lnTo>
                  <a:cubicBezTo>
                    <a:pt x="258273" y="84825"/>
                    <a:pt x="264603" y="78495"/>
                    <a:pt x="264603" y="69632"/>
                  </a:cubicBezTo>
                  <a:lnTo>
                    <a:pt x="264603" y="48110"/>
                  </a:lnTo>
                  <a:cubicBezTo>
                    <a:pt x="264603" y="39247"/>
                    <a:pt x="258273" y="32917"/>
                    <a:pt x="249411" y="32917"/>
                  </a:cubicBezTo>
                  <a:lnTo>
                    <a:pt x="238016" y="32917"/>
                  </a:lnTo>
                  <a:cubicBezTo>
                    <a:pt x="230420" y="32917"/>
                    <a:pt x="224090" y="35449"/>
                    <a:pt x="219025" y="39247"/>
                  </a:cubicBezTo>
                  <a:cubicBezTo>
                    <a:pt x="217760" y="39247"/>
                    <a:pt x="217760" y="39247"/>
                    <a:pt x="216494" y="39247"/>
                  </a:cubicBezTo>
                  <a:cubicBezTo>
                    <a:pt x="215228" y="39247"/>
                    <a:pt x="212695" y="37981"/>
                    <a:pt x="211430" y="36715"/>
                  </a:cubicBezTo>
                  <a:lnTo>
                    <a:pt x="183576" y="8862"/>
                  </a:lnTo>
                  <a:cubicBezTo>
                    <a:pt x="179778" y="3798"/>
                    <a:pt x="173448" y="1266"/>
                    <a:pt x="167118" y="0"/>
                  </a:cubicBezTo>
                  <a:cubicBezTo>
                    <a:pt x="160788" y="1266"/>
                    <a:pt x="155723" y="3798"/>
                    <a:pt x="150659" y="8862"/>
                  </a:cubicBezTo>
                  <a:cubicBezTo>
                    <a:pt x="148127" y="11394"/>
                    <a:pt x="146861" y="15193"/>
                    <a:pt x="146861" y="18991"/>
                  </a:cubicBezTo>
                  <a:cubicBezTo>
                    <a:pt x="146861" y="22789"/>
                    <a:pt x="148127" y="26587"/>
                    <a:pt x="151925" y="29119"/>
                  </a:cubicBezTo>
                  <a:lnTo>
                    <a:pt x="173448" y="50642"/>
                  </a:lnTo>
                  <a:lnTo>
                    <a:pt x="132935" y="50642"/>
                  </a:lnTo>
                  <a:cubicBezTo>
                    <a:pt x="127871" y="50642"/>
                    <a:pt x="121540" y="48110"/>
                    <a:pt x="117742" y="44312"/>
                  </a:cubicBezTo>
                  <a:lnTo>
                    <a:pt x="87357" y="13926"/>
                  </a:lnTo>
                  <a:cubicBezTo>
                    <a:pt x="81027" y="8862"/>
                    <a:pt x="73430" y="5064"/>
                    <a:pt x="65835" y="5064"/>
                  </a:cubicBezTo>
                  <a:lnTo>
                    <a:pt x="60770" y="5064"/>
                  </a:lnTo>
                  <a:cubicBezTo>
                    <a:pt x="53174" y="5064"/>
                    <a:pt x="45578" y="8862"/>
                    <a:pt x="39248" y="13926"/>
                  </a:cubicBezTo>
                  <a:lnTo>
                    <a:pt x="3798" y="49376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7" name="Freeform: Shape 76">
              <a:extLst>
                <a:ext uri="{FF2B5EF4-FFF2-40B4-BE49-F238E27FC236}">
                  <a16:creationId xmlns:a16="http://schemas.microsoft.com/office/drawing/2014/main" id="{F5543BE9-3510-330A-939D-2B35EB926A78}"/>
                </a:ext>
              </a:extLst>
            </p:cNvPr>
            <p:cNvSpPr/>
            <p:nvPr/>
          </p:nvSpPr>
          <p:spPr>
            <a:xfrm>
              <a:off x="4871495" y="1696838"/>
              <a:ext cx="159761" cy="79444"/>
            </a:xfrm>
            <a:custGeom>
              <a:avLst/>
              <a:gdLst>
                <a:gd name="connsiteX0" fmla="*/ 15432 w 159761"/>
                <a:gd name="connsiteY0" fmla="*/ 63302 h 79444"/>
                <a:gd name="connsiteX1" fmla="*/ 42019 w 159761"/>
                <a:gd name="connsiteY1" fmla="*/ 63302 h 79444"/>
                <a:gd name="connsiteX2" fmla="*/ 57212 w 159761"/>
                <a:gd name="connsiteY2" fmla="*/ 69632 h 79444"/>
                <a:gd name="connsiteX3" fmla="*/ 58478 w 159761"/>
                <a:gd name="connsiteY3" fmla="*/ 70898 h 79444"/>
                <a:gd name="connsiteX4" fmla="*/ 101523 w 159761"/>
                <a:gd name="connsiteY4" fmla="*/ 70898 h 79444"/>
                <a:gd name="connsiteX5" fmla="*/ 101523 w 159761"/>
                <a:gd name="connsiteY5" fmla="*/ 70898 h 79444"/>
                <a:gd name="connsiteX6" fmla="*/ 150899 w 159761"/>
                <a:gd name="connsiteY6" fmla="*/ 21523 h 79444"/>
                <a:gd name="connsiteX7" fmla="*/ 159761 w 159761"/>
                <a:gd name="connsiteY7" fmla="*/ 7596 h 79444"/>
                <a:gd name="connsiteX8" fmla="*/ 144569 w 159761"/>
                <a:gd name="connsiteY8" fmla="*/ 0 h 79444"/>
                <a:gd name="connsiteX9" fmla="*/ 85065 w 159761"/>
                <a:gd name="connsiteY9" fmla="*/ 0 h 79444"/>
                <a:gd name="connsiteX10" fmla="*/ 63542 w 159761"/>
                <a:gd name="connsiteY10" fmla="*/ 8862 h 79444"/>
                <a:gd name="connsiteX11" fmla="*/ 40753 w 159761"/>
                <a:gd name="connsiteY11" fmla="*/ 31651 h 79444"/>
                <a:gd name="connsiteX12" fmla="*/ 25561 w 159761"/>
                <a:gd name="connsiteY12" fmla="*/ 37981 h 79444"/>
                <a:gd name="connsiteX13" fmla="*/ 15432 w 159761"/>
                <a:gd name="connsiteY13" fmla="*/ 37981 h 79444"/>
                <a:gd name="connsiteX14" fmla="*/ 240 w 159761"/>
                <a:gd name="connsiteY14" fmla="*/ 48110 h 79444"/>
                <a:gd name="connsiteX15" fmla="*/ 10368 w 159761"/>
                <a:gd name="connsiteY15" fmla="*/ 63302 h 79444"/>
                <a:gd name="connsiteX16" fmla="*/ 15432 w 159761"/>
                <a:gd name="connsiteY16" fmla="*/ 63302 h 79444"/>
                <a:gd name="connsiteX17" fmla="*/ 15432 w 159761"/>
                <a:gd name="connsiteY17" fmla="*/ 63302 h 79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761" h="79444">
                  <a:moveTo>
                    <a:pt x="15432" y="63302"/>
                  </a:moveTo>
                  <a:lnTo>
                    <a:pt x="42019" y="63302"/>
                  </a:lnTo>
                  <a:cubicBezTo>
                    <a:pt x="47084" y="63302"/>
                    <a:pt x="53414" y="65834"/>
                    <a:pt x="57212" y="69632"/>
                  </a:cubicBezTo>
                  <a:lnTo>
                    <a:pt x="58478" y="70898"/>
                  </a:lnTo>
                  <a:cubicBezTo>
                    <a:pt x="69872" y="82293"/>
                    <a:pt x="90129" y="82293"/>
                    <a:pt x="101523" y="70898"/>
                  </a:cubicBezTo>
                  <a:cubicBezTo>
                    <a:pt x="101523" y="70898"/>
                    <a:pt x="101523" y="70898"/>
                    <a:pt x="101523" y="70898"/>
                  </a:cubicBezTo>
                  <a:lnTo>
                    <a:pt x="150899" y="21523"/>
                  </a:lnTo>
                  <a:cubicBezTo>
                    <a:pt x="154697" y="17725"/>
                    <a:pt x="159761" y="11394"/>
                    <a:pt x="159761" y="7596"/>
                  </a:cubicBezTo>
                  <a:cubicBezTo>
                    <a:pt x="159761" y="1266"/>
                    <a:pt x="150899" y="0"/>
                    <a:pt x="144569" y="0"/>
                  </a:cubicBezTo>
                  <a:lnTo>
                    <a:pt x="85065" y="0"/>
                  </a:lnTo>
                  <a:cubicBezTo>
                    <a:pt x="77469" y="0"/>
                    <a:pt x="69872" y="3798"/>
                    <a:pt x="63542" y="8862"/>
                  </a:cubicBezTo>
                  <a:lnTo>
                    <a:pt x="40753" y="31651"/>
                  </a:lnTo>
                  <a:cubicBezTo>
                    <a:pt x="36955" y="35449"/>
                    <a:pt x="30625" y="37981"/>
                    <a:pt x="25561" y="37981"/>
                  </a:cubicBezTo>
                  <a:lnTo>
                    <a:pt x="15432" y="37981"/>
                  </a:lnTo>
                  <a:cubicBezTo>
                    <a:pt x="9102" y="36715"/>
                    <a:pt x="1506" y="40513"/>
                    <a:pt x="240" y="48110"/>
                  </a:cubicBezTo>
                  <a:cubicBezTo>
                    <a:pt x="-1026" y="55706"/>
                    <a:pt x="2772" y="62036"/>
                    <a:pt x="10368" y="63302"/>
                  </a:cubicBezTo>
                  <a:cubicBezTo>
                    <a:pt x="11635" y="63302"/>
                    <a:pt x="12900" y="63302"/>
                    <a:pt x="15432" y="63302"/>
                  </a:cubicBezTo>
                  <a:lnTo>
                    <a:pt x="15432" y="63302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8" name="Freeform: Shape 77">
              <a:extLst>
                <a:ext uri="{FF2B5EF4-FFF2-40B4-BE49-F238E27FC236}">
                  <a16:creationId xmlns:a16="http://schemas.microsoft.com/office/drawing/2014/main" id="{7A2E41E4-0A49-BE17-6150-E07D4E064547}"/>
                </a:ext>
              </a:extLst>
            </p:cNvPr>
            <p:cNvSpPr/>
            <p:nvPr/>
          </p:nvSpPr>
          <p:spPr>
            <a:xfrm>
              <a:off x="5054046" y="1637004"/>
              <a:ext cx="111886" cy="57301"/>
            </a:xfrm>
            <a:custGeom>
              <a:avLst/>
              <a:gdLst>
                <a:gd name="connsiteX0" fmla="*/ 10128 w 111886"/>
                <a:gd name="connsiteY0" fmla="*/ 48439 h 57301"/>
                <a:gd name="connsiteX1" fmla="*/ 31651 w 111886"/>
                <a:gd name="connsiteY1" fmla="*/ 57301 h 57301"/>
                <a:gd name="connsiteX2" fmla="*/ 69632 w 111886"/>
                <a:gd name="connsiteY2" fmla="*/ 57301 h 57301"/>
                <a:gd name="connsiteX3" fmla="*/ 89889 w 111886"/>
                <a:gd name="connsiteY3" fmla="*/ 49705 h 57301"/>
                <a:gd name="connsiteX4" fmla="*/ 97485 w 111886"/>
                <a:gd name="connsiteY4" fmla="*/ 33247 h 57301"/>
                <a:gd name="connsiteX5" fmla="*/ 94953 w 111886"/>
                <a:gd name="connsiteY5" fmla="*/ 26916 h 57301"/>
                <a:gd name="connsiteX6" fmla="*/ 101283 w 111886"/>
                <a:gd name="connsiteY6" fmla="*/ 21852 h 57301"/>
                <a:gd name="connsiteX7" fmla="*/ 107614 w 111886"/>
                <a:gd name="connsiteY7" fmla="*/ 15522 h 57301"/>
                <a:gd name="connsiteX8" fmla="*/ 111412 w 111886"/>
                <a:gd name="connsiteY8" fmla="*/ 5394 h 57301"/>
                <a:gd name="connsiteX9" fmla="*/ 102549 w 111886"/>
                <a:gd name="connsiteY9" fmla="*/ 329 h 57301"/>
                <a:gd name="connsiteX10" fmla="*/ 48110 w 111886"/>
                <a:gd name="connsiteY10" fmla="*/ 329 h 57301"/>
                <a:gd name="connsiteX11" fmla="*/ 32917 w 111886"/>
                <a:gd name="connsiteY11" fmla="*/ 15522 h 57301"/>
                <a:gd name="connsiteX12" fmla="*/ 34183 w 111886"/>
                <a:gd name="connsiteY12" fmla="*/ 21852 h 57301"/>
                <a:gd name="connsiteX13" fmla="*/ 15192 w 111886"/>
                <a:gd name="connsiteY13" fmla="*/ 21852 h 57301"/>
                <a:gd name="connsiteX14" fmla="*/ 0 w 111886"/>
                <a:gd name="connsiteY14" fmla="*/ 31980 h 57301"/>
                <a:gd name="connsiteX15" fmla="*/ 10128 w 111886"/>
                <a:gd name="connsiteY15" fmla="*/ 48439 h 57301"/>
                <a:gd name="connsiteX16" fmla="*/ 10128 w 111886"/>
                <a:gd name="connsiteY16" fmla="*/ 48439 h 5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1886" h="57301">
                  <a:moveTo>
                    <a:pt x="10128" y="48439"/>
                  </a:moveTo>
                  <a:cubicBezTo>
                    <a:pt x="16458" y="53503"/>
                    <a:pt x="24055" y="57301"/>
                    <a:pt x="31651" y="57301"/>
                  </a:cubicBezTo>
                  <a:lnTo>
                    <a:pt x="69632" y="57301"/>
                  </a:lnTo>
                  <a:cubicBezTo>
                    <a:pt x="77228" y="57301"/>
                    <a:pt x="84825" y="54769"/>
                    <a:pt x="89889" y="49705"/>
                  </a:cubicBezTo>
                  <a:cubicBezTo>
                    <a:pt x="94953" y="44641"/>
                    <a:pt x="97485" y="39577"/>
                    <a:pt x="97485" y="33247"/>
                  </a:cubicBezTo>
                  <a:cubicBezTo>
                    <a:pt x="97485" y="30714"/>
                    <a:pt x="96219" y="28182"/>
                    <a:pt x="94953" y="26916"/>
                  </a:cubicBezTo>
                  <a:cubicBezTo>
                    <a:pt x="97485" y="25650"/>
                    <a:pt x="100017" y="24384"/>
                    <a:pt x="101283" y="21852"/>
                  </a:cubicBezTo>
                  <a:lnTo>
                    <a:pt x="107614" y="15522"/>
                  </a:lnTo>
                  <a:cubicBezTo>
                    <a:pt x="111412" y="12990"/>
                    <a:pt x="112678" y="9192"/>
                    <a:pt x="111412" y="5394"/>
                  </a:cubicBezTo>
                  <a:cubicBezTo>
                    <a:pt x="110146" y="1595"/>
                    <a:pt x="106348" y="-937"/>
                    <a:pt x="102549" y="329"/>
                  </a:cubicBezTo>
                  <a:lnTo>
                    <a:pt x="48110" y="329"/>
                  </a:lnTo>
                  <a:cubicBezTo>
                    <a:pt x="39247" y="329"/>
                    <a:pt x="32917" y="6660"/>
                    <a:pt x="32917" y="15522"/>
                  </a:cubicBezTo>
                  <a:cubicBezTo>
                    <a:pt x="32917" y="18054"/>
                    <a:pt x="32917" y="20586"/>
                    <a:pt x="34183" y="21852"/>
                  </a:cubicBezTo>
                  <a:lnTo>
                    <a:pt x="15192" y="21852"/>
                  </a:lnTo>
                  <a:cubicBezTo>
                    <a:pt x="6330" y="21852"/>
                    <a:pt x="0" y="25650"/>
                    <a:pt x="0" y="31980"/>
                  </a:cubicBezTo>
                  <a:cubicBezTo>
                    <a:pt x="1266" y="38311"/>
                    <a:pt x="5064" y="43375"/>
                    <a:pt x="10128" y="48439"/>
                  </a:cubicBezTo>
                  <a:lnTo>
                    <a:pt x="10128" y="4843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299" name="Freeform: Shape 78">
              <a:extLst>
                <a:ext uri="{FF2B5EF4-FFF2-40B4-BE49-F238E27FC236}">
                  <a16:creationId xmlns:a16="http://schemas.microsoft.com/office/drawing/2014/main" id="{ADCD1016-CF2C-6415-D031-D86BE3370EC2}"/>
                </a:ext>
              </a:extLst>
            </p:cNvPr>
            <p:cNvSpPr/>
            <p:nvPr/>
          </p:nvSpPr>
          <p:spPr>
            <a:xfrm>
              <a:off x="5346502" y="1561371"/>
              <a:ext cx="40674" cy="29119"/>
            </a:xfrm>
            <a:custGeom>
              <a:avLst/>
              <a:gdLst>
                <a:gd name="connsiteX0" fmla="*/ 15193 w 40674"/>
                <a:gd name="connsiteY0" fmla="*/ 29119 h 29119"/>
                <a:gd name="connsiteX1" fmla="*/ 26587 w 40674"/>
                <a:gd name="connsiteY1" fmla="*/ 29119 h 29119"/>
                <a:gd name="connsiteX2" fmla="*/ 40514 w 40674"/>
                <a:gd name="connsiteY2" fmla="*/ 13927 h 29119"/>
                <a:gd name="connsiteX3" fmla="*/ 26587 w 40674"/>
                <a:gd name="connsiteY3" fmla="*/ 0 h 29119"/>
                <a:gd name="connsiteX4" fmla="*/ 15193 w 40674"/>
                <a:gd name="connsiteY4" fmla="*/ 0 h 29119"/>
                <a:gd name="connsiteX5" fmla="*/ 0 w 40674"/>
                <a:gd name="connsiteY5" fmla="*/ 8862 h 29119"/>
                <a:gd name="connsiteX6" fmla="*/ 0 w 40674"/>
                <a:gd name="connsiteY6" fmla="*/ 18991 h 29119"/>
                <a:gd name="connsiteX7" fmla="*/ 15193 w 40674"/>
                <a:gd name="connsiteY7" fmla="*/ 29119 h 29119"/>
                <a:gd name="connsiteX8" fmla="*/ 15193 w 40674"/>
                <a:gd name="connsiteY8" fmla="*/ 29119 h 29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74" h="29119">
                  <a:moveTo>
                    <a:pt x="15193" y="29119"/>
                  </a:moveTo>
                  <a:lnTo>
                    <a:pt x="26587" y="29119"/>
                  </a:lnTo>
                  <a:cubicBezTo>
                    <a:pt x="35449" y="29119"/>
                    <a:pt x="41780" y="21523"/>
                    <a:pt x="40514" y="13927"/>
                  </a:cubicBezTo>
                  <a:cubicBezTo>
                    <a:pt x="40514" y="6330"/>
                    <a:pt x="34183" y="1266"/>
                    <a:pt x="26587" y="0"/>
                  </a:cubicBezTo>
                  <a:lnTo>
                    <a:pt x="15193" y="0"/>
                  </a:lnTo>
                  <a:cubicBezTo>
                    <a:pt x="6330" y="0"/>
                    <a:pt x="0" y="3798"/>
                    <a:pt x="0" y="8862"/>
                  </a:cubicBezTo>
                  <a:lnTo>
                    <a:pt x="0" y="18991"/>
                  </a:lnTo>
                  <a:cubicBezTo>
                    <a:pt x="0" y="25321"/>
                    <a:pt x="6330" y="29119"/>
                    <a:pt x="15193" y="29119"/>
                  </a:cubicBezTo>
                  <a:lnTo>
                    <a:pt x="15193" y="2911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0" name="Freeform: Shape 79">
              <a:extLst>
                <a:ext uri="{FF2B5EF4-FFF2-40B4-BE49-F238E27FC236}">
                  <a16:creationId xmlns:a16="http://schemas.microsoft.com/office/drawing/2014/main" id="{00EA3643-228F-E4F9-5D1A-C042FC247500}"/>
                </a:ext>
              </a:extLst>
            </p:cNvPr>
            <p:cNvSpPr/>
            <p:nvPr/>
          </p:nvSpPr>
          <p:spPr>
            <a:xfrm>
              <a:off x="5210560" y="1679113"/>
              <a:ext cx="58712" cy="41779"/>
            </a:xfrm>
            <a:custGeom>
              <a:avLst/>
              <a:gdLst>
                <a:gd name="connsiteX0" fmla="*/ 21997 w 58712"/>
                <a:gd name="connsiteY0" fmla="*/ 32917 h 41779"/>
                <a:gd name="connsiteX1" fmla="*/ 43520 w 58712"/>
                <a:gd name="connsiteY1" fmla="*/ 41779 h 41779"/>
                <a:gd name="connsiteX2" fmla="*/ 58713 w 58712"/>
                <a:gd name="connsiteY2" fmla="*/ 31651 h 41779"/>
                <a:gd name="connsiteX3" fmla="*/ 49850 w 58712"/>
                <a:gd name="connsiteY3" fmla="*/ 15192 h 41779"/>
                <a:gd name="connsiteX4" fmla="*/ 43520 w 58712"/>
                <a:gd name="connsiteY4" fmla="*/ 8862 h 41779"/>
                <a:gd name="connsiteX5" fmla="*/ 21997 w 58712"/>
                <a:gd name="connsiteY5" fmla="*/ 0 h 41779"/>
                <a:gd name="connsiteX6" fmla="*/ 10603 w 58712"/>
                <a:gd name="connsiteY6" fmla="*/ 0 h 41779"/>
                <a:gd name="connsiteX7" fmla="*/ 475 w 58712"/>
                <a:gd name="connsiteY7" fmla="*/ 5064 h 41779"/>
                <a:gd name="connsiteX8" fmla="*/ 4273 w 58712"/>
                <a:gd name="connsiteY8" fmla="*/ 15192 h 41779"/>
                <a:gd name="connsiteX9" fmla="*/ 21997 w 58712"/>
                <a:gd name="connsiteY9" fmla="*/ 32917 h 4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712" h="41779">
                  <a:moveTo>
                    <a:pt x="21997" y="32917"/>
                  </a:moveTo>
                  <a:cubicBezTo>
                    <a:pt x="28328" y="37981"/>
                    <a:pt x="35924" y="41779"/>
                    <a:pt x="43520" y="41779"/>
                  </a:cubicBezTo>
                  <a:cubicBezTo>
                    <a:pt x="52383" y="41779"/>
                    <a:pt x="58713" y="37981"/>
                    <a:pt x="58713" y="31651"/>
                  </a:cubicBezTo>
                  <a:cubicBezTo>
                    <a:pt x="57447" y="25321"/>
                    <a:pt x="54915" y="20257"/>
                    <a:pt x="49850" y="15192"/>
                  </a:cubicBezTo>
                  <a:lnTo>
                    <a:pt x="43520" y="8862"/>
                  </a:lnTo>
                  <a:cubicBezTo>
                    <a:pt x="37190" y="3798"/>
                    <a:pt x="29594" y="0"/>
                    <a:pt x="21997" y="0"/>
                  </a:cubicBezTo>
                  <a:lnTo>
                    <a:pt x="10603" y="0"/>
                  </a:lnTo>
                  <a:cubicBezTo>
                    <a:pt x="4273" y="0"/>
                    <a:pt x="1741" y="2532"/>
                    <a:pt x="475" y="5064"/>
                  </a:cubicBezTo>
                  <a:cubicBezTo>
                    <a:pt x="-791" y="8862"/>
                    <a:pt x="475" y="12660"/>
                    <a:pt x="4273" y="15192"/>
                  </a:cubicBezTo>
                  <a:lnTo>
                    <a:pt x="21997" y="32917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1" name="Freeform: Shape 80">
              <a:extLst>
                <a:ext uri="{FF2B5EF4-FFF2-40B4-BE49-F238E27FC236}">
                  <a16:creationId xmlns:a16="http://schemas.microsoft.com/office/drawing/2014/main" id="{958B993E-58F4-5EE5-AC24-6C2E9A4A9E97}"/>
                </a:ext>
              </a:extLst>
            </p:cNvPr>
            <p:cNvSpPr/>
            <p:nvPr/>
          </p:nvSpPr>
          <p:spPr>
            <a:xfrm>
              <a:off x="8433907" y="1539848"/>
              <a:ext cx="153665" cy="47005"/>
            </a:xfrm>
            <a:custGeom>
              <a:avLst/>
              <a:gdLst>
                <a:gd name="connsiteX0" fmla="*/ 9337 w 153665"/>
                <a:gd name="connsiteY0" fmla="*/ 21523 h 47005"/>
                <a:gd name="connsiteX1" fmla="*/ 30860 w 153665"/>
                <a:gd name="connsiteY1" fmla="*/ 30385 h 47005"/>
                <a:gd name="connsiteX2" fmla="*/ 52382 w 153665"/>
                <a:gd name="connsiteY2" fmla="*/ 30385 h 47005"/>
                <a:gd name="connsiteX3" fmla="*/ 58713 w 153665"/>
                <a:gd name="connsiteY3" fmla="*/ 34183 h 47005"/>
                <a:gd name="connsiteX4" fmla="*/ 73905 w 153665"/>
                <a:gd name="connsiteY4" fmla="*/ 46844 h 47005"/>
                <a:gd name="connsiteX5" fmla="*/ 73905 w 153665"/>
                <a:gd name="connsiteY5" fmla="*/ 46844 h 47005"/>
                <a:gd name="connsiteX6" fmla="*/ 111887 w 153665"/>
                <a:gd name="connsiteY6" fmla="*/ 46844 h 47005"/>
                <a:gd name="connsiteX7" fmla="*/ 133410 w 153665"/>
                <a:gd name="connsiteY7" fmla="*/ 37981 h 47005"/>
                <a:gd name="connsiteX8" fmla="*/ 144803 w 153665"/>
                <a:gd name="connsiteY8" fmla="*/ 26587 h 47005"/>
                <a:gd name="connsiteX9" fmla="*/ 153666 w 153665"/>
                <a:gd name="connsiteY9" fmla="*/ 10128 h 47005"/>
                <a:gd name="connsiteX10" fmla="*/ 138473 w 153665"/>
                <a:gd name="connsiteY10" fmla="*/ 0 h 47005"/>
                <a:gd name="connsiteX11" fmla="*/ 9337 w 153665"/>
                <a:gd name="connsiteY11" fmla="*/ 0 h 47005"/>
                <a:gd name="connsiteX12" fmla="*/ 475 w 153665"/>
                <a:gd name="connsiteY12" fmla="*/ 5064 h 47005"/>
                <a:gd name="connsiteX13" fmla="*/ 4273 w 153665"/>
                <a:gd name="connsiteY13" fmla="*/ 15192 h 47005"/>
                <a:gd name="connsiteX14" fmla="*/ 9337 w 153665"/>
                <a:gd name="connsiteY14" fmla="*/ 21523 h 47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665" h="47005">
                  <a:moveTo>
                    <a:pt x="9337" y="21523"/>
                  </a:moveTo>
                  <a:cubicBezTo>
                    <a:pt x="15668" y="26587"/>
                    <a:pt x="23264" y="30385"/>
                    <a:pt x="30860" y="30385"/>
                  </a:cubicBezTo>
                  <a:lnTo>
                    <a:pt x="52382" y="30385"/>
                  </a:lnTo>
                  <a:cubicBezTo>
                    <a:pt x="56180" y="30385"/>
                    <a:pt x="58713" y="32917"/>
                    <a:pt x="58713" y="34183"/>
                  </a:cubicBezTo>
                  <a:cubicBezTo>
                    <a:pt x="59979" y="41779"/>
                    <a:pt x="66309" y="48110"/>
                    <a:pt x="73905" y="46844"/>
                  </a:cubicBezTo>
                  <a:cubicBezTo>
                    <a:pt x="73905" y="46844"/>
                    <a:pt x="73905" y="46844"/>
                    <a:pt x="73905" y="46844"/>
                  </a:cubicBezTo>
                  <a:lnTo>
                    <a:pt x="111887" y="46844"/>
                  </a:lnTo>
                  <a:cubicBezTo>
                    <a:pt x="119483" y="46844"/>
                    <a:pt x="127079" y="43046"/>
                    <a:pt x="133410" y="37981"/>
                  </a:cubicBezTo>
                  <a:lnTo>
                    <a:pt x="144803" y="26587"/>
                  </a:lnTo>
                  <a:cubicBezTo>
                    <a:pt x="149868" y="22789"/>
                    <a:pt x="152400" y="16459"/>
                    <a:pt x="153666" y="10128"/>
                  </a:cubicBezTo>
                  <a:cubicBezTo>
                    <a:pt x="153666" y="3798"/>
                    <a:pt x="147336" y="0"/>
                    <a:pt x="138473" y="0"/>
                  </a:cubicBezTo>
                  <a:lnTo>
                    <a:pt x="9337" y="0"/>
                  </a:lnTo>
                  <a:cubicBezTo>
                    <a:pt x="3007" y="0"/>
                    <a:pt x="475" y="2532"/>
                    <a:pt x="475" y="5064"/>
                  </a:cubicBezTo>
                  <a:cubicBezTo>
                    <a:pt x="-792" y="8862"/>
                    <a:pt x="475" y="13926"/>
                    <a:pt x="4273" y="15192"/>
                  </a:cubicBezTo>
                  <a:lnTo>
                    <a:pt x="9337" y="2152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2" name="Freeform: Shape 81">
              <a:extLst>
                <a:ext uri="{FF2B5EF4-FFF2-40B4-BE49-F238E27FC236}">
                  <a16:creationId xmlns:a16="http://schemas.microsoft.com/office/drawing/2014/main" id="{3E926E0F-E174-2693-B9B1-1BA4899E64B1}"/>
                </a:ext>
              </a:extLst>
            </p:cNvPr>
            <p:cNvSpPr/>
            <p:nvPr/>
          </p:nvSpPr>
          <p:spPr>
            <a:xfrm>
              <a:off x="8606089" y="1549977"/>
              <a:ext cx="47318" cy="25320"/>
            </a:xfrm>
            <a:custGeom>
              <a:avLst/>
              <a:gdLst>
                <a:gd name="connsiteX0" fmla="*/ 9337 w 47318"/>
                <a:gd name="connsiteY0" fmla="*/ 25321 h 25320"/>
                <a:gd name="connsiteX1" fmla="*/ 20732 w 47318"/>
                <a:gd name="connsiteY1" fmla="*/ 25321 h 25320"/>
                <a:gd name="connsiteX2" fmla="*/ 42254 w 47318"/>
                <a:gd name="connsiteY2" fmla="*/ 16459 h 25320"/>
                <a:gd name="connsiteX3" fmla="*/ 43520 w 47318"/>
                <a:gd name="connsiteY3" fmla="*/ 15192 h 25320"/>
                <a:gd name="connsiteX4" fmla="*/ 47318 w 47318"/>
                <a:gd name="connsiteY4" fmla="*/ 5064 h 25320"/>
                <a:gd name="connsiteX5" fmla="*/ 38456 w 47318"/>
                <a:gd name="connsiteY5" fmla="*/ 0 h 25320"/>
                <a:gd name="connsiteX6" fmla="*/ 27062 w 47318"/>
                <a:gd name="connsiteY6" fmla="*/ 0 h 25320"/>
                <a:gd name="connsiteX7" fmla="*/ 5539 w 47318"/>
                <a:gd name="connsiteY7" fmla="*/ 8862 h 25320"/>
                <a:gd name="connsiteX8" fmla="*/ 4273 w 47318"/>
                <a:gd name="connsiteY8" fmla="*/ 10128 h 25320"/>
                <a:gd name="connsiteX9" fmla="*/ 475 w 47318"/>
                <a:gd name="connsiteY9" fmla="*/ 20257 h 25320"/>
                <a:gd name="connsiteX10" fmla="*/ 9337 w 47318"/>
                <a:gd name="connsiteY10" fmla="*/ 25321 h 25320"/>
                <a:gd name="connsiteX11" fmla="*/ 9337 w 47318"/>
                <a:gd name="connsiteY11" fmla="*/ 25321 h 25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7318" h="25320">
                  <a:moveTo>
                    <a:pt x="9337" y="25321"/>
                  </a:moveTo>
                  <a:lnTo>
                    <a:pt x="20732" y="25321"/>
                  </a:lnTo>
                  <a:cubicBezTo>
                    <a:pt x="28328" y="25321"/>
                    <a:pt x="35924" y="21523"/>
                    <a:pt x="42254" y="16459"/>
                  </a:cubicBezTo>
                  <a:lnTo>
                    <a:pt x="43520" y="15192"/>
                  </a:lnTo>
                  <a:cubicBezTo>
                    <a:pt x="46053" y="12660"/>
                    <a:pt x="47318" y="8862"/>
                    <a:pt x="47318" y="5064"/>
                  </a:cubicBezTo>
                  <a:cubicBezTo>
                    <a:pt x="46053" y="1266"/>
                    <a:pt x="42254" y="0"/>
                    <a:pt x="38456" y="0"/>
                  </a:cubicBezTo>
                  <a:lnTo>
                    <a:pt x="27062" y="0"/>
                  </a:lnTo>
                  <a:cubicBezTo>
                    <a:pt x="19465" y="0"/>
                    <a:pt x="11869" y="3798"/>
                    <a:pt x="5539" y="8862"/>
                  </a:cubicBezTo>
                  <a:lnTo>
                    <a:pt x="4273" y="10128"/>
                  </a:lnTo>
                  <a:cubicBezTo>
                    <a:pt x="475" y="12660"/>
                    <a:pt x="-791" y="16459"/>
                    <a:pt x="475" y="20257"/>
                  </a:cubicBezTo>
                  <a:cubicBezTo>
                    <a:pt x="475" y="22789"/>
                    <a:pt x="3007" y="25321"/>
                    <a:pt x="9337" y="25321"/>
                  </a:cubicBezTo>
                  <a:lnTo>
                    <a:pt x="9337" y="25321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3" name="Freeform: Shape 82">
              <a:extLst>
                <a:ext uri="{FF2B5EF4-FFF2-40B4-BE49-F238E27FC236}">
                  <a16:creationId xmlns:a16="http://schemas.microsoft.com/office/drawing/2014/main" id="{0BCF1BD1-50CD-5420-AAE3-38509B582CCD}"/>
                </a:ext>
              </a:extLst>
            </p:cNvPr>
            <p:cNvSpPr/>
            <p:nvPr/>
          </p:nvSpPr>
          <p:spPr>
            <a:xfrm>
              <a:off x="8687591" y="1534784"/>
              <a:ext cx="56754" cy="32917"/>
            </a:xfrm>
            <a:custGeom>
              <a:avLst/>
              <a:gdLst>
                <a:gd name="connsiteX0" fmla="*/ 15193 w 56754"/>
                <a:gd name="connsiteY0" fmla="*/ 0 h 32917"/>
                <a:gd name="connsiteX1" fmla="*/ 0 w 56754"/>
                <a:gd name="connsiteY1" fmla="*/ 13926 h 32917"/>
                <a:gd name="connsiteX2" fmla="*/ 0 w 56754"/>
                <a:gd name="connsiteY2" fmla="*/ 17725 h 32917"/>
                <a:gd name="connsiteX3" fmla="*/ 15193 w 56754"/>
                <a:gd name="connsiteY3" fmla="*/ 32917 h 32917"/>
                <a:gd name="connsiteX4" fmla="*/ 22789 w 56754"/>
                <a:gd name="connsiteY4" fmla="*/ 32917 h 32917"/>
                <a:gd name="connsiteX5" fmla="*/ 44312 w 56754"/>
                <a:gd name="connsiteY5" fmla="*/ 24055 h 32917"/>
                <a:gd name="connsiteX6" fmla="*/ 53174 w 56754"/>
                <a:gd name="connsiteY6" fmla="*/ 15193 h 32917"/>
                <a:gd name="connsiteX7" fmla="*/ 55705 w 56754"/>
                <a:gd name="connsiteY7" fmla="*/ 5064 h 32917"/>
                <a:gd name="connsiteX8" fmla="*/ 46844 w 56754"/>
                <a:gd name="connsiteY8" fmla="*/ 0 h 32917"/>
                <a:gd name="connsiteX9" fmla="*/ 15193 w 56754"/>
                <a:gd name="connsiteY9" fmla="*/ 0 h 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4" h="32917">
                  <a:moveTo>
                    <a:pt x="15193" y="0"/>
                  </a:moveTo>
                  <a:cubicBezTo>
                    <a:pt x="6330" y="0"/>
                    <a:pt x="0" y="6330"/>
                    <a:pt x="0" y="13926"/>
                  </a:cubicBezTo>
                  <a:lnTo>
                    <a:pt x="0" y="17725"/>
                  </a:lnTo>
                  <a:cubicBezTo>
                    <a:pt x="0" y="25321"/>
                    <a:pt x="6330" y="31651"/>
                    <a:pt x="15193" y="32917"/>
                  </a:cubicBezTo>
                  <a:lnTo>
                    <a:pt x="22789" y="32917"/>
                  </a:lnTo>
                  <a:cubicBezTo>
                    <a:pt x="30385" y="32917"/>
                    <a:pt x="37981" y="29119"/>
                    <a:pt x="44312" y="24055"/>
                  </a:cubicBezTo>
                  <a:lnTo>
                    <a:pt x="53174" y="15193"/>
                  </a:lnTo>
                  <a:cubicBezTo>
                    <a:pt x="55705" y="12660"/>
                    <a:pt x="58238" y="8862"/>
                    <a:pt x="55705" y="5064"/>
                  </a:cubicBezTo>
                  <a:cubicBezTo>
                    <a:pt x="54440" y="3798"/>
                    <a:pt x="53174" y="0"/>
                    <a:pt x="46844" y="0"/>
                  </a:cubicBezTo>
                  <a:lnTo>
                    <a:pt x="15193" y="0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4" name="Freeform: Shape 83">
              <a:extLst>
                <a:ext uri="{FF2B5EF4-FFF2-40B4-BE49-F238E27FC236}">
                  <a16:creationId xmlns:a16="http://schemas.microsoft.com/office/drawing/2014/main" id="{04147FDD-DF61-AE6A-7B32-BC4352E419D9}"/>
                </a:ext>
              </a:extLst>
            </p:cNvPr>
            <p:cNvSpPr/>
            <p:nvPr/>
          </p:nvSpPr>
          <p:spPr>
            <a:xfrm>
              <a:off x="8682030" y="1486674"/>
              <a:ext cx="54936" cy="30384"/>
            </a:xfrm>
            <a:custGeom>
              <a:avLst/>
              <a:gdLst>
                <a:gd name="connsiteX0" fmla="*/ 9359 w 54936"/>
                <a:gd name="connsiteY0" fmla="*/ 21523 h 30384"/>
                <a:gd name="connsiteX1" fmla="*/ 30882 w 54936"/>
                <a:gd name="connsiteY1" fmla="*/ 30385 h 30384"/>
                <a:gd name="connsiteX2" fmla="*/ 41010 w 54936"/>
                <a:gd name="connsiteY2" fmla="*/ 30385 h 30384"/>
                <a:gd name="connsiteX3" fmla="*/ 54936 w 54936"/>
                <a:gd name="connsiteY3" fmla="*/ 13926 h 30384"/>
                <a:gd name="connsiteX4" fmla="*/ 41010 w 54936"/>
                <a:gd name="connsiteY4" fmla="*/ 0 h 30384"/>
                <a:gd name="connsiteX5" fmla="*/ 9359 w 54936"/>
                <a:gd name="connsiteY5" fmla="*/ 0 h 30384"/>
                <a:gd name="connsiteX6" fmla="*/ 497 w 54936"/>
                <a:gd name="connsiteY6" fmla="*/ 5064 h 30384"/>
                <a:gd name="connsiteX7" fmla="*/ 3029 w 54936"/>
                <a:gd name="connsiteY7" fmla="*/ 15192 h 30384"/>
                <a:gd name="connsiteX8" fmla="*/ 9359 w 54936"/>
                <a:gd name="connsiteY8" fmla="*/ 21523 h 3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4936" h="30384">
                  <a:moveTo>
                    <a:pt x="9359" y="21523"/>
                  </a:moveTo>
                  <a:cubicBezTo>
                    <a:pt x="15689" y="26587"/>
                    <a:pt x="23285" y="30385"/>
                    <a:pt x="30882" y="30385"/>
                  </a:cubicBezTo>
                  <a:lnTo>
                    <a:pt x="41010" y="30385"/>
                  </a:lnTo>
                  <a:cubicBezTo>
                    <a:pt x="49873" y="29119"/>
                    <a:pt x="54936" y="22789"/>
                    <a:pt x="54936" y="13926"/>
                  </a:cubicBezTo>
                  <a:cubicBezTo>
                    <a:pt x="54936" y="6330"/>
                    <a:pt x="48606" y="0"/>
                    <a:pt x="41010" y="0"/>
                  </a:cubicBezTo>
                  <a:lnTo>
                    <a:pt x="9359" y="0"/>
                  </a:lnTo>
                  <a:cubicBezTo>
                    <a:pt x="3029" y="0"/>
                    <a:pt x="497" y="2532"/>
                    <a:pt x="497" y="5064"/>
                  </a:cubicBezTo>
                  <a:cubicBezTo>
                    <a:pt x="-769" y="8862"/>
                    <a:pt x="497" y="12660"/>
                    <a:pt x="3029" y="15192"/>
                  </a:cubicBezTo>
                  <a:lnTo>
                    <a:pt x="9359" y="21523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5" name="Freeform: Shape 84">
              <a:extLst>
                <a:ext uri="{FF2B5EF4-FFF2-40B4-BE49-F238E27FC236}">
                  <a16:creationId xmlns:a16="http://schemas.microsoft.com/office/drawing/2014/main" id="{EC5F74A7-8EF4-9EEB-338D-48E9DDAC63B7}"/>
                </a:ext>
              </a:extLst>
            </p:cNvPr>
            <p:cNvSpPr/>
            <p:nvPr/>
          </p:nvSpPr>
          <p:spPr>
            <a:xfrm>
              <a:off x="8750893" y="1506931"/>
              <a:ext cx="58289" cy="30385"/>
            </a:xfrm>
            <a:custGeom>
              <a:avLst/>
              <a:gdLst>
                <a:gd name="connsiteX0" fmla="*/ 16458 w 58289"/>
                <a:gd name="connsiteY0" fmla="*/ 30385 h 30385"/>
                <a:gd name="connsiteX1" fmla="*/ 26587 w 58289"/>
                <a:gd name="connsiteY1" fmla="*/ 30385 h 30385"/>
                <a:gd name="connsiteX2" fmla="*/ 48110 w 58289"/>
                <a:gd name="connsiteY2" fmla="*/ 21523 h 30385"/>
                <a:gd name="connsiteX3" fmla="*/ 54440 w 58289"/>
                <a:gd name="connsiteY3" fmla="*/ 15192 h 30385"/>
                <a:gd name="connsiteX4" fmla="*/ 56972 w 58289"/>
                <a:gd name="connsiteY4" fmla="*/ 5064 h 30385"/>
                <a:gd name="connsiteX5" fmla="*/ 48110 w 58289"/>
                <a:gd name="connsiteY5" fmla="*/ 0 h 30385"/>
                <a:gd name="connsiteX6" fmla="*/ 26587 w 58289"/>
                <a:gd name="connsiteY6" fmla="*/ 0 h 30385"/>
                <a:gd name="connsiteX7" fmla="*/ 11394 w 58289"/>
                <a:gd name="connsiteY7" fmla="*/ 8862 h 30385"/>
                <a:gd name="connsiteX8" fmla="*/ 10128 w 58289"/>
                <a:gd name="connsiteY8" fmla="*/ 10128 h 30385"/>
                <a:gd name="connsiteX9" fmla="*/ 0 w 58289"/>
                <a:gd name="connsiteY9" fmla="*/ 18991 h 30385"/>
                <a:gd name="connsiteX10" fmla="*/ 16458 w 58289"/>
                <a:gd name="connsiteY10" fmla="*/ 30385 h 30385"/>
                <a:gd name="connsiteX11" fmla="*/ 16458 w 58289"/>
                <a:gd name="connsiteY11" fmla="*/ 30385 h 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289" h="30385">
                  <a:moveTo>
                    <a:pt x="16458" y="30385"/>
                  </a:moveTo>
                  <a:lnTo>
                    <a:pt x="26587" y="30385"/>
                  </a:lnTo>
                  <a:cubicBezTo>
                    <a:pt x="34183" y="30385"/>
                    <a:pt x="41779" y="26587"/>
                    <a:pt x="48110" y="21523"/>
                  </a:cubicBezTo>
                  <a:lnTo>
                    <a:pt x="54440" y="15192"/>
                  </a:lnTo>
                  <a:cubicBezTo>
                    <a:pt x="58238" y="12660"/>
                    <a:pt x="59504" y="8862"/>
                    <a:pt x="56972" y="5064"/>
                  </a:cubicBezTo>
                  <a:cubicBezTo>
                    <a:pt x="55705" y="3798"/>
                    <a:pt x="54440" y="0"/>
                    <a:pt x="48110" y="0"/>
                  </a:cubicBezTo>
                  <a:lnTo>
                    <a:pt x="26587" y="0"/>
                  </a:lnTo>
                  <a:cubicBezTo>
                    <a:pt x="17724" y="0"/>
                    <a:pt x="11394" y="3798"/>
                    <a:pt x="11394" y="8862"/>
                  </a:cubicBezTo>
                  <a:cubicBezTo>
                    <a:pt x="11394" y="8862"/>
                    <a:pt x="11394" y="10128"/>
                    <a:pt x="10128" y="10128"/>
                  </a:cubicBezTo>
                  <a:cubicBezTo>
                    <a:pt x="5064" y="10128"/>
                    <a:pt x="0" y="13926"/>
                    <a:pt x="0" y="18991"/>
                  </a:cubicBezTo>
                  <a:cubicBezTo>
                    <a:pt x="1266" y="26587"/>
                    <a:pt x="7596" y="30385"/>
                    <a:pt x="16458" y="30385"/>
                  </a:cubicBezTo>
                  <a:lnTo>
                    <a:pt x="16458" y="30385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06" name="Freeform: Shape 85">
              <a:extLst>
                <a:ext uri="{FF2B5EF4-FFF2-40B4-BE49-F238E27FC236}">
                  <a16:creationId xmlns:a16="http://schemas.microsoft.com/office/drawing/2014/main" id="{594D79D0-B2F0-4991-37B2-61EA348223F9}"/>
                </a:ext>
              </a:extLst>
            </p:cNvPr>
            <p:cNvSpPr/>
            <p:nvPr/>
          </p:nvSpPr>
          <p:spPr>
            <a:xfrm>
              <a:off x="8796470" y="1517059"/>
              <a:ext cx="92421" cy="46843"/>
            </a:xfrm>
            <a:custGeom>
              <a:avLst/>
              <a:gdLst>
                <a:gd name="connsiteX0" fmla="*/ 0 w 92421"/>
                <a:gd name="connsiteY0" fmla="*/ 29119 h 46843"/>
                <a:gd name="connsiteX1" fmla="*/ 3798 w 92421"/>
                <a:gd name="connsiteY1" fmla="*/ 39247 h 46843"/>
                <a:gd name="connsiteX2" fmla="*/ 24055 w 92421"/>
                <a:gd name="connsiteY2" fmla="*/ 46844 h 46843"/>
                <a:gd name="connsiteX3" fmla="*/ 60770 w 92421"/>
                <a:gd name="connsiteY3" fmla="*/ 46844 h 46843"/>
                <a:gd name="connsiteX4" fmla="*/ 82293 w 92421"/>
                <a:gd name="connsiteY4" fmla="*/ 37981 h 46843"/>
                <a:gd name="connsiteX5" fmla="*/ 83559 w 92421"/>
                <a:gd name="connsiteY5" fmla="*/ 36715 h 46843"/>
                <a:gd name="connsiteX6" fmla="*/ 92421 w 92421"/>
                <a:gd name="connsiteY6" fmla="*/ 15193 h 46843"/>
                <a:gd name="connsiteX7" fmla="*/ 77229 w 92421"/>
                <a:gd name="connsiteY7" fmla="*/ 0 h 46843"/>
                <a:gd name="connsiteX8" fmla="*/ 58238 w 92421"/>
                <a:gd name="connsiteY8" fmla="*/ 6330 h 46843"/>
                <a:gd name="connsiteX9" fmla="*/ 45578 w 92421"/>
                <a:gd name="connsiteY9" fmla="*/ 10128 h 46843"/>
                <a:gd name="connsiteX10" fmla="*/ 18991 w 92421"/>
                <a:gd name="connsiteY10" fmla="*/ 10128 h 46843"/>
                <a:gd name="connsiteX11" fmla="*/ 3798 w 92421"/>
                <a:gd name="connsiteY11" fmla="*/ 17725 h 46843"/>
                <a:gd name="connsiteX12" fmla="*/ 0 w 92421"/>
                <a:gd name="connsiteY12" fmla="*/ 29119 h 46843"/>
                <a:gd name="connsiteX13" fmla="*/ 0 w 92421"/>
                <a:gd name="connsiteY13" fmla="*/ 29119 h 4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421" h="46843">
                  <a:moveTo>
                    <a:pt x="0" y="29119"/>
                  </a:moveTo>
                  <a:cubicBezTo>
                    <a:pt x="0" y="32917"/>
                    <a:pt x="1267" y="36715"/>
                    <a:pt x="3798" y="39247"/>
                  </a:cubicBezTo>
                  <a:cubicBezTo>
                    <a:pt x="8862" y="44312"/>
                    <a:pt x="16458" y="46844"/>
                    <a:pt x="24055" y="46844"/>
                  </a:cubicBezTo>
                  <a:lnTo>
                    <a:pt x="60770" y="46844"/>
                  </a:lnTo>
                  <a:cubicBezTo>
                    <a:pt x="68367" y="46844"/>
                    <a:pt x="75963" y="43046"/>
                    <a:pt x="82293" y="37981"/>
                  </a:cubicBezTo>
                  <a:lnTo>
                    <a:pt x="83559" y="36715"/>
                  </a:lnTo>
                  <a:cubicBezTo>
                    <a:pt x="88623" y="30385"/>
                    <a:pt x="92421" y="22789"/>
                    <a:pt x="92421" y="15193"/>
                  </a:cubicBezTo>
                  <a:cubicBezTo>
                    <a:pt x="92421" y="6330"/>
                    <a:pt x="86091" y="0"/>
                    <a:pt x="77229" y="0"/>
                  </a:cubicBezTo>
                  <a:cubicBezTo>
                    <a:pt x="70899" y="0"/>
                    <a:pt x="63302" y="2532"/>
                    <a:pt x="58238" y="6330"/>
                  </a:cubicBezTo>
                  <a:cubicBezTo>
                    <a:pt x="54440" y="8862"/>
                    <a:pt x="49376" y="10128"/>
                    <a:pt x="45578" y="10128"/>
                  </a:cubicBezTo>
                  <a:lnTo>
                    <a:pt x="18991" y="10128"/>
                  </a:lnTo>
                  <a:cubicBezTo>
                    <a:pt x="12660" y="11394"/>
                    <a:pt x="7597" y="13927"/>
                    <a:pt x="3798" y="17725"/>
                  </a:cubicBezTo>
                  <a:cubicBezTo>
                    <a:pt x="2532" y="22789"/>
                    <a:pt x="0" y="25321"/>
                    <a:pt x="0" y="29119"/>
                  </a:cubicBezTo>
                  <a:lnTo>
                    <a:pt x="0" y="29119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sp>
        <p:nvSpPr>
          <p:cNvPr id="307" name="Freeform: Shape 159">
            <a:extLst>
              <a:ext uri="{FF2B5EF4-FFF2-40B4-BE49-F238E27FC236}">
                <a16:creationId xmlns:a16="http://schemas.microsoft.com/office/drawing/2014/main" id="{2DBECE8B-DA88-8E18-B03E-49351A61A9C8}"/>
              </a:ext>
            </a:extLst>
          </p:cNvPr>
          <p:cNvSpPr>
            <a:spLocks/>
          </p:cNvSpPr>
          <p:nvPr/>
        </p:nvSpPr>
        <p:spPr>
          <a:xfrm>
            <a:off x="10937419" y="5330415"/>
            <a:ext cx="836832" cy="1101445"/>
          </a:xfrm>
          <a:custGeom>
            <a:avLst/>
            <a:gdLst>
              <a:gd name="connsiteX0" fmla="*/ 255740 w 691596"/>
              <a:gd name="connsiteY0" fmla="*/ 7596 h 910285"/>
              <a:gd name="connsiteX1" fmla="*/ 258272 w 691596"/>
              <a:gd name="connsiteY1" fmla="*/ 12660 h 910285"/>
              <a:gd name="connsiteX2" fmla="*/ 268401 w 691596"/>
              <a:gd name="connsiteY2" fmla="*/ 15192 h 910285"/>
              <a:gd name="connsiteX3" fmla="*/ 275997 w 691596"/>
              <a:gd name="connsiteY3" fmla="*/ 7596 h 910285"/>
              <a:gd name="connsiteX4" fmla="*/ 286126 w 691596"/>
              <a:gd name="connsiteY4" fmla="*/ 1266 h 910285"/>
              <a:gd name="connsiteX5" fmla="*/ 289924 w 691596"/>
              <a:gd name="connsiteY5" fmla="*/ 6330 h 910285"/>
              <a:gd name="connsiteX6" fmla="*/ 298786 w 691596"/>
              <a:gd name="connsiteY6" fmla="*/ 10128 h 910285"/>
              <a:gd name="connsiteX7" fmla="*/ 303850 w 691596"/>
              <a:gd name="connsiteY7" fmla="*/ 17725 h 910285"/>
              <a:gd name="connsiteX8" fmla="*/ 310181 w 691596"/>
              <a:gd name="connsiteY8" fmla="*/ 11394 h 910285"/>
              <a:gd name="connsiteX9" fmla="*/ 313979 w 691596"/>
              <a:gd name="connsiteY9" fmla="*/ 45578 h 910285"/>
              <a:gd name="connsiteX10" fmla="*/ 306382 w 691596"/>
              <a:gd name="connsiteY10" fmla="*/ 49376 h 910285"/>
              <a:gd name="connsiteX11" fmla="*/ 310181 w 691596"/>
              <a:gd name="connsiteY11" fmla="*/ 51908 h 910285"/>
              <a:gd name="connsiteX12" fmla="*/ 321575 w 691596"/>
              <a:gd name="connsiteY12" fmla="*/ 49376 h 910285"/>
              <a:gd name="connsiteX13" fmla="*/ 331703 w 691596"/>
              <a:gd name="connsiteY13" fmla="*/ 55706 h 910285"/>
              <a:gd name="connsiteX14" fmla="*/ 346896 w 691596"/>
              <a:gd name="connsiteY14" fmla="*/ 54440 h 910285"/>
              <a:gd name="connsiteX15" fmla="*/ 353226 w 691596"/>
              <a:gd name="connsiteY15" fmla="*/ 58238 h 910285"/>
              <a:gd name="connsiteX16" fmla="*/ 359556 w 691596"/>
              <a:gd name="connsiteY16" fmla="*/ 60770 h 910285"/>
              <a:gd name="connsiteX17" fmla="*/ 370951 w 691596"/>
              <a:gd name="connsiteY17" fmla="*/ 67100 h 910285"/>
              <a:gd name="connsiteX18" fmla="*/ 384877 w 691596"/>
              <a:gd name="connsiteY18" fmla="*/ 59504 h 910285"/>
              <a:gd name="connsiteX19" fmla="*/ 395005 w 691596"/>
              <a:gd name="connsiteY19" fmla="*/ 59504 h 910285"/>
              <a:gd name="connsiteX20" fmla="*/ 396272 w 691596"/>
              <a:gd name="connsiteY20" fmla="*/ 63302 h 910285"/>
              <a:gd name="connsiteX21" fmla="*/ 389941 w 691596"/>
              <a:gd name="connsiteY21" fmla="*/ 69632 h 910285"/>
              <a:gd name="connsiteX22" fmla="*/ 391207 w 691596"/>
              <a:gd name="connsiteY22" fmla="*/ 81027 h 910285"/>
              <a:gd name="connsiteX23" fmla="*/ 382345 w 691596"/>
              <a:gd name="connsiteY23" fmla="*/ 89889 h 910285"/>
              <a:gd name="connsiteX24" fmla="*/ 374749 w 691596"/>
              <a:gd name="connsiteY24" fmla="*/ 97485 h 910285"/>
              <a:gd name="connsiteX25" fmla="*/ 368418 w 691596"/>
              <a:gd name="connsiteY25" fmla="*/ 98751 h 910285"/>
              <a:gd name="connsiteX26" fmla="*/ 377281 w 691596"/>
              <a:gd name="connsiteY26" fmla="*/ 110146 h 910285"/>
              <a:gd name="connsiteX27" fmla="*/ 396272 w 691596"/>
              <a:gd name="connsiteY27" fmla="*/ 102550 h 910285"/>
              <a:gd name="connsiteX28" fmla="*/ 401335 w 691596"/>
              <a:gd name="connsiteY28" fmla="*/ 106348 h 910285"/>
              <a:gd name="connsiteX29" fmla="*/ 416528 w 691596"/>
              <a:gd name="connsiteY29" fmla="*/ 117742 h 910285"/>
              <a:gd name="connsiteX30" fmla="*/ 421592 w 691596"/>
              <a:gd name="connsiteY30" fmla="*/ 110146 h 910285"/>
              <a:gd name="connsiteX31" fmla="*/ 422858 w 691596"/>
              <a:gd name="connsiteY31" fmla="*/ 98751 h 910285"/>
              <a:gd name="connsiteX32" fmla="*/ 420326 w 691596"/>
              <a:gd name="connsiteY32" fmla="*/ 96219 h 910285"/>
              <a:gd name="connsiteX33" fmla="*/ 431721 w 691596"/>
              <a:gd name="connsiteY33" fmla="*/ 87357 h 910285"/>
              <a:gd name="connsiteX34" fmla="*/ 444381 w 691596"/>
              <a:gd name="connsiteY34" fmla="*/ 87357 h 910285"/>
              <a:gd name="connsiteX35" fmla="*/ 464637 w 691596"/>
              <a:gd name="connsiteY35" fmla="*/ 81027 h 910285"/>
              <a:gd name="connsiteX36" fmla="*/ 479830 w 691596"/>
              <a:gd name="connsiteY36" fmla="*/ 58238 h 910285"/>
              <a:gd name="connsiteX37" fmla="*/ 486160 w 691596"/>
              <a:gd name="connsiteY37" fmla="*/ 49376 h 910285"/>
              <a:gd name="connsiteX38" fmla="*/ 510215 w 691596"/>
              <a:gd name="connsiteY38" fmla="*/ 50642 h 910285"/>
              <a:gd name="connsiteX39" fmla="*/ 510215 w 691596"/>
              <a:gd name="connsiteY39" fmla="*/ 54440 h 910285"/>
              <a:gd name="connsiteX40" fmla="*/ 487427 w 691596"/>
              <a:gd name="connsiteY40" fmla="*/ 56972 h 910285"/>
              <a:gd name="connsiteX41" fmla="*/ 481097 w 691596"/>
              <a:gd name="connsiteY41" fmla="*/ 65834 h 910285"/>
              <a:gd name="connsiteX42" fmla="*/ 483628 w 691596"/>
              <a:gd name="connsiteY42" fmla="*/ 68366 h 910285"/>
              <a:gd name="connsiteX43" fmla="*/ 489958 w 691596"/>
              <a:gd name="connsiteY43" fmla="*/ 59504 h 910285"/>
              <a:gd name="connsiteX44" fmla="*/ 510215 w 691596"/>
              <a:gd name="connsiteY44" fmla="*/ 58238 h 910285"/>
              <a:gd name="connsiteX45" fmla="*/ 517811 w 691596"/>
              <a:gd name="connsiteY45" fmla="*/ 50642 h 910285"/>
              <a:gd name="connsiteX46" fmla="*/ 520344 w 691596"/>
              <a:gd name="connsiteY46" fmla="*/ 54440 h 910285"/>
              <a:gd name="connsiteX47" fmla="*/ 526674 w 691596"/>
              <a:gd name="connsiteY47" fmla="*/ 58238 h 910285"/>
              <a:gd name="connsiteX48" fmla="*/ 534270 w 691596"/>
              <a:gd name="connsiteY48" fmla="*/ 72164 h 910285"/>
              <a:gd name="connsiteX49" fmla="*/ 540600 w 691596"/>
              <a:gd name="connsiteY49" fmla="*/ 73430 h 910285"/>
              <a:gd name="connsiteX50" fmla="*/ 549462 w 691596"/>
              <a:gd name="connsiteY50" fmla="*/ 84825 h 910285"/>
              <a:gd name="connsiteX51" fmla="*/ 564655 w 691596"/>
              <a:gd name="connsiteY51" fmla="*/ 87357 h 910285"/>
              <a:gd name="connsiteX52" fmla="*/ 573518 w 691596"/>
              <a:gd name="connsiteY52" fmla="*/ 82293 h 910285"/>
              <a:gd name="connsiteX53" fmla="*/ 579848 w 691596"/>
              <a:gd name="connsiteY53" fmla="*/ 88623 h 910285"/>
              <a:gd name="connsiteX54" fmla="*/ 578581 w 691596"/>
              <a:gd name="connsiteY54" fmla="*/ 98751 h 910285"/>
              <a:gd name="connsiteX55" fmla="*/ 587444 w 691596"/>
              <a:gd name="connsiteY55" fmla="*/ 111412 h 910285"/>
              <a:gd name="connsiteX56" fmla="*/ 581114 w 691596"/>
              <a:gd name="connsiteY56" fmla="*/ 120274 h 910285"/>
              <a:gd name="connsiteX57" fmla="*/ 591242 w 691596"/>
              <a:gd name="connsiteY57" fmla="*/ 127870 h 910285"/>
              <a:gd name="connsiteX58" fmla="*/ 601371 w 691596"/>
              <a:gd name="connsiteY58" fmla="*/ 134201 h 910285"/>
              <a:gd name="connsiteX59" fmla="*/ 610232 w 691596"/>
              <a:gd name="connsiteY59" fmla="*/ 130402 h 910285"/>
              <a:gd name="connsiteX60" fmla="*/ 617829 w 691596"/>
              <a:gd name="connsiteY60" fmla="*/ 150659 h 910285"/>
              <a:gd name="connsiteX61" fmla="*/ 624159 w 691596"/>
              <a:gd name="connsiteY61" fmla="*/ 160787 h 910285"/>
              <a:gd name="connsiteX62" fmla="*/ 626692 w 691596"/>
              <a:gd name="connsiteY62" fmla="*/ 172182 h 910285"/>
              <a:gd name="connsiteX63" fmla="*/ 624159 w 691596"/>
              <a:gd name="connsiteY63" fmla="*/ 198769 h 910285"/>
              <a:gd name="connsiteX64" fmla="*/ 626692 w 691596"/>
              <a:gd name="connsiteY64" fmla="*/ 203833 h 910285"/>
              <a:gd name="connsiteX65" fmla="*/ 617829 w 691596"/>
              <a:gd name="connsiteY65" fmla="*/ 213961 h 910285"/>
              <a:gd name="connsiteX66" fmla="*/ 614031 w 691596"/>
              <a:gd name="connsiteY66" fmla="*/ 220292 h 910285"/>
              <a:gd name="connsiteX67" fmla="*/ 610232 w 691596"/>
              <a:gd name="connsiteY67" fmla="*/ 222824 h 910285"/>
              <a:gd name="connsiteX68" fmla="*/ 608967 w 691596"/>
              <a:gd name="connsiteY68" fmla="*/ 240548 h 910285"/>
              <a:gd name="connsiteX69" fmla="*/ 624159 w 691596"/>
              <a:gd name="connsiteY69" fmla="*/ 246878 h 910285"/>
              <a:gd name="connsiteX70" fmla="*/ 635553 w 691596"/>
              <a:gd name="connsiteY70" fmla="*/ 258273 h 910285"/>
              <a:gd name="connsiteX71" fmla="*/ 641884 w 691596"/>
              <a:gd name="connsiteY71" fmla="*/ 264603 h 910285"/>
              <a:gd name="connsiteX72" fmla="*/ 648214 w 691596"/>
              <a:gd name="connsiteY72" fmla="*/ 277263 h 910285"/>
              <a:gd name="connsiteX73" fmla="*/ 644416 w 691596"/>
              <a:gd name="connsiteY73" fmla="*/ 286126 h 910285"/>
              <a:gd name="connsiteX74" fmla="*/ 648214 w 691596"/>
              <a:gd name="connsiteY74" fmla="*/ 303850 h 910285"/>
              <a:gd name="connsiteX75" fmla="*/ 652012 w 691596"/>
              <a:gd name="connsiteY75" fmla="*/ 305117 h 910285"/>
              <a:gd name="connsiteX76" fmla="*/ 654544 w 691596"/>
              <a:gd name="connsiteY76" fmla="*/ 308915 h 910285"/>
              <a:gd name="connsiteX77" fmla="*/ 654544 w 691596"/>
              <a:gd name="connsiteY77" fmla="*/ 320309 h 910285"/>
              <a:gd name="connsiteX78" fmla="*/ 662141 w 691596"/>
              <a:gd name="connsiteY78" fmla="*/ 327905 h 910285"/>
              <a:gd name="connsiteX79" fmla="*/ 660874 w 691596"/>
              <a:gd name="connsiteY79" fmla="*/ 334235 h 910285"/>
              <a:gd name="connsiteX80" fmla="*/ 660874 w 691596"/>
              <a:gd name="connsiteY80" fmla="*/ 343098 h 910285"/>
              <a:gd name="connsiteX81" fmla="*/ 657076 w 691596"/>
              <a:gd name="connsiteY81" fmla="*/ 346896 h 910285"/>
              <a:gd name="connsiteX82" fmla="*/ 658343 w 691596"/>
              <a:gd name="connsiteY82" fmla="*/ 365887 h 910285"/>
              <a:gd name="connsiteX83" fmla="*/ 667204 w 691596"/>
              <a:gd name="connsiteY83" fmla="*/ 374749 h 910285"/>
              <a:gd name="connsiteX84" fmla="*/ 664673 w 691596"/>
              <a:gd name="connsiteY84" fmla="*/ 383611 h 910285"/>
              <a:gd name="connsiteX85" fmla="*/ 671003 w 691596"/>
              <a:gd name="connsiteY85" fmla="*/ 391207 h 910285"/>
              <a:gd name="connsiteX86" fmla="*/ 679865 w 691596"/>
              <a:gd name="connsiteY86" fmla="*/ 395005 h 910285"/>
              <a:gd name="connsiteX87" fmla="*/ 682397 w 691596"/>
              <a:gd name="connsiteY87" fmla="*/ 407666 h 910285"/>
              <a:gd name="connsiteX88" fmla="*/ 691260 w 691596"/>
              <a:gd name="connsiteY88" fmla="*/ 420326 h 910285"/>
              <a:gd name="connsiteX89" fmla="*/ 687462 w 691596"/>
              <a:gd name="connsiteY89" fmla="*/ 438051 h 910285"/>
              <a:gd name="connsiteX90" fmla="*/ 679865 w 691596"/>
              <a:gd name="connsiteY90" fmla="*/ 451977 h 910285"/>
              <a:gd name="connsiteX91" fmla="*/ 677333 w 691596"/>
              <a:gd name="connsiteY91" fmla="*/ 462106 h 910285"/>
              <a:gd name="connsiteX92" fmla="*/ 672269 w 691596"/>
              <a:gd name="connsiteY92" fmla="*/ 469702 h 910285"/>
              <a:gd name="connsiteX93" fmla="*/ 665939 w 691596"/>
              <a:gd name="connsiteY93" fmla="*/ 473500 h 910285"/>
              <a:gd name="connsiteX94" fmla="*/ 659608 w 691596"/>
              <a:gd name="connsiteY94" fmla="*/ 464638 h 910285"/>
              <a:gd name="connsiteX95" fmla="*/ 659608 w 691596"/>
              <a:gd name="connsiteY95" fmla="*/ 458308 h 910285"/>
              <a:gd name="connsiteX96" fmla="*/ 655810 w 691596"/>
              <a:gd name="connsiteY96" fmla="*/ 459574 h 910285"/>
              <a:gd name="connsiteX97" fmla="*/ 646948 w 691596"/>
              <a:gd name="connsiteY97" fmla="*/ 450712 h 910285"/>
              <a:gd name="connsiteX98" fmla="*/ 630490 w 691596"/>
              <a:gd name="connsiteY98" fmla="*/ 454510 h 910285"/>
              <a:gd name="connsiteX99" fmla="*/ 636820 w 691596"/>
              <a:gd name="connsiteY99" fmla="*/ 458308 h 910285"/>
              <a:gd name="connsiteX100" fmla="*/ 635553 w 691596"/>
              <a:gd name="connsiteY100" fmla="*/ 470968 h 910285"/>
              <a:gd name="connsiteX101" fmla="*/ 605169 w 691596"/>
              <a:gd name="connsiteY101" fmla="*/ 479830 h 910285"/>
              <a:gd name="connsiteX102" fmla="*/ 593774 w 691596"/>
              <a:gd name="connsiteY102" fmla="*/ 493757 h 910285"/>
              <a:gd name="connsiteX103" fmla="*/ 579848 w 691596"/>
              <a:gd name="connsiteY103" fmla="*/ 492491 h 910285"/>
              <a:gd name="connsiteX104" fmla="*/ 578581 w 691596"/>
              <a:gd name="connsiteY104" fmla="*/ 498821 h 910285"/>
              <a:gd name="connsiteX105" fmla="*/ 573518 w 691596"/>
              <a:gd name="connsiteY105" fmla="*/ 505151 h 910285"/>
              <a:gd name="connsiteX106" fmla="*/ 564655 w 691596"/>
              <a:gd name="connsiteY106" fmla="*/ 503885 h 910285"/>
              <a:gd name="connsiteX107" fmla="*/ 554527 w 691596"/>
              <a:gd name="connsiteY107" fmla="*/ 508949 h 910285"/>
              <a:gd name="connsiteX108" fmla="*/ 539334 w 691596"/>
              <a:gd name="connsiteY108" fmla="*/ 529206 h 910285"/>
              <a:gd name="connsiteX109" fmla="*/ 522876 w 691596"/>
              <a:gd name="connsiteY109" fmla="*/ 527940 h 910285"/>
              <a:gd name="connsiteX110" fmla="*/ 512748 w 691596"/>
              <a:gd name="connsiteY110" fmla="*/ 535536 h 910285"/>
              <a:gd name="connsiteX111" fmla="*/ 508949 w 691596"/>
              <a:gd name="connsiteY111" fmla="*/ 533004 h 910285"/>
              <a:gd name="connsiteX112" fmla="*/ 491225 w 691596"/>
              <a:gd name="connsiteY112" fmla="*/ 548197 h 910285"/>
              <a:gd name="connsiteX113" fmla="*/ 495023 w 691596"/>
              <a:gd name="connsiteY113" fmla="*/ 554527 h 910285"/>
              <a:gd name="connsiteX114" fmla="*/ 491225 w 691596"/>
              <a:gd name="connsiteY114" fmla="*/ 559591 h 910285"/>
              <a:gd name="connsiteX115" fmla="*/ 481097 w 691596"/>
              <a:gd name="connsiteY115" fmla="*/ 551995 h 910285"/>
              <a:gd name="connsiteX116" fmla="*/ 479830 w 691596"/>
              <a:gd name="connsiteY116" fmla="*/ 543133 h 910285"/>
              <a:gd name="connsiteX117" fmla="*/ 473500 w 691596"/>
              <a:gd name="connsiteY117" fmla="*/ 544399 h 910285"/>
              <a:gd name="connsiteX118" fmla="*/ 473500 w 691596"/>
              <a:gd name="connsiteY118" fmla="*/ 548197 h 910285"/>
              <a:gd name="connsiteX119" fmla="*/ 468436 w 691596"/>
              <a:gd name="connsiteY119" fmla="*/ 548197 h 910285"/>
              <a:gd name="connsiteX120" fmla="*/ 477298 w 691596"/>
              <a:gd name="connsiteY120" fmla="*/ 559591 h 910285"/>
              <a:gd name="connsiteX121" fmla="*/ 473500 w 691596"/>
              <a:gd name="connsiteY121" fmla="*/ 564656 h 910285"/>
              <a:gd name="connsiteX122" fmla="*/ 488693 w 691596"/>
              <a:gd name="connsiteY122" fmla="*/ 573518 h 910285"/>
              <a:gd name="connsiteX123" fmla="*/ 501353 w 691596"/>
              <a:gd name="connsiteY123" fmla="*/ 584912 h 910285"/>
              <a:gd name="connsiteX124" fmla="*/ 500087 w 691596"/>
              <a:gd name="connsiteY124" fmla="*/ 588710 h 910285"/>
              <a:gd name="connsiteX125" fmla="*/ 506417 w 691596"/>
              <a:gd name="connsiteY125" fmla="*/ 592508 h 910285"/>
              <a:gd name="connsiteX126" fmla="*/ 505151 w 691596"/>
              <a:gd name="connsiteY126" fmla="*/ 603903 h 910285"/>
              <a:gd name="connsiteX127" fmla="*/ 498821 w 691596"/>
              <a:gd name="connsiteY127" fmla="*/ 602637 h 910285"/>
              <a:gd name="connsiteX128" fmla="*/ 502619 w 691596"/>
              <a:gd name="connsiteY128" fmla="*/ 607701 h 910285"/>
              <a:gd name="connsiteX129" fmla="*/ 500087 w 691596"/>
              <a:gd name="connsiteY129" fmla="*/ 612765 h 910285"/>
              <a:gd name="connsiteX130" fmla="*/ 496288 w 691596"/>
              <a:gd name="connsiteY130" fmla="*/ 612765 h 910285"/>
              <a:gd name="connsiteX131" fmla="*/ 500087 w 691596"/>
              <a:gd name="connsiteY131" fmla="*/ 619095 h 910285"/>
              <a:gd name="connsiteX132" fmla="*/ 506417 w 691596"/>
              <a:gd name="connsiteY132" fmla="*/ 624159 h 910285"/>
              <a:gd name="connsiteX133" fmla="*/ 508949 w 691596"/>
              <a:gd name="connsiteY133" fmla="*/ 638086 h 910285"/>
              <a:gd name="connsiteX134" fmla="*/ 515279 w 691596"/>
              <a:gd name="connsiteY134" fmla="*/ 639352 h 910285"/>
              <a:gd name="connsiteX135" fmla="*/ 517811 w 691596"/>
              <a:gd name="connsiteY135" fmla="*/ 649480 h 910285"/>
              <a:gd name="connsiteX136" fmla="*/ 524142 w 691596"/>
              <a:gd name="connsiteY136" fmla="*/ 652012 h 910285"/>
              <a:gd name="connsiteX137" fmla="*/ 530472 w 691596"/>
              <a:gd name="connsiteY137" fmla="*/ 663407 h 910285"/>
              <a:gd name="connsiteX138" fmla="*/ 548197 w 691596"/>
              <a:gd name="connsiteY138" fmla="*/ 672269 h 910285"/>
              <a:gd name="connsiteX139" fmla="*/ 559591 w 691596"/>
              <a:gd name="connsiteY139" fmla="*/ 686195 h 910285"/>
              <a:gd name="connsiteX140" fmla="*/ 576050 w 691596"/>
              <a:gd name="connsiteY140" fmla="*/ 692526 h 910285"/>
              <a:gd name="connsiteX141" fmla="*/ 583646 w 691596"/>
              <a:gd name="connsiteY141" fmla="*/ 701388 h 910285"/>
              <a:gd name="connsiteX142" fmla="*/ 589976 w 691596"/>
              <a:gd name="connsiteY142" fmla="*/ 700122 h 910285"/>
              <a:gd name="connsiteX143" fmla="*/ 593774 w 691596"/>
              <a:gd name="connsiteY143" fmla="*/ 710251 h 910285"/>
              <a:gd name="connsiteX144" fmla="*/ 601371 w 691596"/>
              <a:gd name="connsiteY144" fmla="*/ 714049 h 910285"/>
              <a:gd name="connsiteX145" fmla="*/ 605169 w 691596"/>
              <a:gd name="connsiteY145" fmla="*/ 721645 h 910285"/>
              <a:gd name="connsiteX146" fmla="*/ 602636 w 691596"/>
              <a:gd name="connsiteY146" fmla="*/ 725443 h 910285"/>
              <a:gd name="connsiteX147" fmla="*/ 608967 w 691596"/>
              <a:gd name="connsiteY147" fmla="*/ 731773 h 910285"/>
              <a:gd name="connsiteX148" fmla="*/ 610232 w 691596"/>
              <a:gd name="connsiteY148" fmla="*/ 741902 h 910285"/>
              <a:gd name="connsiteX149" fmla="*/ 602636 w 691596"/>
              <a:gd name="connsiteY149" fmla="*/ 749498 h 910285"/>
              <a:gd name="connsiteX150" fmla="*/ 591242 w 691596"/>
              <a:gd name="connsiteY150" fmla="*/ 743167 h 910285"/>
              <a:gd name="connsiteX151" fmla="*/ 588710 w 691596"/>
              <a:gd name="connsiteY151" fmla="*/ 750764 h 910285"/>
              <a:gd name="connsiteX152" fmla="*/ 582380 w 691596"/>
              <a:gd name="connsiteY152" fmla="*/ 750764 h 910285"/>
              <a:gd name="connsiteX153" fmla="*/ 582380 w 691596"/>
              <a:gd name="connsiteY153" fmla="*/ 759626 h 910285"/>
              <a:gd name="connsiteX154" fmla="*/ 581114 w 691596"/>
              <a:gd name="connsiteY154" fmla="*/ 771020 h 910285"/>
              <a:gd name="connsiteX155" fmla="*/ 562123 w 691596"/>
              <a:gd name="connsiteY155" fmla="*/ 784947 h 910285"/>
              <a:gd name="connsiteX156" fmla="*/ 558325 w 691596"/>
              <a:gd name="connsiteY156" fmla="*/ 784947 h 910285"/>
              <a:gd name="connsiteX157" fmla="*/ 546930 w 691596"/>
              <a:gd name="connsiteY157" fmla="*/ 790011 h 910285"/>
              <a:gd name="connsiteX158" fmla="*/ 539334 w 691596"/>
              <a:gd name="connsiteY158" fmla="*/ 791277 h 910285"/>
              <a:gd name="connsiteX159" fmla="*/ 527940 w 691596"/>
              <a:gd name="connsiteY159" fmla="*/ 803938 h 910285"/>
              <a:gd name="connsiteX160" fmla="*/ 546930 w 691596"/>
              <a:gd name="connsiteY160" fmla="*/ 834323 h 910285"/>
              <a:gd name="connsiteX161" fmla="*/ 543132 w 691596"/>
              <a:gd name="connsiteY161" fmla="*/ 839387 h 910285"/>
              <a:gd name="connsiteX162" fmla="*/ 543132 w 691596"/>
              <a:gd name="connsiteY162" fmla="*/ 850781 h 910285"/>
              <a:gd name="connsiteX163" fmla="*/ 551995 w 691596"/>
              <a:gd name="connsiteY163" fmla="*/ 854579 h 910285"/>
              <a:gd name="connsiteX164" fmla="*/ 557059 w 691596"/>
              <a:gd name="connsiteY164" fmla="*/ 863441 h 910285"/>
              <a:gd name="connsiteX165" fmla="*/ 553260 w 691596"/>
              <a:gd name="connsiteY165" fmla="*/ 881166 h 910285"/>
              <a:gd name="connsiteX166" fmla="*/ 545665 w 691596"/>
              <a:gd name="connsiteY166" fmla="*/ 884964 h 910285"/>
              <a:gd name="connsiteX167" fmla="*/ 527940 w 691596"/>
              <a:gd name="connsiteY167" fmla="*/ 873570 h 910285"/>
              <a:gd name="connsiteX168" fmla="*/ 531738 w 691596"/>
              <a:gd name="connsiteY168" fmla="*/ 865974 h 910285"/>
              <a:gd name="connsiteX169" fmla="*/ 522876 w 691596"/>
              <a:gd name="connsiteY169" fmla="*/ 859644 h 910285"/>
              <a:gd name="connsiteX170" fmla="*/ 506417 w 691596"/>
              <a:gd name="connsiteY170" fmla="*/ 860910 h 910285"/>
              <a:gd name="connsiteX171" fmla="*/ 503885 w 691596"/>
              <a:gd name="connsiteY171" fmla="*/ 857111 h 910285"/>
              <a:gd name="connsiteX172" fmla="*/ 489958 w 691596"/>
              <a:gd name="connsiteY172" fmla="*/ 852047 h 910285"/>
              <a:gd name="connsiteX173" fmla="*/ 481097 w 691596"/>
              <a:gd name="connsiteY173" fmla="*/ 855846 h 910285"/>
              <a:gd name="connsiteX174" fmla="*/ 482362 w 691596"/>
              <a:gd name="connsiteY174" fmla="*/ 867240 h 910285"/>
              <a:gd name="connsiteX175" fmla="*/ 476032 w 691596"/>
              <a:gd name="connsiteY175" fmla="*/ 872304 h 910285"/>
              <a:gd name="connsiteX176" fmla="*/ 473500 w 691596"/>
              <a:gd name="connsiteY176" fmla="*/ 865974 h 910285"/>
              <a:gd name="connsiteX177" fmla="*/ 440583 w 691596"/>
              <a:gd name="connsiteY177" fmla="*/ 867240 h 910285"/>
              <a:gd name="connsiteX178" fmla="*/ 439317 w 691596"/>
              <a:gd name="connsiteY178" fmla="*/ 876102 h 910285"/>
              <a:gd name="connsiteX179" fmla="*/ 427923 w 691596"/>
              <a:gd name="connsiteY179" fmla="*/ 877368 h 910285"/>
              <a:gd name="connsiteX180" fmla="*/ 425390 w 691596"/>
              <a:gd name="connsiteY180" fmla="*/ 884964 h 910285"/>
              <a:gd name="connsiteX181" fmla="*/ 407665 w 691596"/>
              <a:gd name="connsiteY181" fmla="*/ 891295 h 910285"/>
              <a:gd name="connsiteX182" fmla="*/ 402602 w 691596"/>
              <a:gd name="connsiteY182" fmla="*/ 887497 h 910285"/>
              <a:gd name="connsiteX183" fmla="*/ 389941 w 691596"/>
              <a:gd name="connsiteY183" fmla="*/ 891295 h 910285"/>
              <a:gd name="connsiteX184" fmla="*/ 383611 w 691596"/>
              <a:gd name="connsiteY184" fmla="*/ 882432 h 910285"/>
              <a:gd name="connsiteX185" fmla="*/ 387409 w 691596"/>
              <a:gd name="connsiteY185" fmla="*/ 878634 h 910285"/>
              <a:gd name="connsiteX186" fmla="*/ 387409 w 691596"/>
              <a:gd name="connsiteY186" fmla="*/ 873570 h 910285"/>
              <a:gd name="connsiteX187" fmla="*/ 369684 w 691596"/>
              <a:gd name="connsiteY187" fmla="*/ 878634 h 910285"/>
              <a:gd name="connsiteX188" fmla="*/ 354492 w 691596"/>
              <a:gd name="connsiteY188" fmla="*/ 872304 h 910285"/>
              <a:gd name="connsiteX189" fmla="*/ 351960 w 691596"/>
              <a:gd name="connsiteY189" fmla="*/ 879900 h 910285"/>
              <a:gd name="connsiteX190" fmla="*/ 345630 w 691596"/>
              <a:gd name="connsiteY190" fmla="*/ 879900 h 910285"/>
              <a:gd name="connsiteX191" fmla="*/ 344363 w 691596"/>
              <a:gd name="connsiteY191" fmla="*/ 865974 h 910285"/>
              <a:gd name="connsiteX192" fmla="*/ 336767 w 691596"/>
              <a:gd name="connsiteY192" fmla="*/ 879900 h 910285"/>
              <a:gd name="connsiteX193" fmla="*/ 340565 w 691596"/>
              <a:gd name="connsiteY193" fmla="*/ 882432 h 910285"/>
              <a:gd name="connsiteX194" fmla="*/ 340565 w 691596"/>
              <a:gd name="connsiteY194" fmla="*/ 897625 h 910285"/>
              <a:gd name="connsiteX195" fmla="*/ 332969 w 691596"/>
              <a:gd name="connsiteY195" fmla="*/ 903955 h 910285"/>
              <a:gd name="connsiteX196" fmla="*/ 324107 w 691596"/>
              <a:gd name="connsiteY196" fmla="*/ 910285 h 910285"/>
              <a:gd name="connsiteX197" fmla="*/ 316511 w 691596"/>
              <a:gd name="connsiteY197" fmla="*/ 910285 h 910285"/>
              <a:gd name="connsiteX198" fmla="*/ 316511 w 691596"/>
              <a:gd name="connsiteY198" fmla="*/ 901423 h 910285"/>
              <a:gd name="connsiteX199" fmla="*/ 311446 w 691596"/>
              <a:gd name="connsiteY199" fmla="*/ 901423 h 910285"/>
              <a:gd name="connsiteX200" fmla="*/ 310181 w 691596"/>
              <a:gd name="connsiteY200" fmla="*/ 896359 h 910285"/>
              <a:gd name="connsiteX201" fmla="*/ 313979 w 691596"/>
              <a:gd name="connsiteY201" fmla="*/ 892561 h 910285"/>
              <a:gd name="connsiteX202" fmla="*/ 305116 w 691596"/>
              <a:gd name="connsiteY202" fmla="*/ 877368 h 910285"/>
              <a:gd name="connsiteX203" fmla="*/ 297520 w 691596"/>
              <a:gd name="connsiteY203" fmla="*/ 877368 h 910285"/>
              <a:gd name="connsiteX204" fmla="*/ 293722 w 691596"/>
              <a:gd name="connsiteY204" fmla="*/ 868506 h 910285"/>
              <a:gd name="connsiteX205" fmla="*/ 289924 w 691596"/>
              <a:gd name="connsiteY205" fmla="*/ 871038 h 910285"/>
              <a:gd name="connsiteX206" fmla="*/ 278530 w 691596"/>
              <a:gd name="connsiteY206" fmla="*/ 878634 h 910285"/>
              <a:gd name="connsiteX207" fmla="*/ 275997 w 691596"/>
              <a:gd name="connsiteY207" fmla="*/ 877368 h 910285"/>
              <a:gd name="connsiteX208" fmla="*/ 267135 w 691596"/>
              <a:gd name="connsiteY208" fmla="*/ 877368 h 910285"/>
              <a:gd name="connsiteX209" fmla="*/ 253209 w 691596"/>
              <a:gd name="connsiteY209" fmla="*/ 864708 h 910285"/>
              <a:gd name="connsiteX210" fmla="*/ 249410 w 691596"/>
              <a:gd name="connsiteY210" fmla="*/ 859644 h 910285"/>
              <a:gd name="connsiteX211" fmla="*/ 245612 w 691596"/>
              <a:gd name="connsiteY211" fmla="*/ 859644 h 910285"/>
              <a:gd name="connsiteX212" fmla="*/ 244346 w 691596"/>
              <a:gd name="connsiteY212" fmla="*/ 863441 h 910285"/>
              <a:gd name="connsiteX213" fmla="*/ 221558 w 691596"/>
              <a:gd name="connsiteY213" fmla="*/ 853313 h 910285"/>
              <a:gd name="connsiteX214" fmla="*/ 222823 w 691596"/>
              <a:gd name="connsiteY214" fmla="*/ 858377 h 910285"/>
              <a:gd name="connsiteX215" fmla="*/ 217759 w 691596"/>
              <a:gd name="connsiteY215" fmla="*/ 860910 h 910285"/>
              <a:gd name="connsiteX216" fmla="*/ 213961 w 691596"/>
              <a:gd name="connsiteY216" fmla="*/ 854579 h 910285"/>
              <a:gd name="connsiteX217" fmla="*/ 210163 w 691596"/>
              <a:gd name="connsiteY217" fmla="*/ 859644 h 910285"/>
              <a:gd name="connsiteX218" fmla="*/ 206365 w 691596"/>
              <a:gd name="connsiteY218" fmla="*/ 859644 h 910285"/>
              <a:gd name="connsiteX219" fmla="*/ 202567 w 691596"/>
              <a:gd name="connsiteY219" fmla="*/ 854579 h 910285"/>
              <a:gd name="connsiteX220" fmla="*/ 198768 w 691596"/>
              <a:gd name="connsiteY220" fmla="*/ 858377 h 910285"/>
              <a:gd name="connsiteX221" fmla="*/ 196237 w 691596"/>
              <a:gd name="connsiteY221" fmla="*/ 864708 h 910285"/>
              <a:gd name="connsiteX222" fmla="*/ 191172 w 691596"/>
              <a:gd name="connsiteY222" fmla="*/ 862176 h 910285"/>
              <a:gd name="connsiteX223" fmla="*/ 191172 w 691596"/>
              <a:gd name="connsiteY223" fmla="*/ 864708 h 910285"/>
              <a:gd name="connsiteX224" fmla="*/ 188640 w 691596"/>
              <a:gd name="connsiteY224" fmla="*/ 865974 h 910285"/>
              <a:gd name="connsiteX225" fmla="*/ 182310 w 691596"/>
              <a:gd name="connsiteY225" fmla="*/ 874836 h 910285"/>
              <a:gd name="connsiteX226" fmla="*/ 165851 w 691596"/>
              <a:gd name="connsiteY226" fmla="*/ 871038 h 910285"/>
              <a:gd name="connsiteX227" fmla="*/ 158255 w 691596"/>
              <a:gd name="connsiteY227" fmla="*/ 868506 h 910285"/>
              <a:gd name="connsiteX228" fmla="*/ 141796 w 691596"/>
              <a:gd name="connsiteY228" fmla="*/ 874836 h 910285"/>
              <a:gd name="connsiteX229" fmla="*/ 129136 w 691596"/>
              <a:gd name="connsiteY229" fmla="*/ 872304 h 910285"/>
              <a:gd name="connsiteX230" fmla="*/ 122806 w 691596"/>
              <a:gd name="connsiteY230" fmla="*/ 876102 h 910285"/>
              <a:gd name="connsiteX231" fmla="*/ 120274 w 691596"/>
              <a:gd name="connsiteY231" fmla="*/ 874836 h 910285"/>
              <a:gd name="connsiteX232" fmla="*/ 124072 w 691596"/>
              <a:gd name="connsiteY232" fmla="*/ 863441 h 910285"/>
              <a:gd name="connsiteX233" fmla="*/ 111412 w 691596"/>
              <a:gd name="connsiteY233" fmla="*/ 869772 h 910285"/>
              <a:gd name="connsiteX234" fmla="*/ 106347 w 691596"/>
              <a:gd name="connsiteY234" fmla="*/ 855846 h 910285"/>
              <a:gd name="connsiteX235" fmla="*/ 107614 w 691596"/>
              <a:gd name="connsiteY235" fmla="*/ 850781 h 910285"/>
              <a:gd name="connsiteX236" fmla="*/ 107614 w 691596"/>
              <a:gd name="connsiteY236" fmla="*/ 836855 h 910285"/>
              <a:gd name="connsiteX237" fmla="*/ 113944 w 691596"/>
              <a:gd name="connsiteY237" fmla="*/ 822928 h 910285"/>
              <a:gd name="connsiteX238" fmla="*/ 111412 w 691596"/>
              <a:gd name="connsiteY238" fmla="*/ 812800 h 910285"/>
              <a:gd name="connsiteX239" fmla="*/ 113944 w 691596"/>
              <a:gd name="connsiteY239" fmla="*/ 806470 h 910285"/>
              <a:gd name="connsiteX240" fmla="*/ 116475 w 691596"/>
              <a:gd name="connsiteY240" fmla="*/ 800139 h 910285"/>
              <a:gd name="connsiteX241" fmla="*/ 120274 w 691596"/>
              <a:gd name="connsiteY241" fmla="*/ 796341 h 910285"/>
              <a:gd name="connsiteX242" fmla="*/ 121540 w 691596"/>
              <a:gd name="connsiteY242" fmla="*/ 791277 h 910285"/>
              <a:gd name="connsiteX243" fmla="*/ 125338 w 691596"/>
              <a:gd name="connsiteY243" fmla="*/ 784947 h 910285"/>
              <a:gd name="connsiteX244" fmla="*/ 124072 w 691596"/>
              <a:gd name="connsiteY244" fmla="*/ 781149 h 910285"/>
              <a:gd name="connsiteX245" fmla="*/ 130402 w 691596"/>
              <a:gd name="connsiteY245" fmla="*/ 762158 h 910285"/>
              <a:gd name="connsiteX246" fmla="*/ 134200 w 691596"/>
              <a:gd name="connsiteY246" fmla="*/ 750764 h 910285"/>
              <a:gd name="connsiteX247" fmla="*/ 140531 w 691596"/>
              <a:gd name="connsiteY247" fmla="*/ 741902 h 910285"/>
              <a:gd name="connsiteX248" fmla="*/ 144329 w 691596"/>
              <a:gd name="connsiteY248" fmla="*/ 735571 h 910285"/>
              <a:gd name="connsiteX249" fmla="*/ 150659 w 691596"/>
              <a:gd name="connsiteY249" fmla="*/ 731773 h 910285"/>
              <a:gd name="connsiteX250" fmla="*/ 154457 w 691596"/>
              <a:gd name="connsiteY250" fmla="*/ 724177 h 910285"/>
              <a:gd name="connsiteX251" fmla="*/ 163319 w 691596"/>
              <a:gd name="connsiteY251" fmla="*/ 712782 h 910285"/>
              <a:gd name="connsiteX252" fmla="*/ 153191 w 691596"/>
              <a:gd name="connsiteY252" fmla="*/ 701388 h 910285"/>
              <a:gd name="connsiteX253" fmla="*/ 146861 w 691596"/>
              <a:gd name="connsiteY253" fmla="*/ 702654 h 910285"/>
              <a:gd name="connsiteX254" fmla="*/ 141796 w 691596"/>
              <a:gd name="connsiteY254" fmla="*/ 698856 h 910285"/>
              <a:gd name="connsiteX255" fmla="*/ 130402 w 691596"/>
              <a:gd name="connsiteY255" fmla="*/ 700122 h 910285"/>
              <a:gd name="connsiteX256" fmla="*/ 126604 w 691596"/>
              <a:gd name="connsiteY256" fmla="*/ 693792 h 910285"/>
              <a:gd name="connsiteX257" fmla="*/ 116475 w 691596"/>
              <a:gd name="connsiteY257" fmla="*/ 693792 h 910285"/>
              <a:gd name="connsiteX258" fmla="*/ 102549 w 691596"/>
              <a:gd name="connsiteY258" fmla="*/ 679865 h 910285"/>
              <a:gd name="connsiteX259" fmla="*/ 93687 w 691596"/>
              <a:gd name="connsiteY259" fmla="*/ 679865 h 910285"/>
              <a:gd name="connsiteX260" fmla="*/ 89889 w 691596"/>
              <a:gd name="connsiteY260" fmla="*/ 691260 h 910285"/>
              <a:gd name="connsiteX261" fmla="*/ 73430 w 691596"/>
              <a:gd name="connsiteY261" fmla="*/ 684930 h 910285"/>
              <a:gd name="connsiteX262" fmla="*/ 73430 w 691596"/>
              <a:gd name="connsiteY262" fmla="*/ 681131 h 910285"/>
              <a:gd name="connsiteX263" fmla="*/ 65834 w 691596"/>
              <a:gd name="connsiteY263" fmla="*/ 682397 h 910285"/>
              <a:gd name="connsiteX264" fmla="*/ 64568 w 691596"/>
              <a:gd name="connsiteY264" fmla="*/ 677333 h 910285"/>
              <a:gd name="connsiteX265" fmla="*/ 58238 w 691596"/>
              <a:gd name="connsiteY265" fmla="*/ 676067 h 910285"/>
              <a:gd name="connsiteX266" fmla="*/ 54440 w 691596"/>
              <a:gd name="connsiteY266" fmla="*/ 683664 h 910285"/>
              <a:gd name="connsiteX267" fmla="*/ 44312 w 691596"/>
              <a:gd name="connsiteY267" fmla="*/ 679865 h 910285"/>
              <a:gd name="connsiteX268" fmla="*/ 40513 w 691596"/>
              <a:gd name="connsiteY268" fmla="*/ 668471 h 910285"/>
              <a:gd name="connsiteX269" fmla="*/ 43045 w 691596"/>
              <a:gd name="connsiteY269" fmla="*/ 655810 h 910285"/>
              <a:gd name="connsiteX270" fmla="*/ 36715 w 691596"/>
              <a:gd name="connsiteY270" fmla="*/ 646948 h 910285"/>
              <a:gd name="connsiteX271" fmla="*/ 20256 w 691596"/>
              <a:gd name="connsiteY271" fmla="*/ 640618 h 910285"/>
              <a:gd name="connsiteX272" fmla="*/ 26587 w 691596"/>
              <a:gd name="connsiteY272" fmla="*/ 616563 h 910285"/>
              <a:gd name="connsiteX273" fmla="*/ 32917 w 691596"/>
              <a:gd name="connsiteY273" fmla="*/ 615297 h 910285"/>
              <a:gd name="connsiteX274" fmla="*/ 34183 w 691596"/>
              <a:gd name="connsiteY274" fmla="*/ 606435 h 910285"/>
              <a:gd name="connsiteX275" fmla="*/ 26587 w 691596"/>
              <a:gd name="connsiteY275" fmla="*/ 598838 h 910285"/>
              <a:gd name="connsiteX276" fmla="*/ 20256 w 691596"/>
              <a:gd name="connsiteY276" fmla="*/ 600105 h 910285"/>
              <a:gd name="connsiteX277" fmla="*/ 16458 w 691596"/>
              <a:gd name="connsiteY277" fmla="*/ 589976 h 910285"/>
              <a:gd name="connsiteX278" fmla="*/ 12660 w 691596"/>
              <a:gd name="connsiteY278" fmla="*/ 579848 h 910285"/>
              <a:gd name="connsiteX279" fmla="*/ 13926 w 691596"/>
              <a:gd name="connsiteY279" fmla="*/ 570986 h 910285"/>
              <a:gd name="connsiteX280" fmla="*/ 20256 w 691596"/>
              <a:gd name="connsiteY280" fmla="*/ 553261 h 910285"/>
              <a:gd name="connsiteX281" fmla="*/ 27852 w 691596"/>
              <a:gd name="connsiteY281" fmla="*/ 548197 h 910285"/>
              <a:gd name="connsiteX282" fmla="*/ 24054 w 691596"/>
              <a:gd name="connsiteY282" fmla="*/ 530472 h 910285"/>
              <a:gd name="connsiteX283" fmla="*/ 20256 w 691596"/>
              <a:gd name="connsiteY283" fmla="*/ 524142 h 910285"/>
              <a:gd name="connsiteX284" fmla="*/ 16458 w 691596"/>
              <a:gd name="connsiteY284" fmla="*/ 517812 h 910285"/>
              <a:gd name="connsiteX285" fmla="*/ 20256 w 691596"/>
              <a:gd name="connsiteY285" fmla="*/ 511482 h 910285"/>
              <a:gd name="connsiteX286" fmla="*/ 10128 w 691596"/>
              <a:gd name="connsiteY286" fmla="*/ 503885 h 910285"/>
              <a:gd name="connsiteX287" fmla="*/ 6330 w 691596"/>
              <a:gd name="connsiteY287" fmla="*/ 488693 h 910285"/>
              <a:gd name="connsiteX288" fmla="*/ 12660 w 691596"/>
              <a:gd name="connsiteY288" fmla="*/ 484895 h 910285"/>
              <a:gd name="connsiteX289" fmla="*/ 6330 w 691596"/>
              <a:gd name="connsiteY289" fmla="*/ 470968 h 910285"/>
              <a:gd name="connsiteX290" fmla="*/ 0 w 691596"/>
              <a:gd name="connsiteY290" fmla="*/ 470968 h 910285"/>
              <a:gd name="connsiteX291" fmla="*/ 0 w 691596"/>
              <a:gd name="connsiteY291" fmla="*/ 462106 h 910285"/>
              <a:gd name="connsiteX292" fmla="*/ 11394 w 691596"/>
              <a:gd name="connsiteY292" fmla="*/ 457042 h 910285"/>
              <a:gd name="connsiteX293" fmla="*/ 26587 w 691596"/>
              <a:gd name="connsiteY293" fmla="*/ 448179 h 910285"/>
              <a:gd name="connsiteX294" fmla="*/ 21522 w 691596"/>
              <a:gd name="connsiteY294" fmla="*/ 439317 h 910285"/>
              <a:gd name="connsiteX295" fmla="*/ 30385 w 691596"/>
              <a:gd name="connsiteY295" fmla="*/ 422858 h 910285"/>
              <a:gd name="connsiteX296" fmla="*/ 32917 w 691596"/>
              <a:gd name="connsiteY296" fmla="*/ 416528 h 910285"/>
              <a:gd name="connsiteX297" fmla="*/ 31651 w 691596"/>
              <a:gd name="connsiteY297" fmla="*/ 401336 h 910285"/>
              <a:gd name="connsiteX298" fmla="*/ 27852 w 691596"/>
              <a:gd name="connsiteY298" fmla="*/ 397538 h 910285"/>
              <a:gd name="connsiteX299" fmla="*/ 24054 w 691596"/>
              <a:gd name="connsiteY299" fmla="*/ 387409 h 910285"/>
              <a:gd name="connsiteX300" fmla="*/ 15192 w 691596"/>
              <a:gd name="connsiteY300" fmla="*/ 374749 h 910285"/>
              <a:gd name="connsiteX301" fmla="*/ 17724 w 691596"/>
              <a:gd name="connsiteY301" fmla="*/ 368419 h 910285"/>
              <a:gd name="connsiteX302" fmla="*/ 31651 w 691596"/>
              <a:gd name="connsiteY302" fmla="*/ 367153 h 910285"/>
              <a:gd name="connsiteX303" fmla="*/ 31651 w 691596"/>
              <a:gd name="connsiteY303" fmla="*/ 362089 h 910285"/>
              <a:gd name="connsiteX304" fmla="*/ 36715 w 691596"/>
              <a:gd name="connsiteY304" fmla="*/ 359556 h 910285"/>
              <a:gd name="connsiteX305" fmla="*/ 46843 w 691596"/>
              <a:gd name="connsiteY305" fmla="*/ 368419 h 910285"/>
              <a:gd name="connsiteX306" fmla="*/ 50642 w 691596"/>
              <a:gd name="connsiteY306" fmla="*/ 362089 h 910285"/>
              <a:gd name="connsiteX307" fmla="*/ 62036 w 691596"/>
              <a:gd name="connsiteY307" fmla="*/ 360822 h 910285"/>
              <a:gd name="connsiteX308" fmla="*/ 73430 w 691596"/>
              <a:gd name="connsiteY308" fmla="*/ 359556 h 910285"/>
              <a:gd name="connsiteX309" fmla="*/ 77228 w 691596"/>
              <a:gd name="connsiteY309" fmla="*/ 355758 h 910285"/>
              <a:gd name="connsiteX310" fmla="*/ 81026 w 691596"/>
              <a:gd name="connsiteY310" fmla="*/ 349428 h 910285"/>
              <a:gd name="connsiteX311" fmla="*/ 77228 w 691596"/>
              <a:gd name="connsiteY311" fmla="*/ 343098 h 910285"/>
              <a:gd name="connsiteX312" fmla="*/ 81026 w 691596"/>
              <a:gd name="connsiteY312" fmla="*/ 330437 h 910285"/>
              <a:gd name="connsiteX313" fmla="*/ 86091 w 691596"/>
              <a:gd name="connsiteY313" fmla="*/ 329171 h 910285"/>
              <a:gd name="connsiteX314" fmla="*/ 87357 w 691596"/>
              <a:gd name="connsiteY314" fmla="*/ 324107 h 910285"/>
              <a:gd name="connsiteX315" fmla="*/ 101283 w 691596"/>
              <a:gd name="connsiteY315" fmla="*/ 311447 h 910285"/>
              <a:gd name="connsiteX316" fmla="*/ 97485 w 691596"/>
              <a:gd name="connsiteY316" fmla="*/ 305117 h 910285"/>
              <a:gd name="connsiteX317" fmla="*/ 100017 w 691596"/>
              <a:gd name="connsiteY317" fmla="*/ 301318 h 910285"/>
              <a:gd name="connsiteX318" fmla="*/ 94953 w 691596"/>
              <a:gd name="connsiteY318" fmla="*/ 293722 h 910285"/>
              <a:gd name="connsiteX319" fmla="*/ 91155 w 691596"/>
              <a:gd name="connsiteY319" fmla="*/ 297520 h 910285"/>
              <a:gd name="connsiteX320" fmla="*/ 73430 w 691596"/>
              <a:gd name="connsiteY320" fmla="*/ 291190 h 910285"/>
              <a:gd name="connsiteX321" fmla="*/ 75963 w 691596"/>
              <a:gd name="connsiteY321" fmla="*/ 270933 h 910285"/>
              <a:gd name="connsiteX322" fmla="*/ 84824 w 691596"/>
              <a:gd name="connsiteY322" fmla="*/ 268401 h 910285"/>
              <a:gd name="connsiteX323" fmla="*/ 102549 w 691596"/>
              <a:gd name="connsiteY323" fmla="*/ 269667 h 910285"/>
              <a:gd name="connsiteX324" fmla="*/ 108879 w 691596"/>
              <a:gd name="connsiteY324" fmla="*/ 239282 h 910285"/>
              <a:gd name="connsiteX325" fmla="*/ 111412 w 691596"/>
              <a:gd name="connsiteY325" fmla="*/ 232952 h 910285"/>
              <a:gd name="connsiteX326" fmla="*/ 110145 w 691596"/>
              <a:gd name="connsiteY326" fmla="*/ 225356 h 910285"/>
              <a:gd name="connsiteX327" fmla="*/ 110145 w 691596"/>
              <a:gd name="connsiteY327" fmla="*/ 211429 h 910285"/>
              <a:gd name="connsiteX328" fmla="*/ 111412 w 691596"/>
              <a:gd name="connsiteY328" fmla="*/ 194971 h 910285"/>
              <a:gd name="connsiteX329" fmla="*/ 115210 w 691596"/>
              <a:gd name="connsiteY329" fmla="*/ 191173 h 910285"/>
              <a:gd name="connsiteX330" fmla="*/ 103815 w 691596"/>
              <a:gd name="connsiteY330" fmla="*/ 187374 h 910285"/>
              <a:gd name="connsiteX331" fmla="*/ 92421 w 691596"/>
              <a:gd name="connsiteY331" fmla="*/ 183576 h 910285"/>
              <a:gd name="connsiteX332" fmla="*/ 96219 w 691596"/>
              <a:gd name="connsiteY332" fmla="*/ 167118 h 910285"/>
              <a:gd name="connsiteX333" fmla="*/ 103815 w 691596"/>
              <a:gd name="connsiteY333" fmla="*/ 165852 h 910285"/>
              <a:gd name="connsiteX334" fmla="*/ 100017 w 691596"/>
              <a:gd name="connsiteY334" fmla="*/ 160787 h 910285"/>
              <a:gd name="connsiteX335" fmla="*/ 126604 w 691596"/>
              <a:gd name="connsiteY335" fmla="*/ 146861 h 910285"/>
              <a:gd name="connsiteX336" fmla="*/ 136733 w 691596"/>
              <a:gd name="connsiteY336" fmla="*/ 148127 h 910285"/>
              <a:gd name="connsiteX337" fmla="*/ 160787 w 691596"/>
              <a:gd name="connsiteY337" fmla="*/ 144329 h 910285"/>
              <a:gd name="connsiteX338" fmla="*/ 168384 w 691596"/>
              <a:gd name="connsiteY338" fmla="*/ 145595 h 910285"/>
              <a:gd name="connsiteX339" fmla="*/ 174714 w 691596"/>
              <a:gd name="connsiteY339" fmla="*/ 159522 h 910285"/>
              <a:gd name="connsiteX340" fmla="*/ 178512 w 691596"/>
              <a:gd name="connsiteY340" fmla="*/ 169650 h 910285"/>
              <a:gd name="connsiteX341" fmla="*/ 169649 w 691596"/>
              <a:gd name="connsiteY341" fmla="*/ 170916 h 910285"/>
              <a:gd name="connsiteX342" fmla="*/ 175980 w 691596"/>
              <a:gd name="connsiteY342" fmla="*/ 177246 h 910285"/>
              <a:gd name="connsiteX343" fmla="*/ 183576 w 691596"/>
              <a:gd name="connsiteY343" fmla="*/ 181044 h 910285"/>
              <a:gd name="connsiteX344" fmla="*/ 187374 w 691596"/>
              <a:gd name="connsiteY344" fmla="*/ 169650 h 910285"/>
              <a:gd name="connsiteX345" fmla="*/ 181044 w 691596"/>
              <a:gd name="connsiteY345" fmla="*/ 167118 h 910285"/>
              <a:gd name="connsiteX346" fmla="*/ 189907 w 691596"/>
              <a:gd name="connsiteY346" fmla="*/ 158255 h 910285"/>
              <a:gd name="connsiteX347" fmla="*/ 202567 w 691596"/>
              <a:gd name="connsiteY347" fmla="*/ 167118 h 910285"/>
              <a:gd name="connsiteX348" fmla="*/ 198768 w 691596"/>
              <a:gd name="connsiteY348" fmla="*/ 151925 h 910285"/>
              <a:gd name="connsiteX349" fmla="*/ 205098 w 691596"/>
              <a:gd name="connsiteY349" fmla="*/ 139265 h 910285"/>
              <a:gd name="connsiteX350" fmla="*/ 219025 w 691596"/>
              <a:gd name="connsiteY350" fmla="*/ 125338 h 910285"/>
              <a:gd name="connsiteX351" fmla="*/ 225356 w 691596"/>
              <a:gd name="connsiteY351" fmla="*/ 131668 h 910285"/>
              <a:gd name="connsiteX352" fmla="*/ 254474 w 691596"/>
              <a:gd name="connsiteY352" fmla="*/ 130402 h 910285"/>
              <a:gd name="connsiteX353" fmla="*/ 274731 w 691596"/>
              <a:gd name="connsiteY353" fmla="*/ 149393 h 910285"/>
              <a:gd name="connsiteX354" fmla="*/ 305116 w 691596"/>
              <a:gd name="connsiteY354" fmla="*/ 167118 h 910285"/>
              <a:gd name="connsiteX355" fmla="*/ 310181 w 691596"/>
              <a:gd name="connsiteY355" fmla="*/ 165852 h 910285"/>
              <a:gd name="connsiteX356" fmla="*/ 293722 w 691596"/>
              <a:gd name="connsiteY356" fmla="*/ 159522 h 910285"/>
              <a:gd name="connsiteX357" fmla="*/ 270933 w 691596"/>
              <a:gd name="connsiteY357" fmla="*/ 139265 h 910285"/>
              <a:gd name="connsiteX358" fmla="*/ 259539 w 691596"/>
              <a:gd name="connsiteY358" fmla="*/ 127870 h 910285"/>
              <a:gd name="connsiteX359" fmla="*/ 255740 w 691596"/>
              <a:gd name="connsiteY359" fmla="*/ 124072 h 910285"/>
              <a:gd name="connsiteX360" fmla="*/ 238016 w 691596"/>
              <a:gd name="connsiteY360" fmla="*/ 120274 h 910285"/>
              <a:gd name="connsiteX361" fmla="*/ 236750 w 691596"/>
              <a:gd name="connsiteY361" fmla="*/ 112678 h 910285"/>
              <a:gd name="connsiteX362" fmla="*/ 230419 w 691596"/>
              <a:gd name="connsiteY362" fmla="*/ 103815 h 910285"/>
              <a:gd name="connsiteX363" fmla="*/ 235484 w 691596"/>
              <a:gd name="connsiteY363" fmla="*/ 100017 h 910285"/>
              <a:gd name="connsiteX364" fmla="*/ 243080 w 691596"/>
              <a:gd name="connsiteY364" fmla="*/ 105081 h 910285"/>
              <a:gd name="connsiteX365" fmla="*/ 239282 w 691596"/>
              <a:gd name="connsiteY365" fmla="*/ 93687 h 910285"/>
              <a:gd name="connsiteX366" fmla="*/ 232952 w 691596"/>
              <a:gd name="connsiteY366" fmla="*/ 94953 h 910285"/>
              <a:gd name="connsiteX367" fmla="*/ 232952 w 691596"/>
              <a:gd name="connsiteY367" fmla="*/ 83559 h 910285"/>
              <a:gd name="connsiteX368" fmla="*/ 232952 w 691596"/>
              <a:gd name="connsiteY368" fmla="*/ 77229 h 910285"/>
              <a:gd name="connsiteX369" fmla="*/ 244346 w 691596"/>
              <a:gd name="connsiteY369" fmla="*/ 73430 h 910285"/>
              <a:gd name="connsiteX370" fmla="*/ 245612 w 691596"/>
              <a:gd name="connsiteY370" fmla="*/ 64568 h 910285"/>
              <a:gd name="connsiteX371" fmla="*/ 239282 w 691596"/>
              <a:gd name="connsiteY371" fmla="*/ 72164 h 910285"/>
              <a:gd name="connsiteX372" fmla="*/ 230419 w 691596"/>
              <a:gd name="connsiteY372" fmla="*/ 74696 h 910285"/>
              <a:gd name="connsiteX373" fmla="*/ 216493 w 691596"/>
              <a:gd name="connsiteY373" fmla="*/ 75963 h 910285"/>
              <a:gd name="connsiteX374" fmla="*/ 213961 w 691596"/>
              <a:gd name="connsiteY374" fmla="*/ 65834 h 910285"/>
              <a:gd name="connsiteX375" fmla="*/ 229154 w 691596"/>
              <a:gd name="connsiteY375" fmla="*/ 60770 h 910285"/>
              <a:gd name="connsiteX376" fmla="*/ 244346 w 691596"/>
              <a:gd name="connsiteY376" fmla="*/ 55706 h 910285"/>
              <a:gd name="connsiteX377" fmla="*/ 229154 w 691596"/>
              <a:gd name="connsiteY377" fmla="*/ 27853 h 910285"/>
              <a:gd name="connsiteX378" fmla="*/ 217759 w 691596"/>
              <a:gd name="connsiteY378" fmla="*/ 12660 h 910285"/>
              <a:gd name="connsiteX379" fmla="*/ 221558 w 691596"/>
              <a:gd name="connsiteY379" fmla="*/ 0 h 910285"/>
              <a:gd name="connsiteX380" fmla="*/ 244346 w 691596"/>
              <a:gd name="connsiteY380" fmla="*/ 6330 h 910285"/>
              <a:gd name="connsiteX381" fmla="*/ 255740 w 691596"/>
              <a:gd name="connsiteY381" fmla="*/ 7596 h 910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</a:cxnLst>
            <a:rect l="l" t="t" r="r" b="b"/>
            <a:pathLst>
              <a:path w="691596" h="910285">
                <a:moveTo>
                  <a:pt x="255740" y="7596"/>
                </a:moveTo>
                <a:cubicBezTo>
                  <a:pt x="257007" y="8862"/>
                  <a:pt x="257007" y="11394"/>
                  <a:pt x="258272" y="12660"/>
                </a:cubicBezTo>
                <a:cubicBezTo>
                  <a:pt x="259539" y="13927"/>
                  <a:pt x="265869" y="16458"/>
                  <a:pt x="268401" y="15192"/>
                </a:cubicBezTo>
                <a:cubicBezTo>
                  <a:pt x="269667" y="15192"/>
                  <a:pt x="274731" y="8862"/>
                  <a:pt x="275997" y="7596"/>
                </a:cubicBezTo>
                <a:cubicBezTo>
                  <a:pt x="278530" y="6330"/>
                  <a:pt x="282328" y="1266"/>
                  <a:pt x="286126" y="1266"/>
                </a:cubicBezTo>
                <a:cubicBezTo>
                  <a:pt x="287391" y="1266"/>
                  <a:pt x="289924" y="5064"/>
                  <a:pt x="289924" y="6330"/>
                </a:cubicBezTo>
                <a:cubicBezTo>
                  <a:pt x="292456" y="8862"/>
                  <a:pt x="294988" y="7596"/>
                  <a:pt x="298786" y="10128"/>
                </a:cubicBezTo>
                <a:cubicBezTo>
                  <a:pt x="300052" y="13927"/>
                  <a:pt x="301318" y="16458"/>
                  <a:pt x="303850" y="17725"/>
                </a:cubicBezTo>
                <a:cubicBezTo>
                  <a:pt x="307648" y="16458"/>
                  <a:pt x="305116" y="10128"/>
                  <a:pt x="310181" y="11394"/>
                </a:cubicBezTo>
                <a:cubicBezTo>
                  <a:pt x="313979" y="12660"/>
                  <a:pt x="320309" y="40513"/>
                  <a:pt x="313979" y="45578"/>
                </a:cubicBezTo>
                <a:cubicBezTo>
                  <a:pt x="311446" y="46843"/>
                  <a:pt x="308914" y="48110"/>
                  <a:pt x="306382" y="49376"/>
                </a:cubicBezTo>
                <a:cubicBezTo>
                  <a:pt x="306382" y="50642"/>
                  <a:pt x="307648" y="50642"/>
                  <a:pt x="310181" y="51908"/>
                </a:cubicBezTo>
                <a:cubicBezTo>
                  <a:pt x="315244" y="50642"/>
                  <a:pt x="317777" y="48110"/>
                  <a:pt x="321575" y="49376"/>
                </a:cubicBezTo>
                <a:cubicBezTo>
                  <a:pt x="325373" y="50642"/>
                  <a:pt x="327905" y="55706"/>
                  <a:pt x="331703" y="55706"/>
                </a:cubicBezTo>
                <a:cubicBezTo>
                  <a:pt x="336767" y="56972"/>
                  <a:pt x="341832" y="51908"/>
                  <a:pt x="346896" y="54440"/>
                </a:cubicBezTo>
                <a:cubicBezTo>
                  <a:pt x="348162" y="55706"/>
                  <a:pt x="350693" y="56972"/>
                  <a:pt x="353226" y="58238"/>
                </a:cubicBezTo>
                <a:cubicBezTo>
                  <a:pt x="355758" y="59504"/>
                  <a:pt x="357024" y="59504"/>
                  <a:pt x="359556" y="60770"/>
                </a:cubicBezTo>
                <a:cubicBezTo>
                  <a:pt x="363354" y="62036"/>
                  <a:pt x="368418" y="67100"/>
                  <a:pt x="370951" y="67100"/>
                </a:cubicBezTo>
                <a:cubicBezTo>
                  <a:pt x="377281" y="67100"/>
                  <a:pt x="379813" y="60770"/>
                  <a:pt x="384877" y="59504"/>
                </a:cubicBezTo>
                <a:cubicBezTo>
                  <a:pt x="388675" y="58238"/>
                  <a:pt x="391207" y="60770"/>
                  <a:pt x="395005" y="59504"/>
                </a:cubicBezTo>
                <a:cubicBezTo>
                  <a:pt x="396272" y="60770"/>
                  <a:pt x="396272" y="62036"/>
                  <a:pt x="396272" y="63302"/>
                </a:cubicBezTo>
                <a:cubicBezTo>
                  <a:pt x="392474" y="65834"/>
                  <a:pt x="389941" y="67100"/>
                  <a:pt x="389941" y="69632"/>
                </a:cubicBezTo>
                <a:cubicBezTo>
                  <a:pt x="389941" y="72164"/>
                  <a:pt x="392474" y="75963"/>
                  <a:pt x="391207" y="81027"/>
                </a:cubicBezTo>
                <a:cubicBezTo>
                  <a:pt x="389941" y="84825"/>
                  <a:pt x="386143" y="86091"/>
                  <a:pt x="382345" y="89889"/>
                </a:cubicBezTo>
                <a:cubicBezTo>
                  <a:pt x="378547" y="93687"/>
                  <a:pt x="379813" y="96219"/>
                  <a:pt x="374749" y="97485"/>
                </a:cubicBezTo>
                <a:cubicBezTo>
                  <a:pt x="372216" y="98751"/>
                  <a:pt x="369684" y="97485"/>
                  <a:pt x="368418" y="98751"/>
                </a:cubicBezTo>
                <a:cubicBezTo>
                  <a:pt x="367153" y="101283"/>
                  <a:pt x="372216" y="110146"/>
                  <a:pt x="377281" y="110146"/>
                </a:cubicBezTo>
                <a:cubicBezTo>
                  <a:pt x="383611" y="111412"/>
                  <a:pt x="388675" y="101283"/>
                  <a:pt x="396272" y="102550"/>
                </a:cubicBezTo>
                <a:cubicBezTo>
                  <a:pt x="397537" y="102550"/>
                  <a:pt x="400069" y="105081"/>
                  <a:pt x="401335" y="106348"/>
                </a:cubicBezTo>
                <a:cubicBezTo>
                  <a:pt x="407665" y="110146"/>
                  <a:pt x="412730" y="112678"/>
                  <a:pt x="416528" y="117742"/>
                </a:cubicBezTo>
                <a:cubicBezTo>
                  <a:pt x="419060" y="116476"/>
                  <a:pt x="420326" y="113944"/>
                  <a:pt x="421592" y="110146"/>
                </a:cubicBezTo>
                <a:cubicBezTo>
                  <a:pt x="422858" y="106348"/>
                  <a:pt x="425390" y="101283"/>
                  <a:pt x="422858" y="98751"/>
                </a:cubicBezTo>
                <a:cubicBezTo>
                  <a:pt x="421592" y="97485"/>
                  <a:pt x="421592" y="97485"/>
                  <a:pt x="420326" y="96219"/>
                </a:cubicBezTo>
                <a:cubicBezTo>
                  <a:pt x="420326" y="93687"/>
                  <a:pt x="429188" y="87357"/>
                  <a:pt x="431721" y="87357"/>
                </a:cubicBezTo>
                <a:cubicBezTo>
                  <a:pt x="435519" y="86091"/>
                  <a:pt x="439317" y="87357"/>
                  <a:pt x="444381" y="87357"/>
                </a:cubicBezTo>
                <a:cubicBezTo>
                  <a:pt x="453243" y="87357"/>
                  <a:pt x="459574" y="83559"/>
                  <a:pt x="464637" y="81027"/>
                </a:cubicBezTo>
                <a:cubicBezTo>
                  <a:pt x="470968" y="74696"/>
                  <a:pt x="476032" y="67100"/>
                  <a:pt x="479830" y="58238"/>
                </a:cubicBezTo>
                <a:cubicBezTo>
                  <a:pt x="481097" y="54440"/>
                  <a:pt x="483628" y="50642"/>
                  <a:pt x="486160" y="49376"/>
                </a:cubicBezTo>
                <a:cubicBezTo>
                  <a:pt x="492491" y="46843"/>
                  <a:pt x="503885" y="50642"/>
                  <a:pt x="510215" y="50642"/>
                </a:cubicBezTo>
                <a:cubicBezTo>
                  <a:pt x="510215" y="51908"/>
                  <a:pt x="510215" y="51908"/>
                  <a:pt x="510215" y="54440"/>
                </a:cubicBezTo>
                <a:cubicBezTo>
                  <a:pt x="503885" y="58238"/>
                  <a:pt x="492491" y="53174"/>
                  <a:pt x="487427" y="56972"/>
                </a:cubicBezTo>
                <a:cubicBezTo>
                  <a:pt x="483628" y="59504"/>
                  <a:pt x="483628" y="62036"/>
                  <a:pt x="481097" y="65834"/>
                </a:cubicBezTo>
                <a:cubicBezTo>
                  <a:pt x="481097" y="67100"/>
                  <a:pt x="482362" y="67100"/>
                  <a:pt x="483628" y="68366"/>
                </a:cubicBezTo>
                <a:cubicBezTo>
                  <a:pt x="487427" y="67100"/>
                  <a:pt x="486160" y="62036"/>
                  <a:pt x="489958" y="59504"/>
                </a:cubicBezTo>
                <a:cubicBezTo>
                  <a:pt x="495023" y="55706"/>
                  <a:pt x="505151" y="60770"/>
                  <a:pt x="510215" y="58238"/>
                </a:cubicBezTo>
                <a:cubicBezTo>
                  <a:pt x="512748" y="56972"/>
                  <a:pt x="514013" y="49376"/>
                  <a:pt x="517811" y="50642"/>
                </a:cubicBezTo>
                <a:cubicBezTo>
                  <a:pt x="519078" y="50642"/>
                  <a:pt x="519078" y="53174"/>
                  <a:pt x="520344" y="54440"/>
                </a:cubicBezTo>
                <a:cubicBezTo>
                  <a:pt x="521609" y="55706"/>
                  <a:pt x="524142" y="56972"/>
                  <a:pt x="526674" y="58238"/>
                </a:cubicBezTo>
                <a:cubicBezTo>
                  <a:pt x="527940" y="65834"/>
                  <a:pt x="527940" y="70899"/>
                  <a:pt x="534270" y="72164"/>
                </a:cubicBezTo>
                <a:cubicBezTo>
                  <a:pt x="536802" y="73430"/>
                  <a:pt x="539334" y="72164"/>
                  <a:pt x="540600" y="73430"/>
                </a:cubicBezTo>
                <a:cubicBezTo>
                  <a:pt x="544399" y="74696"/>
                  <a:pt x="546930" y="79761"/>
                  <a:pt x="549462" y="84825"/>
                </a:cubicBezTo>
                <a:cubicBezTo>
                  <a:pt x="553260" y="88623"/>
                  <a:pt x="558325" y="89889"/>
                  <a:pt x="564655" y="87357"/>
                </a:cubicBezTo>
                <a:cubicBezTo>
                  <a:pt x="568453" y="86091"/>
                  <a:pt x="570985" y="82293"/>
                  <a:pt x="573518" y="82293"/>
                </a:cubicBezTo>
                <a:cubicBezTo>
                  <a:pt x="574783" y="82293"/>
                  <a:pt x="579848" y="86091"/>
                  <a:pt x="579848" y="88623"/>
                </a:cubicBezTo>
                <a:cubicBezTo>
                  <a:pt x="581114" y="92421"/>
                  <a:pt x="578581" y="94953"/>
                  <a:pt x="578581" y="98751"/>
                </a:cubicBezTo>
                <a:cubicBezTo>
                  <a:pt x="579848" y="103815"/>
                  <a:pt x="587444" y="105081"/>
                  <a:pt x="587444" y="111412"/>
                </a:cubicBezTo>
                <a:cubicBezTo>
                  <a:pt x="587444" y="115210"/>
                  <a:pt x="581114" y="115210"/>
                  <a:pt x="581114" y="120274"/>
                </a:cubicBezTo>
                <a:cubicBezTo>
                  <a:pt x="581114" y="124072"/>
                  <a:pt x="587444" y="126604"/>
                  <a:pt x="591242" y="127870"/>
                </a:cubicBezTo>
                <a:cubicBezTo>
                  <a:pt x="593774" y="129136"/>
                  <a:pt x="597572" y="134201"/>
                  <a:pt x="601371" y="134201"/>
                </a:cubicBezTo>
                <a:cubicBezTo>
                  <a:pt x="605169" y="134201"/>
                  <a:pt x="607701" y="130402"/>
                  <a:pt x="610232" y="130402"/>
                </a:cubicBezTo>
                <a:cubicBezTo>
                  <a:pt x="614031" y="136733"/>
                  <a:pt x="615297" y="144329"/>
                  <a:pt x="617829" y="150659"/>
                </a:cubicBezTo>
                <a:cubicBezTo>
                  <a:pt x="619095" y="155723"/>
                  <a:pt x="619095" y="159522"/>
                  <a:pt x="624159" y="160787"/>
                </a:cubicBezTo>
                <a:cubicBezTo>
                  <a:pt x="624159" y="164586"/>
                  <a:pt x="626692" y="167118"/>
                  <a:pt x="626692" y="172182"/>
                </a:cubicBezTo>
                <a:cubicBezTo>
                  <a:pt x="627957" y="181044"/>
                  <a:pt x="621627" y="189907"/>
                  <a:pt x="624159" y="198769"/>
                </a:cubicBezTo>
                <a:cubicBezTo>
                  <a:pt x="625425" y="200035"/>
                  <a:pt x="626692" y="202567"/>
                  <a:pt x="626692" y="203833"/>
                </a:cubicBezTo>
                <a:cubicBezTo>
                  <a:pt x="626692" y="208897"/>
                  <a:pt x="620361" y="211429"/>
                  <a:pt x="617829" y="213961"/>
                </a:cubicBezTo>
                <a:cubicBezTo>
                  <a:pt x="616563" y="216494"/>
                  <a:pt x="616563" y="219025"/>
                  <a:pt x="614031" y="220292"/>
                </a:cubicBezTo>
                <a:cubicBezTo>
                  <a:pt x="612765" y="221558"/>
                  <a:pt x="610232" y="221558"/>
                  <a:pt x="610232" y="222824"/>
                </a:cubicBezTo>
                <a:cubicBezTo>
                  <a:pt x="607701" y="225356"/>
                  <a:pt x="606434" y="238016"/>
                  <a:pt x="608967" y="240548"/>
                </a:cubicBezTo>
                <a:cubicBezTo>
                  <a:pt x="611499" y="244346"/>
                  <a:pt x="619095" y="244346"/>
                  <a:pt x="624159" y="246878"/>
                </a:cubicBezTo>
                <a:cubicBezTo>
                  <a:pt x="627957" y="249410"/>
                  <a:pt x="630490" y="254475"/>
                  <a:pt x="635553" y="258273"/>
                </a:cubicBezTo>
                <a:cubicBezTo>
                  <a:pt x="636820" y="259539"/>
                  <a:pt x="639352" y="262071"/>
                  <a:pt x="641884" y="264603"/>
                </a:cubicBezTo>
                <a:cubicBezTo>
                  <a:pt x="645682" y="268401"/>
                  <a:pt x="648214" y="270933"/>
                  <a:pt x="648214" y="277263"/>
                </a:cubicBezTo>
                <a:cubicBezTo>
                  <a:pt x="648214" y="281061"/>
                  <a:pt x="645682" y="282328"/>
                  <a:pt x="644416" y="286126"/>
                </a:cubicBezTo>
                <a:cubicBezTo>
                  <a:pt x="643150" y="289924"/>
                  <a:pt x="645682" y="301318"/>
                  <a:pt x="648214" y="303850"/>
                </a:cubicBezTo>
                <a:cubicBezTo>
                  <a:pt x="649480" y="305117"/>
                  <a:pt x="650746" y="305117"/>
                  <a:pt x="652012" y="305117"/>
                </a:cubicBezTo>
                <a:cubicBezTo>
                  <a:pt x="653278" y="306382"/>
                  <a:pt x="654544" y="307648"/>
                  <a:pt x="654544" y="308915"/>
                </a:cubicBezTo>
                <a:cubicBezTo>
                  <a:pt x="655810" y="312713"/>
                  <a:pt x="653278" y="316511"/>
                  <a:pt x="654544" y="320309"/>
                </a:cubicBezTo>
                <a:cubicBezTo>
                  <a:pt x="655810" y="322841"/>
                  <a:pt x="662141" y="324107"/>
                  <a:pt x="662141" y="327905"/>
                </a:cubicBezTo>
                <a:cubicBezTo>
                  <a:pt x="662141" y="329171"/>
                  <a:pt x="660874" y="331703"/>
                  <a:pt x="660874" y="334235"/>
                </a:cubicBezTo>
                <a:cubicBezTo>
                  <a:pt x="660874" y="336768"/>
                  <a:pt x="662141" y="340566"/>
                  <a:pt x="660874" y="343098"/>
                </a:cubicBezTo>
                <a:cubicBezTo>
                  <a:pt x="659608" y="344364"/>
                  <a:pt x="658343" y="345630"/>
                  <a:pt x="657076" y="346896"/>
                </a:cubicBezTo>
                <a:cubicBezTo>
                  <a:pt x="652012" y="353226"/>
                  <a:pt x="653278" y="360822"/>
                  <a:pt x="658343" y="365887"/>
                </a:cubicBezTo>
                <a:cubicBezTo>
                  <a:pt x="660874" y="369684"/>
                  <a:pt x="665939" y="372217"/>
                  <a:pt x="667204" y="374749"/>
                </a:cubicBezTo>
                <a:cubicBezTo>
                  <a:pt x="668471" y="378547"/>
                  <a:pt x="664673" y="381079"/>
                  <a:pt x="664673" y="383611"/>
                </a:cubicBezTo>
                <a:cubicBezTo>
                  <a:pt x="664673" y="387409"/>
                  <a:pt x="668471" y="389941"/>
                  <a:pt x="671003" y="391207"/>
                </a:cubicBezTo>
                <a:cubicBezTo>
                  <a:pt x="673535" y="392474"/>
                  <a:pt x="679865" y="393740"/>
                  <a:pt x="679865" y="395005"/>
                </a:cubicBezTo>
                <a:cubicBezTo>
                  <a:pt x="682397" y="398804"/>
                  <a:pt x="681131" y="405134"/>
                  <a:pt x="682397" y="407666"/>
                </a:cubicBezTo>
                <a:cubicBezTo>
                  <a:pt x="683664" y="412730"/>
                  <a:pt x="691260" y="413996"/>
                  <a:pt x="691260" y="420326"/>
                </a:cubicBezTo>
                <a:cubicBezTo>
                  <a:pt x="692525" y="426656"/>
                  <a:pt x="689994" y="432987"/>
                  <a:pt x="687462" y="438051"/>
                </a:cubicBezTo>
                <a:cubicBezTo>
                  <a:pt x="684929" y="441849"/>
                  <a:pt x="681131" y="446913"/>
                  <a:pt x="679865" y="451977"/>
                </a:cubicBezTo>
                <a:cubicBezTo>
                  <a:pt x="678599" y="455776"/>
                  <a:pt x="679865" y="459574"/>
                  <a:pt x="677333" y="462106"/>
                </a:cubicBezTo>
                <a:cubicBezTo>
                  <a:pt x="676067" y="463372"/>
                  <a:pt x="671003" y="464638"/>
                  <a:pt x="672269" y="469702"/>
                </a:cubicBezTo>
                <a:cubicBezTo>
                  <a:pt x="669737" y="470968"/>
                  <a:pt x="668471" y="472234"/>
                  <a:pt x="665939" y="473500"/>
                </a:cubicBezTo>
                <a:cubicBezTo>
                  <a:pt x="663406" y="470968"/>
                  <a:pt x="662141" y="468436"/>
                  <a:pt x="659608" y="464638"/>
                </a:cubicBezTo>
                <a:cubicBezTo>
                  <a:pt x="660874" y="462106"/>
                  <a:pt x="660874" y="460840"/>
                  <a:pt x="659608" y="458308"/>
                </a:cubicBezTo>
                <a:cubicBezTo>
                  <a:pt x="658343" y="458308"/>
                  <a:pt x="655810" y="458308"/>
                  <a:pt x="655810" y="459574"/>
                </a:cubicBezTo>
                <a:cubicBezTo>
                  <a:pt x="652012" y="457042"/>
                  <a:pt x="649480" y="453243"/>
                  <a:pt x="646948" y="450712"/>
                </a:cubicBezTo>
                <a:cubicBezTo>
                  <a:pt x="640618" y="451977"/>
                  <a:pt x="631755" y="449445"/>
                  <a:pt x="630490" y="454510"/>
                </a:cubicBezTo>
                <a:cubicBezTo>
                  <a:pt x="631755" y="455776"/>
                  <a:pt x="634288" y="457042"/>
                  <a:pt x="636820" y="458308"/>
                </a:cubicBezTo>
                <a:cubicBezTo>
                  <a:pt x="635553" y="462106"/>
                  <a:pt x="633022" y="465904"/>
                  <a:pt x="635553" y="470968"/>
                </a:cubicBezTo>
                <a:cubicBezTo>
                  <a:pt x="626692" y="474766"/>
                  <a:pt x="616563" y="477298"/>
                  <a:pt x="605169" y="479830"/>
                </a:cubicBezTo>
                <a:cubicBezTo>
                  <a:pt x="601371" y="483628"/>
                  <a:pt x="597572" y="488693"/>
                  <a:pt x="593774" y="493757"/>
                </a:cubicBezTo>
                <a:cubicBezTo>
                  <a:pt x="588710" y="493757"/>
                  <a:pt x="584912" y="492491"/>
                  <a:pt x="579848" y="492491"/>
                </a:cubicBezTo>
                <a:cubicBezTo>
                  <a:pt x="578581" y="495023"/>
                  <a:pt x="579848" y="497555"/>
                  <a:pt x="578581" y="498821"/>
                </a:cubicBezTo>
                <a:cubicBezTo>
                  <a:pt x="577316" y="501353"/>
                  <a:pt x="574783" y="502619"/>
                  <a:pt x="573518" y="505151"/>
                </a:cubicBezTo>
                <a:cubicBezTo>
                  <a:pt x="570985" y="505151"/>
                  <a:pt x="567187" y="503885"/>
                  <a:pt x="564655" y="503885"/>
                </a:cubicBezTo>
                <a:cubicBezTo>
                  <a:pt x="563389" y="503885"/>
                  <a:pt x="555793" y="507684"/>
                  <a:pt x="554527" y="508949"/>
                </a:cubicBezTo>
                <a:cubicBezTo>
                  <a:pt x="548197" y="514014"/>
                  <a:pt x="541867" y="522876"/>
                  <a:pt x="539334" y="529206"/>
                </a:cubicBezTo>
                <a:cubicBezTo>
                  <a:pt x="533004" y="530472"/>
                  <a:pt x="525408" y="531738"/>
                  <a:pt x="522876" y="527940"/>
                </a:cubicBezTo>
                <a:cubicBezTo>
                  <a:pt x="519078" y="530472"/>
                  <a:pt x="515279" y="533004"/>
                  <a:pt x="512748" y="535536"/>
                </a:cubicBezTo>
                <a:cubicBezTo>
                  <a:pt x="511481" y="535536"/>
                  <a:pt x="510215" y="534270"/>
                  <a:pt x="508949" y="533004"/>
                </a:cubicBezTo>
                <a:cubicBezTo>
                  <a:pt x="503885" y="539335"/>
                  <a:pt x="498821" y="546931"/>
                  <a:pt x="491225" y="548197"/>
                </a:cubicBezTo>
                <a:cubicBezTo>
                  <a:pt x="492491" y="550729"/>
                  <a:pt x="493757" y="551995"/>
                  <a:pt x="495023" y="554527"/>
                </a:cubicBezTo>
                <a:cubicBezTo>
                  <a:pt x="493757" y="557059"/>
                  <a:pt x="491225" y="558325"/>
                  <a:pt x="491225" y="559591"/>
                </a:cubicBezTo>
                <a:cubicBezTo>
                  <a:pt x="486160" y="558325"/>
                  <a:pt x="483628" y="555793"/>
                  <a:pt x="481097" y="551995"/>
                </a:cubicBezTo>
                <a:cubicBezTo>
                  <a:pt x="481097" y="548197"/>
                  <a:pt x="479830" y="545665"/>
                  <a:pt x="479830" y="543133"/>
                </a:cubicBezTo>
                <a:cubicBezTo>
                  <a:pt x="478564" y="543133"/>
                  <a:pt x="476032" y="543133"/>
                  <a:pt x="473500" y="544399"/>
                </a:cubicBezTo>
                <a:cubicBezTo>
                  <a:pt x="473500" y="545665"/>
                  <a:pt x="473500" y="548197"/>
                  <a:pt x="473500" y="548197"/>
                </a:cubicBezTo>
                <a:cubicBezTo>
                  <a:pt x="472234" y="548197"/>
                  <a:pt x="469702" y="546931"/>
                  <a:pt x="468436" y="548197"/>
                </a:cubicBezTo>
                <a:cubicBezTo>
                  <a:pt x="469702" y="554527"/>
                  <a:pt x="474766" y="554527"/>
                  <a:pt x="477298" y="559591"/>
                </a:cubicBezTo>
                <a:cubicBezTo>
                  <a:pt x="476032" y="560857"/>
                  <a:pt x="474766" y="563389"/>
                  <a:pt x="473500" y="564656"/>
                </a:cubicBezTo>
                <a:cubicBezTo>
                  <a:pt x="479830" y="567187"/>
                  <a:pt x="483628" y="569720"/>
                  <a:pt x="488693" y="573518"/>
                </a:cubicBezTo>
                <a:cubicBezTo>
                  <a:pt x="492491" y="577316"/>
                  <a:pt x="497555" y="581114"/>
                  <a:pt x="501353" y="584912"/>
                </a:cubicBezTo>
                <a:cubicBezTo>
                  <a:pt x="501353" y="586178"/>
                  <a:pt x="501353" y="587444"/>
                  <a:pt x="500087" y="588710"/>
                </a:cubicBezTo>
                <a:cubicBezTo>
                  <a:pt x="501353" y="589976"/>
                  <a:pt x="503885" y="591242"/>
                  <a:pt x="506417" y="592508"/>
                </a:cubicBezTo>
                <a:cubicBezTo>
                  <a:pt x="506417" y="596307"/>
                  <a:pt x="505151" y="598838"/>
                  <a:pt x="505151" y="603903"/>
                </a:cubicBezTo>
                <a:cubicBezTo>
                  <a:pt x="503885" y="603903"/>
                  <a:pt x="501353" y="602637"/>
                  <a:pt x="498821" y="602637"/>
                </a:cubicBezTo>
                <a:cubicBezTo>
                  <a:pt x="497555" y="606435"/>
                  <a:pt x="500087" y="606435"/>
                  <a:pt x="502619" y="607701"/>
                </a:cubicBezTo>
                <a:cubicBezTo>
                  <a:pt x="501353" y="608967"/>
                  <a:pt x="501353" y="611499"/>
                  <a:pt x="500087" y="612765"/>
                </a:cubicBezTo>
                <a:cubicBezTo>
                  <a:pt x="498821" y="612765"/>
                  <a:pt x="497555" y="612765"/>
                  <a:pt x="496288" y="612765"/>
                </a:cubicBezTo>
                <a:cubicBezTo>
                  <a:pt x="495023" y="616563"/>
                  <a:pt x="498821" y="617829"/>
                  <a:pt x="500087" y="619095"/>
                </a:cubicBezTo>
                <a:cubicBezTo>
                  <a:pt x="502619" y="620361"/>
                  <a:pt x="505151" y="622893"/>
                  <a:pt x="506417" y="624159"/>
                </a:cubicBezTo>
                <a:cubicBezTo>
                  <a:pt x="507683" y="627958"/>
                  <a:pt x="507683" y="633022"/>
                  <a:pt x="508949" y="638086"/>
                </a:cubicBezTo>
                <a:cubicBezTo>
                  <a:pt x="510215" y="639352"/>
                  <a:pt x="512748" y="639352"/>
                  <a:pt x="515279" y="639352"/>
                </a:cubicBezTo>
                <a:cubicBezTo>
                  <a:pt x="516546" y="643150"/>
                  <a:pt x="516546" y="645682"/>
                  <a:pt x="517811" y="649480"/>
                </a:cubicBezTo>
                <a:cubicBezTo>
                  <a:pt x="519078" y="650746"/>
                  <a:pt x="521609" y="650746"/>
                  <a:pt x="524142" y="652012"/>
                </a:cubicBezTo>
                <a:cubicBezTo>
                  <a:pt x="525408" y="655810"/>
                  <a:pt x="527940" y="658343"/>
                  <a:pt x="530472" y="663407"/>
                </a:cubicBezTo>
                <a:cubicBezTo>
                  <a:pt x="535536" y="667205"/>
                  <a:pt x="541867" y="669737"/>
                  <a:pt x="548197" y="672269"/>
                </a:cubicBezTo>
                <a:cubicBezTo>
                  <a:pt x="551995" y="676067"/>
                  <a:pt x="555793" y="681131"/>
                  <a:pt x="559591" y="686195"/>
                </a:cubicBezTo>
                <a:cubicBezTo>
                  <a:pt x="568453" y="684930"/>
                  <a:pt x="570985" y="689994"/>
                  <a:pt x="576050" y="692526"/>
                </a:cubicBezTo>
                <a:cubicBezTo>
                  <a:pt x="578581" y="696324"/>
                  <a:pt x="579848" y="701388"/>
                  <a:pt x="583646" y="701388"/>
                </a:cubicBezTo>
                <a:cubicBezTo>
                  <a:pt x="586178" y="701388"/>
                  <a:pt x="587444" y="700122"/>
                  <a:pt x="589976" y="700122"/>
                </a:cubicBezTo>
                <a:cubicBezTo>
                  <a:pt x="593774" y="701388"/>
                  <a:pt x="595041" y="703920"/>
                  <a:pt x="593774" y="710251"/>
                </a:cubicBezTo>
                <a:cubicBezTo>
                  <a:pt x="596306" y="711516"/>
                  <a:pt x="598839" y="712782"/>
                  <a:pt x="601371" y="714049"/>
                </a:cubicBezTo>
                <a:cubicBezTo>
                  <a:pt x="602636" y="716581"/>
                  <a:pt x="603902" y="719113"/>
                  <a:pt x="605169" y="721645"/>
                </a:cubicBezTo>
                <a:cubicBezTo>
                  <a:pt x="605169" y="722911"/>
                  <a:pt x="603902" y="724177"/>
                  <a:pt x="602636" y="725443"/>
                </a:cubicBezTo>
                <a:cubicBezTo>
                  <a:pt x="603902" y="726709"/>
                  <a:pt x="606434" y="729241"/>
                  <a:pt x="608967" y="731773"/>
                </a:cubicBezTo>
                <a:cubicBezTo>
                  <a:pt x="608967" y="735571"/>
                  <a:pt x="610232" y="739369"/>
                  <a:pt x="610232" y="741902"/>
                </a:cubicBezTo>
                <a:cubicBezTo>
                  <a:pt x="608967" y="745700"/>
                  <a:pt x="603902" y="748232"/>
                  <a:pt x="602636" y="749498"/>
                </a:cubicBezTo>
                <a:cubicBezTo>
                  <a:pt x="600104" y="745700"/>
                  <a:pt x="596306" y="743167"/>
                  <a:pt x="591242" y="743167"/>
                </a:cubicBezTo>
                <a:cubicBezTo>
                  <a:pt x="589976" y="745700"/>
                  <a:pt x="589976" y="748232"/>
                  <a:pt x="588710" y="750764"/>
                </a:cubicBezTo>
                <a:cubicBezTo>
                  <a:pt x="586178" y="750764"/>
                  <a:pt x="584912" y="750764"/>
                  <a:pt x="582380" y="750764"/>
                </a:cubicBezTo>
                <a:cubicBezTo>
                  <a:pt x="583646" y="754562"/>
                  <a:pt x="582380" y="755828"/>
                  <a:pt x="582380" y="759626"/>
                </a:cubicBezTo>
                <a:cubicBezTo>
                  <a:pt x="582380" y="763424"/>
                  <a:pt x="583646" y="767222"/>
                  <a:pt x="581114" y="771020"/>
                </a:cubicBezTo>
                <a:cubicBezTo>
                  <a:pt x="577316" y="777351"/>
                  <a:pt x="570985" y="783681"/>
                  <a:pt x="562123" y="784947"/>
                </a:cubicBezTo>
                <a:cubicBezTo>
                  <a:pt x="560857" y="784947"/>
                  <a:pt x="559591" y="784947"/>
                  <a:pt x="558325" y="784947"/>
                </a:cubicBezTo>
                <a:cubicBezTo>
                  <a:pt x="554527" y="786213"/>
                  <a:pt x="550729" y="790011"/>
                  <a:pt x="546930" y="790011"/>
                </a:cubicBezTo>
                <a:cubicBezTo>
                  <a:pt x="543132" y="791277"/>
                  <a:pt x="540600" y="788745"/>
                  <a:pt x="539334" y="791277"/>
                </a:cubicBezTo>
                <a:cubicBezTo>
                  <a:pt x="540600" y="800139"/>
                  <a:pt x="531738" y="798874"/>
                  <a:pt x="527940" y="803938"/>
                </a:cubicBezTo>
                <a:cubicBezTo>
                  <a:pt x="534270" y="815332"/>
                  <a:pt x="543132" y="820396"/>
                  <a:pt x="546930" y="834323"/>
                </a:cubicBezTo>
                <a:cubicBezTo>
                  <a:pt x="545665" y="835589"/>
                  <a:pt x="545665" y="838121"/>
                  <a:pt x="543132" y="839387"/>
                </a:cubicBezTo>
                <a:cubicBezTo>
                  <a:pt x="544399" y="843185"/>
                  <a:pt x="546930" y="848249"/>
                  <a:pt x="543132" y="850781"/>
                </a:cubicBezTo>
                <a:cubicBezTo>
                  <a:pt x="544399" y="854579"/>
                  <a:pt x="548197" y="855846"/>
                  <a:pt x="551995" y="854579"/>
                </a:cubicBezTo>
                <a:cubicBezTo>
                  <a:pt x="554527" y="857111"/>
                  <a:pt x="555793" y="860910"/>
                  <a:pt x="557059" y="863441"/>
                </a:cubicBezTo>
                <a:cubicBezTo>
                  <a:pt x="555793" y="869772"/>
                  <a:pt x="548197" y="876102"/>
                  <a:pt x="553260" y="881166"/>
                </a:cubicBezTo>
                <a:cubicBezTo>
                  <a:pt x="551995" y="882432"/>
                  <a:pt x="548197" y="883698"/>
                  <a:pt x="545665" y="884964"/>
                </a:cubicBezTo>
                <a:cubicBezTo>
                  <a:pt x="539334" y="881166"/>
                  <a:pt x="533004" y="878634"/>
                  <a:pt x="527940" y="873570"/>
                </a:cubicBezTo>
                <a:cubicBezTo>
                  <a:pt x="529206" y="869772"/>
                  <a:pt x="531738" y="868506"/>
                  <a:pt x="531738" y="865974"/>
                </a:cubicBezTo>
                <a:cubicBezTo>
                  <a:pt x="531738" y="862176"/>
                  <a:pt x="525408" y="862176"/>
                  <a:pt x="522876" y="859644"/>
                </a:cubicBezTo>
                <a:cubicBezTo>
                  <a:pt x="517811" y="860910"/>
                  <a:pt x="512748" y="862176"/>
                  <a:pt x="506417" y="860910"/>
                </a:cubicBezTo>
                <a:cubicBezTo>
                  <a:pt x="505151" y="859644"/>
                  <a:pt x="505151" y="858377"/>
                  <a:pt x="503885" y="857111"/>
                </a:cubicBezTo>
                <a:cubicBezTo>
                  <a:pt x="497555" y="855846"/>
                  <a:pt x="492491" y="855846"/>
                  <a:pt x="489958" y="852047"/>
                </a:cubicBezTo>
                <a:cubicBezTo>
                  <a:pt x="486160" y="853313"/>
                  <a:pt x="483628" y="854579"/>
                  <a:pt x="481097" y="855846"/>
                </a:cubicBezTo>
                <a:cubicBezTo>
                  <a:pt x="479830" y="859644"/>
                  <a:pt x="483628" y="863441"/>
                  <a:pt x="482362" y="867240"/>
                </a:cubicBezTo>
                <a:cubicBezTo>
                  <a:pt x="481097" y="869772"/>
                  <a:pt x="478564" y="871038"/>
                  <a:pt x="476032" y="872304"/>
                </a:cubicBezTo>
                <a:cubicBezTo>
                  <a:pt x="474766" y="871038"/>
                  <a:pt x="474766" y="868506"/>
                  <a:pt x="473500" y="865974"/>
                </a:cubicBezTo>
                <a:cubicBezTo>
                  <a:pt x="462106" y="867240"/>
                  <a:pt x="449445" y="872304"/>
                  <a:pt x="440583" y="867240"/>
                </a:cubicBezTo>
                <a:cubicBezTo>
                  <a:pt x="439317" y="869772"/>
                  <a:pt x="439317" y="872304"/>
                  <a:pt x="439317" y="876102"/>
                </a:cubicBezTo>
                <a:cubicBezTo>
                  <a:pt x="435519" y="877368"/>
                  <a:pt x="431721" y="877368"/>
                  <a:pt x="427923" y="877368"/>
                </a:cubicBezTo>
                <a:cubicBezTo>
                  <a:pt x="426656" y="879900"/>
                  <a:pt x="426656" y="882432"/>
                  <a:pt x="425390" y="884964"/>
                </a:cubicBezTo>
                <a:cubicBezTo>
                  <a:pt x="419060" y="886231"/>
                  <a:pt x="413996" y="888762"/>
                  <a:pt x="407665" y="891295"/>
                </a:cubicBezTo>
                <a:cubicBezTo>
                  <a:pt x="406400" y="891295"/>
                  <a:pt x="403867" y="887497"/>
                  <a:pt x="402602" y="887497"/>
                </a:cubicBezTo>
                <a:cubicBezTo>
                  <a:pt x="397537" y="887497"/>
                  <a:pt x="391207" y="887497"/>
                  <a:pt x="389941" y="891295"/>
                </a:cubicBezTo>
                <a:cubicBezTo>
                  <a:pt x="386143" y="888762"/>
                  <a:pt x="383611" y="887497"/>
                  <a:pt x="383611" y="882432"/>
                </a:cubicBezTo>
                <a:cubicBezTo>
                  <a:pt x="383611" y="881166"/>
                  <a:pt x="386143" y="881166"/>
                  <a:pt x="387409" y="878634"/>
                </a:cubicBezTo>
                <a:cubicBezTo>
                  <a:pt x="388675" y="876102"/>
                  <a:pt x="387409" y="874836"/>
                  <a:pt x="387409" y="873570"/>
                </a:cubicBezTo>
                <a:cubicBezTo>
                  <a:pt x="381079" y="874836"/>
                  <a:pt x="376014" y="877368"/>
                  <a:pt x="369684" y="878634"/>
                </a:cubicBezTo>
                <a:cubicBezTo>
                  <a:pt x="364620" y="877368"/>
                  <a:pt x="359556" y="873570"/>
                  <a:pt x="354492" y="872304"/>
                </a:cubicBezTo>
                <a:cubicBezTo>
                  <a:pt x="353226" y="873570"/>
                  <a:pt x="353226" y="877368"/>
                  <a:pt x="351960" y="879900"/>
                </a:cubicBezTo>
                <a:cubicBezTo>
                  <a:pt x="349428" y="879900"/>
                  <a:pt x="348162" y="879900"/>
                  <a:pt x="345630" y="879900"/>
                </a:cubicBezTo>
                <a:cubicBezTo>
                  <a:pt x="343098" y="873570"/>
                  <a:pt x="350693" y="868506"/>
                  <a:pt x="344363" y="865974"/>
                </a:cubicBezTo>
                <a:cubicBezTo>
                  <a:pt x="341832" y="869772"/>
                  <a:pt x="335502" y="871038"/>
                  <a:pt x="336767" y="879900"/>
                </a:cubicBezTo>
                <a:cubicBezTo>
                  <a:pt x="338033" y="881166"/>
                  <a:pt x="338033" y="881166"/>
                  <a:pt x="340565" y="882432"/>
                </a:cubicBezTo>
                <a:cubicBezTo>
                  <a:pt x="339300" y="888762"/>
                  <a:pt x="341832" y="893827"/>
                  <a:pt x="340565" y="897625"/>
                </a:cubicBezTo>
                <a:cubicBezTo>
                  <a:pt x="339300" y="898891"/>
                  <a:pt x="334235" y="902689"/>
                  <a:pt x="332969" y="903955"/>
                </a:cubicBezTo>
                <a:cubicBezTo>
                  <a:pt x="329171" y="906487"/>
                  <a:pt x="326639" y="907753"/>
                  <a:pt x="324107" y="910285"/>
                </a:cubicBezTo>
                <a:cubicBezTo>
                  <a:pt x="321575" y="910285"/>
                  <a:pt x="319042" y="910285"/>
                  <a:pt x="316511" y="910285"/>
                </a:cubicBezTo>
                <a:cubicBezTo>
                  <a:pt x="316511" y="906487"/>
                  <a:pt x="317777" y="903955"/>
                  <a:pt x="316511" y="901423"/>
                </a:cubicBezTo>
                <a:cubicBezTo>
                  <a:pt x="313979" y="901423"/>
                  <a:pt x="312712" y="901423"/>
                  <a:pt x="311446" y="901423"/>
                </a:cubicBezTo>
                <a:cubicBezTo>
                  <a:pt x="310181" y="900157"/>
                  <a:pt x="310181" y="897625"/>
                  <a:pt x="310181" y="896359"/>
                </a:cubicBezTo>
                <a:cubicBezTo>
                  <a:pt x="311446" y="895093"/>
                  <a:pt x="312712" y="893827"/>
                  <a:pt x="313979" y="892561"/>
                </a:cubicBezTo>
                <a:cubicBezTo>
                  <a:pt x="311446" y="888762"/>
                  <a:pt x="305116" y="884964"/>
                  <a:pt x="305116" y="877368"/>
                </a:cubicBezTo>
                <a:cubicBezTo>
                  <a:pt x="302584" y="877368"/>
                  <a:pt x="300052" y="877368"/>
                  <a:pt x="297520" y="877368"/>
                </a:cubicBezTo>
                <a:cubicBezTo>
                  <a:pt x="296254" y="874836"/>
                  <a:pt x="296254" y="871038"/>
                  <a:pt x="293722" y="868506"/>
                </a:cubicBezTo>
                <a:cubicBezTo>
                  <a:pt x="292456" y="869772"/>
                  <a:pt x="292456" y="869772"/>
                  <a:pt x="289924" y="871038"/>
                </a:cubicBezTo>
                <a:cubicBezTo>
                  <a:pt x="293722" y="877368"/>
                  <a:pt x="282328" y="877368"/>
                  <a:pt x="278530" y="878634"/>
                </a:cubicBezTo>
                <a:cubicBezTo>
                  <a:pt x="277263" y="878634"/>
                  <a:pt x="277263" y="877368"/>
                  <a:pt x="275997" y="877368"/>
                </a:cubicBezTo>
                <a:cubicBezTo>
                  <a:pt x="272199" y="877368"/>
                  <a:pt x="269667" y="878634"/>
                  <a:pt x="267135" y="877368"/>
                </a:cubicBezTo>
                <a:cubicBezTo>
                  <a:pt x="259539" y="876102"/>
                  <a:pt x="258272" y="868506"/>
                  <a:pt x="253209" y="864708"/>
                </a:cubicBezTo>
                <a:cubicBezTo>
                  <a:pt x="251942" y="863441"/>
                  <a:pt x="251942" y="860910"/>
                  <a:pt x="249410" y="859644"/>
                </a:cubicBezTo>
                <a:cubicBezTo>
                  <a:pt x="248144" y="859644"/>
                  <a:pt x="245612" y="859644"/>
                  <a:pt x="245612" y="859644"/>
                </a:cubicBezTo>
                <a:cubicBezTo>
                  <a:pt x="244346" y="860910"/>
                  <a:pt x="245612" y="863441"/>
                  <a:pt x="244346" y="863441"/>
                </a:cubicBezTo>
                <a:cubicBezTo>
                  <a:pt x="234218" y="863441"/>
                  <a:pt x="230419" y="854579"/>
                  <a:pt x="221558" y="853313"/>
                </a:cubicBezTo>
                <a:cubicBezTo>
                  <a:pt x="220291" y="855846"/>
                  <a:pt x="224089" y="855846"/>
                  <a:pt x="222823" y="858377"/>
                </a:cubicBezTo>
                <a:cubicBezTo>
                  <a:pt x="221558" y="860910"/>
                  <a:pt x="220291" y="859644"/>
                  <a:pt x="217759" y="860910"/>
                </a:cubicBezTo>
                <a:cubicBezTo>
                  <a:pt x="215227" y="859644"/>
                  <a:pt x="216493" y="855846"/>
                  <a:pt x="213961" y="854579"/>
                </a:cubicBezTo>
                <a:cubicBezTo>
                  <a:pt x="211429" y="854579"/>
                  <a:pt x="211429" y="857111"/>
                  <a:pt x="210163" y="859644"/>
                </a:cubicBezTo>
                <a:cubicBezTo>
                  <a:pt x="208897" y="858377"/>
                  <a:pt x="206365" y="860910"/>
                  <a:pt x="206365" y="859644"/>
                </a:cubicBezTo>
                <a:cubicBezTo>
                  <a:pt x="205098" y="858377"/>
                  <a:pt x="203833" y="855846"/>
                  <a:pt x="202567" y="854579"/>
                </a:cubicBezTo>
                <a:cubicBezTo>
                  <a:pt x="201300" y="855846"/>
                  <a:pt x="198768" y="855846"/>
                  <a:pt x="198768" y="858377"/>
                </a:cubicBezTo>
                <a:cubicBezTo>
                  <a:pt x="198768" y="860910"/>
                  <a:pt x="198768" y="863441"/>
                  <a:pt x="196237" y="864708"/>
                </a:cubicBezTo>
                <a:cubicBezTo>
                  <a:pt x="193705" y="865974"/>
                  <a:pt x="192438" y="863441"/>
                  <a:pt x="191172" y="862176"/>
                </a:cubicBezTo>
                <a:cubicBezTo>
                  <a:pt x="191172" y="863441"/>
                  <a:pt x="191172" y="863441"/>
                  <a:pt x="191172" y="864708"/>
                </a:cubicBezTo>
                <a:cubicBezTo>
                  <a:pt x="189907" y="865974"/>
                  <a:pt x="189907" y="865974"/>
                  <a:pt x="188640" y="865974"/>
                </a:cubicBezTo>
                <a:cubicBezTo>
                  <a:pt x="187374" y="869772"/>
                  <a:pt x="186108" y="872304"/>
                  <a:pt x="182310" y="874836"/>
                </a:cubicBezTo>
                <a:cubicBezTo>
                  <a:pt x="175980" y="874836"/>
                  <a:pt x="170916" y="873570"/>
                  <a:pt x="165851" y="871038"/>
                </a:cubicBezTo>
                <a:cubicBezTo>
                  <a:pt x="163319" y="869772"/>
                  <a:pt x="159521" y="868506"/>
                  <a:pt x="158255" y="868506"/>
                </a:cubicBezTo>
                <a:cubicBezTo>
                  <a:pt x="151925" y="868506"/>
                  <a:pt x="146861" y="874836"/>
                  <a:pt x="141796" y="874836"/>
                </a:cubicBezTo>
                <a:cubicBezTo>
                  <a:pt x="137998" y="876102"/>
                  <a:pt x="132935" y="872304"/>
                  <a:pt x="129136" y="872304"/>
                </a:cubicBezTo>
                <a:cubicBezTo>
                  <a:pt x="126604" y="872304"/>
                  <a:pt x="125338" y="876102"/>
                  <a:pt x="122806" y="876102"/>
                </a:cubicBezTo>
                <a:cubicBezTo>
                  <a:pt x="121540" y="876102"/>
                  <a:pt x="121540" y="874836"/>
                  <a:pt x="120274" y="874836"/>
                </a:cubicBezTo>
                <a:cubicBezTo>
                  <a:pt x="119008" y="871038"/>
                  <a:pt x="124072" y="867240"/>
                  <a:pt x="124072" y="863441"/>
                </a:cubicBezTo>
                <a:cubicBezTo>
                  <a:pt x="117742" y="860910"/>
                  <a:pt x="116475" y="868506"/>
                  <a:pt x="111412" y="869772"/>
                </a:cubicBezTo>
                <a:cubicBezTo>
                  <a:pt x="108879" y="865974"/>
                  <a:pt x="106347" y="860910"/>
                  <a:pt x="106347" y="855846"/>
                </a:cubicBezTo>
                <a:cubicBezTo>
                  <a:pt x="106347" y="854579"/>
                  <a:pt x="107614" y="852047"/>
                  <a:pt x="107614" y="850781"/>
                </a:cubicBezTo>
                <a:cubicBezTo>
                  <a:pt x="107614" y="845717"/>
                  <a:pt x="106347" y="841919"/>
                  <a:pt x="107614" y="836855"/>
                </a:cubicBezTo>
                <a:cubicBezTo>
                  <a:pt x="108879" y="831790"/>
                  <a:pt x="113944" y="827992"/>
                  <a:pt x="113944" y="822928"/>
                </a:cubicBezTo>
                <a:cubicBezTo>
                  <a:pt x="113944" y="819130"/>
                  <a:pt x="110145" y="817864"/>
                  <a:pt x="111412" y="812800"/>
                </a:cubicBezTo>
                <a:cubicBezTo>
                  <a:pt x="111412" y="811534"/>
                  <a:pt x="112677" y="809002"/>
                  <a:pt x="113944" y="806470"/>
                </a:cubicBezTo>
                <a:cubicBezTo>
                  <a:pt x="115210" y="805204"/>
                  <a:pt x="115210" y="802672"/>
                  <a:pt x="116475" y="800139"/>
                </a:cubicBezTo>
                <a:cubicBezTo>
                  <a:pt x="117742" y="798874"/>
                  <a:pt x="119008" y="797607"/>
                  <a:pt x="120274" y="796341"/>
                </a:cubicBezTo>
                <a:cubicBezTo>
                  <a:pt x="121540" y="795075"/>
                  <a:pt x="121540" y="792543"/>
                  <a:pt x="121540" y="791277"/>
                </a:cubicBezTo>
                <a:cubicBezTo>
                  <a:pt x="122806" y="790011"/>
                  <a:pt x="125338" y="787479"/>
                  <a:pt x="125338" y="784947"/>
                </a:cubicBezTo>
                <a:cubicBezTo>
                  <a:pt x="125338" y="783681"/>
                  <a:pt x="124072" y="782415"/>
                  <a:pt x="124072" y="781149"/>
                </a:cubicBezTo>
                <a:cubicBezTo>
                  <a:pt x="124072" y="773553"/>
                  <a:pt x="127870" y="767222"/>
                  <a:pt x="130402" y="762158"/>
                </a:cubicBezTo>
                <a:cubicBezTo>
                  <a:pt x="131668" y="758360"/>
                  <a:pt x="132935" y="753296"/>
                  <a:pt x="134200" y="750764"/>
                </a:cubicBezTo>
                <a:cubicBezTo>
                  <a:pt x="135466" y="746966"/>
                  <a:pt x="139265" y="744433"/>
                  <a:pt x="140531" y="741902"/>
                </a:cubicBezTo>
                <a:cubicBezTo>
                  <a:pt x="141796" y="739369"/>
                  <a:pt x="141796" y="736837"/>
                  <a:pt x="144329" y="735571"/>
                </a:cubicBezTo>
                <a:cubicBezTo>
                  <a:pt x="145595" y="734305"/>
                  <a:pt x="149393" y="734305"/>
                  <a:pt x="150659" y="731773"/>
                </a:cubicBezTo>
                <a:cubicBezTo>
                  <a:pt x="151925" y="730507"/>
                  <a:pt x="153191" y="726709"/>
                  <a:pt x="154457" y="724177"/>
                </a:cubicBezTo>
                <a:cubicBezTo>
                  <a:pt x="156989" y="719113"/>
                  <a:pt x="159521" y="715315"/>
                  <a:pt x="163319" y="712782"/>
                </a:cubicBezTo>
                <a:cubicBezTo>
                  <a:pt x="160787" y="707718"/>
                  <a:pt x="156989" y="705186"/>
                  <a:pt x="153191" y="701388"/>
                </a:cubicBezTo>
                <a:cubicBezTo>
                  <a:pt x="150659" y="701388"/>
                  <a:pt x="149393" y="702654"/>
                  <a:pt x="146861" y="702654"/>
                </a:cubicBezTo>
                <a:cubicBezTo>
                  <a:pt x="145595" y="701388"/>
                  <a:pt x="144329" y="700122"/>
                  <a:pt x="141796" y="698856"/>
                </a:cubicBezTo>
                <a:cubicBezTo>
                  <a:pt x="137998" y="700122"/>
                  <a:pt x="134200" y="700122"/>
                  <a:pt x="130402" y="700122"/>
                </a:cubicBezTo>
                <a:cubicBezTo>
                  <a:pt x="129136" y="697590"/>
                  <a:pt x="127870" y="696324"/>
                  <a:pt x="126604" y="693792"/>
                </a:cubicBezTo>
                <a:cubicBezTo>
                  <a:pt x="122806" y="693792"/>
                  <a:pt x="120274" y="695058"/>
                  <a:pt x="116475" y="693792"/>
                </a:cubicBezTo>
                <a:cubicBezTo>
                  <a:pt x="111412" y="689994"/>
                  <a:pt x="107614" y="683664"/>
                  <a:pt x="102549" y="679865"/>
                </a:cubicBezTo>
                <a:cubicBezTo>
                  <a:pt x="98751" y="679865"/>
                  <a:pt x="96219" y="679865"/>
                  <a:pt x="93687" y="679865"/>
                </a:cubicBezTo>
                <a:cubicBezTo>
                  <a:pt x="92421" y="683664"/>
                  <a:pt x="91155" y="687462"/>
                  <a:pt x="89889" y="691260"/>
                </a:cubicBezTo>
                <a:cubicBezTo>
                  <a:pt x="83559" y="688728"/>
                  <a:pt x="81026" y="682397"/>
                  <a:pt x="73430" y="684930"/>
                </a:cubicBezTo>
                <a:cubicBezTo>
                  <a:pt x="73430" y="682397"/>
                  <a:pt x="73430" y="682397"/>
                  <a:pt x="73430" y="681131"/>
                </a:cubicBezTo>
                <a:cubicBezTo>
                  <a:pt x="70898" y="681131"/>
                  <a:pt x="68366" y="682397"/>
                  <a:pt x="65834" y="682397"/>
                </a:cubicBezTo>
                <a:cubicBezTo>
                  <a:pt x="65834" y="681131"/>
                  <a:pt x="64568" y="678599"/>
                  <a:pt x="64568" y="677333"/>
                </a:cubicBezTo>
                <a:cubicBezTo>
                  <a:pt x="62036" y="676067"/>
                  <a:pt x="60770" y="676067"/>
                  <a:pt x="58238" y="676067"/>
                </a:cubicBezTo>
                <a:cubicBezTo>
                  <a:pt x="56972" y="678599"/>
                  <a:pt x="55705" y="681131"/>
                  <a:pt x="54440" y="683664"/>
                </a:cubicBezTo>
                <a:cubicBezTo>
                  <a:pt x="50642" y="682397"/>
                  <a:pt x="48110" y="681131"/>
                  <a:pt x="44312" y="679865"/>
                </a:cubicBezTo>
                <a:cubicBezTo>
                  <a:pt x="43045" y="676067"/>
                  <a:pt x="40513" y="672269"/>
                  <a:pt x="40513" y="668471"/>
                </a:cubicBezTo>
                <a:cubicBezTo>
                  <a:pt x="40513" y="664673"/>
                  <a:pt x="46843" y="660875"/>
                  <a:pt x="43045" y="655810"/>
                </a:cubicBezTo>
                <a:cubicBezTo>
                  <a:pt x="39247" y="654544"/>
                  <a:pt x="37981" y="650746"/>
                  <a:pt x="36715" y="646948"/>
                </a:cubicBezTo>
                <a:cubicBezTo>
                  <a:pt x="30385" y="645682"/>
                  <a:pt x="25321" y="643150"/>
                  <a:pt x="20256" y="640618"/>
                </a:cubicBezTo>
                <a:cubicBezTo>
                  <a:pt x="20256" y="630490"/>
                  <a:pt x="22789" y="622893"/>
                  <a:pt x="26587" y="616563"/>
                </a:cubicBezTo>
                <a:cubicBezTo>
                  <a:pt x="29119" y="615297"/>
                  <a:pt x="30385" y="615297"/>
                  <a:pt x="32917" y="615297"/>
                </a:cubicBezTo>
                <a:cubicBezTo>
                  <a:pt x="34183" y="611499"/>
                  <a:pt x="34183" y="608967"/>
                  <a:pt x="34183" y="606435"/>
                </a:cubicBezTo>
                <a:cubicBezTo>
                  <a:pt x="34183" y="602637"/>
                  <a:pt x="29119" y="601371"/>
                  <a:pt x="26587" y="598838"/>
                </a:cubicBezTo>
                <a:cubicBezTo>
                  <a:pt x="25321" y="598838"/>
                  <a:pt x="22789" y="600105"/>
                  <a:pt x="20256" y="600105"/>
                </a:cubicBezTo>
                <a:cubicBezTo>
                  <a:pt x="18991" y="596307"/>
                  <a:pt x="17724" y="593774"/>
                  <a:pt x="16458" y="589976"/>
                </a:cubicBezTo>
                <a:cubicBezTo>
                  <a:pt x="15192" y="586178"/>
                  <a:pt x="12660" y="583646"/>
                  <a:pt x="12660" y="579848"/>
                </a:cubicBezTo>
                <a:cubicBezTo>
                  <a:pt x="12660" y="577316"/>
                  <a:pt x="13926" y="573518"/>
                  <a:pt x="13926" y="570986"/>
                </a:cubicBezTo>
                <a:cubicBezTo>
                  <a:pt x="15192" y="563389"/>
                  <a:pt x="16458" y="557059"/>
                  <a:pt x="20256" y="553261"/>
                </a:cubicBezTo>
                <a:cubicBezTo>
                  <a:pt x="22789" y="551995"/>
                  <a:pt x="26587" y="550729"/>
                  <a:pt x="27852" y="548197"/>
                </a:cubicBezTo>
                <a:cubicBezTo>
                  <a:pt x="26587" y="541867"/>
                  <a:pt x="26587" y="536802"/>
                  <a:pt x="24054" y="530472"/>
                </a:cubicBezTo>
                <a:cubicBezTo>
                  <a:pt x="22789" y="527940"/>
                  <a:pt x="21522" y="525408"/>
                  <a:pt x="20256" y="524142"/>
                </a:cubicBezTo>
                <a:cubicBezTo>
                  <a:pt x="18991" y="522876"/>
                  <a:pt x="16458" y="519078"/>
                  <a:pt x="16458" y="517812"/>
                </a:cubicBezTo>
                <a:cubicBezTo>
                  <a:pt x="16458" y="515280"/>
                  <a:pt x="20256" y="514014"/>
                  <a:pt x="20256" y="511482"/>
                </a:cubicBezTo>
                <a:cubicBezTo>
                  <a:pt x="20256" y="507684"/>
                  <a:pt x="13926" y="506417"/>
                  <a:pt x="10128" y="503885"/>
                </a:cubicBezTo>
                <a:cubicBezTo>
                  <a:pt x="6330" y="500087"/>
                  <a:pt x="5064" y="496289"/>
                  <a:pt x="6330" y="488693"/>
                </a:cubicBezTo>
                <a:cubicBezTo>
                  <a:pt x="7596" y="487427"/>
                  <a:pt x="10128" y="487427"/>
                  <a:pt x="12660" y="484895"/>
                </a:cubicBezTo>
                <a:cubicBezTo>
                  <a:pt x="13926" y="477298"/>
                  <a:pt x="8862" y="474766"/>
                  <a:pt x="6330" y="470968"/>
                </a:cubicBezTo>
                <a:cubicBezTo>
                  <a:pt x="3798" y="470968"/>
                  <a:pt x="2531" y="470968"/>
                  <a:pt x="0" y="470968"/>
                </a:cubicBezTo>
                <a:cubicBezTo>
                  <a:pt x="0" y="468436"/>
                  <a:pt x="0" y="464638"/>
                  <a:pt x="0" y="462106"/>
                </a:cubicBezTo>
                <a:cubicBezTo>
                  <a:pt x="3798" y="460840"/>
                  <a:pt x="7596" y="458308"/>
                  <a:pt x="11394" y="457042"/>
                </a:cubicBezTo>
                <a:cubicBezTo>
                  <a:pt x="17724" y="454510"/>
                  <a:pt x="24054" y="453243"/>
                  <a:pt x="26587" y="448179"/>
                </a:cubicBezTo>
                <a:cubicBezTo>
                  <a:pt x="25321" y="444381"/>
                  <a:pt x="22789" y="443115"/>
                  <a:pt x="21522" y="439317"/>
                </a:cubicBezTo>
                <a:cubicBezTo>
                  <a:pt x="25321" y="434253"/>
                  <a:pt x="27852" y="430455"/>
                  <a:pt x="30385" y="422858"/>
                </a:cubicBezTo>
                <a:cubicBezTo>
                  <a:pt x="31651" y="421592"/>
                  <a:pt x="32917" y="419061"/>
                  <a:pt x="32917" y="416528"/>
                </a:cubicBezTo>
                <a:cubicBezTo>
                  <a:pt x="32917" y="413996"/>
                  <a:pt x="31651" y="402602"/>
                  <a:pt x="31651" y="401336"/>
                </a:cubicBezTo>
                <a:cubicBezTo>
                  <a:pt x="31651" y="400070"/>
                  <a:pt x="27852" y="398804"/>
                  <a:pt x="27852" y="397538"/>
                </a:cubicBezTo>
                <a:cubicBezTo>
                  <a:pt x="26587" y="395005"/>
                  <a:pt x="25321" y="391207"/>
                  <a:pt x="24054" y="387409"/>
                </a:cubicBezTo>
                <a:cubicBezTo>
                  <a:pt x="21522" y="381079"/>
                  <a:pt x="20256" y="376015"/>
                  <a:pt x="15192" y="374749"/>
                </a:cubicBezTo>
                <a:cubicBezTo>
                  <a:pt x="16458" y="373483"/>
                  <a:pt x="16458" y="370951"/>
                  <a:pt x="17724" y="368419"/>
                </a:cubicBezTo>
                <a:cubicBezTo>
                  <a:pt x="22789" y="369684"/>
                  <a:pt x="27852" y="372217"/>
                  <a:pt x="31651" y="367153"/>
                </a:cubicBezTo>
                <a:cubicBezTo>
                  <a:pt x="31651" y="365887"/>
                  <a:pt x="31651" y="363354"/>
                  <a:pt x="31651" y="362089"/>
                </a:cubicBezTo>
                <a:cubicBezTo>
                  <a:pt x="32917" y="360822"/>
                  <a:pt x="34183" y="359556"/>
                  <a:pt x="36715" y="359556"/>
                </a:cubicBezTo>
                <a:cubicBezTo>
                  <a:pt x="40513" y="360822"/>
                  <a:pt x="43045" y="369684"/>
                  <a:pt x="46843" y="368419"/>
                </a:cubicBezTo>
                <a:cubicBezTo>
                  <a:pt x="49375" y="367153"/>
                  <a:pt x="48110" y="364620"/>
                  <a:pt x="50642" y="362089"/>
                </a:cubicBezTo>
                <a:cubicBezTo>
                  <a:pt x="54440" y="360822"/>
                  <a:pt x="58238" y="360822"/>
                  <a:pt x="62036" y="360822"/>
                </a:cubicBezTo>
                <a:cubicBezTo>
                  <a:pt x="65834" y="360822"/>
                  <a:pt x="70898" y="360822"/>
                  <a:pt x="73430" y="359556"/>
                </a:cubicBezTo>
                <a:cubicBezTo>
                  <a:pt x="74696" y="358290"/>
                  <a:pt x="77228" y="355758"/>
                  <a:pt x="77228" y="355758"/>
                </a:cubicBezTo>
                <a:cubicBezTo>
                  <a:pt x="78494" y="354492"/>
                  <a:pt x="81026" y="351960"/>
                  <a:pt x="81026" y="349428"/>
                </a:cubicBezTo>
                <a:cubicBezTo>
                  <a:pt x="81026" y="346896"/>
                  <a:pt x="77228" y="345630"/>
                  <a:pt x="77228" y="343098"/>
                </a:cubicBezTo>
                <a:cubicBezTo>
                  <a:pt x="77228" y="339300"/>
                  <a:pt x="81026" y="335502"/>
                  <a:pt x="81026" y="330437"/>
                </a:cubicBezTo>
                <a:cubicBezTo>
                  <a:pt x="82293" y="329171"/>
                  <a:pt x="84824" y="329171"/>
                  <a:pt x="86091" y="329171"/>
                </a:cubicBezTo>
                <a:cubicBezTo>
                  <a:pt x="86091" y="327905"/>
                  <a:pt x="87357" y="325373"/>
                  <a:pt x="87357" y="324107"/>
                </a:cubicBezTo>
                <a:cubicBezTo>
                  <a:pt x="91155" y="320309"/>
                  <a:pt x="96219" y="315245"/>
                  <a:pt x="101283" y="311447"/>
                </a:cubicBezTo>
                <a:cubicBezTo>
                  <a:pt x="100017" y="308915"/>
                  <a:pt x="98751" y="307648"/>
                  <a:pt x="97485" y="305117"/>
                </a:cubicBezTo>
                <a:cubicBezTo>
                  <a:pt x="98751" y="303850"/>
                  <a:pt x="98751" y="302584"/>
                  <a:pt x="100017" y="301318"/>
                </a:cubicBezTo>
                <a:cubicBezTo>
                  <a:pt x="98751" y="298786"/>
                  <a:pt x="96219" y="296254"/>
                  <a:pt x="94953" y="293722"/>
                </a:cubicBezTo>
                <a:cubicBezTo>
                  <a:pt x="93687" y="294988"/>
                  <a:pt x="92421" y="297520"/>
                  <a:pt x="91155" y="297520"/>
                </a:cubicBezTo>
                <a:cubicBezTo>
                  <a:pt x="84824" y="296254"/>
                  <a:pt x="79761" y="293722"/>
                  <a:pt x="73430" y="291190"/>
                </a:cubicBezTo>
                <a:cubicBezTo>
                  <a:pt x="72164" y="283594"/>
                  <a:pt x="73430" y="277263"/>
                  <a:pt x="75963" y="270933"/>
                </a:cubicBezTo>
                <a:cubicBezTo>
                  <a:pt x="79761" y="269667"/>
                  <a:pt x="81026" y="269667"/>
                  <a:pt x="84824" y="268401"/>
                </a:cubicBezTo>
                <a:cubicBezTo>
                  <a:pt x="91155" y="268401"/>
                  <a:pt x="98751" y="273465"/>
                  <a:pt x="102549" y="269667"/>
                </a:cubicBezTo>
                <a:cubicBezTo>
                  <a:pt x="101283" y="255741"/>
                  <a:pt x="106347" y="249410"/>
                  <a:pt x="108879" y="239282"/>
                </a:cubicBezTo>
                <a:cubicBezTo>
                  <a:pt x="110145" y="236750"/>
                  <a:pt x="110145" y="234218"/>
                  <a:pt x="111412" y="232952"/>
                </a:cubicBezTo>
                <a:cubicBezTo>
                  <a:pt x="111412" y="230420"/>
                  <a:pt x="110145" y="227888"/>
                  <a:pt x="110145" y="225356"/>
                </a:cubicBezTo>
                <a:cubicBezTo>
                  <a:pt x="110145" y="221558"/>
                  <a:pt x="110145" y="216494"/>
                  <a:pt x="110145" y="211429"/>
                </a:cubicBezTo>
                <a:cubicBezTo>
                  <a:pt x="110145" y="205099"/>
                  <a:pt x="108879" y="197503"/>
                  <a:pt x="111412" y="194971"/>
                </a:cubicBezTo>
                <a:cubicBezTo>
                  <a:pt x="112677" y="193705"/>
                  <a:pt x="115210" y="193705"/>
                  <a:pt x="115210" y="191173"/>
                </a:cubicBezTo>
                <a:cubicBezTo>
                  <a:pt x="115210" y="187374"/>
                  <a:pt x="106347" y="187374"/>
                  <a:pt x="103815" y="187374"/>
                </a:cubicBezTo>
                <a:cubicBezTo>
                  <a:pt x="100017" y="186108"/>
                  <a:pt x="94953" y="186108"/>
                  <a:pt x="92421" y="183576"/>
                </a:cubicBezTo>
                <a:cubicBezTo>
                  <a:pt x="93687" y="177246"/>
                  <a:pt x="91155" y="169650"/>
                  <a:pt x="96219" y="167118"/>
                </a:cubicBezTo>
                <a:cubicBezTo>
                  <a:pt x="97485" y="165852"/>
                  <a:pt x="101283" y="167118"/>
                  <a:pt x="103815" y="165852"/>
                </a:cubicBezTo>
                <a:cubicBezTo>
                  <a:pt x="105081" y="163320"/>
                  <a:pt x="102549" y="162053"/>
                  <a:pt x="100017" y="160787"/>
                </a:cubicBezTo>
                <a:cubicBezTo>
                  <a:pt x="103815" y="150659"/>
                  <a:pt x="113944" y="145595"/>
                  <a:pt x="126604" y="146861"/>
                </a:cubicBezTo>
                <a:cubicBezTo>
                  <a:pt x="130402" y="146861"/>
                  <a:pt x="132935" y="148127"/>
                  <a:pt x="136733" y="148127"/>
                </a:cubicBezTo>
                <a:cubicBezTo>
                  <a:pt x="144329" y="148127"/>
                  <a:pt x="151925" y="144329"/>
                  <a:pt x="160787" y="144329"/>
                </a:cubicBezTo>
                <a:cubicBezTo>
                  <a:pt x="163319" y="144329"/>
                  <a:pt x="167117" y="144329"/>
                  <a:pt x="168384" y="145595"/>
                </a:cubicBezTo>
                <a:cubicBezTo>
                  <a:pt x="172182" y="149393"/>
                  <a:pt x="173447" y="154457"/>
                  <a:pt x="174714" y="159522"/>
                </a:cubicBezTo>
                <a:cubicBezTo>
                  <a:pt x="175980" y="163320"/>
                  <a:pt x="178512" y="165852"/>
                  <a:pt x="178512" y="169650"/>
                </a:cubicBezTo>
                <a:cubicBezTo>
                  <a:pt x="177246" y="172182"/>
                  <a:pt x="172182" y="170916"/>
                  <a:pt x="169649" y="170916"/>
                </a:cubicBezTo>
                <a:cubicBezTo>
                  <a:pt x="168384" y="174714"/>
                  <a:pt x="173447" y="174714"/>
                  <a:pt x="175980" y="177246"/>
                </a:cubicBezTo>
                <a:cubicBezTo>
                  <a:pt x="178512" y="178512"/>
                  <a:pt x="182310" y="181044"/>
                  <a:pt x="183576" y="181044"/>
                </a:cubicBezTo>
                <a:cubicBezTo>
                  <a:pt x="186108" y="181044"/>
                  <a:pt x="189907" y="173448"/>
                  <a:pt x="187374" y="169650"/>
                </a:cubicBezTo>
                <a:cubicBezTo>
                  <a:pt x="186108" y="168384"/>
                  <a:pt x="183576" y="168384"/>
                  <a:pt x="181044" y="167118"/>
                </a:cubicBezTo>
                <a:cubicBezTo>
                  <a:pt x="181044" y="162053"/>
                  <a:pt x="183576" y="156989"/>
                  <a:pt x="189907" y="158255"/>
                </a:cubicBezTo>
                <a:cubicBezTo>
                  <a:pt x="193705" y="159522"/>
                  <a:pt x="198768" y="167118"/>
                  <a:pt x="202567" y="167118"/>
                </a:cubicBezTo>
                <a:cubicBezTo>
                  <a:pt x="203833" y="160787"/>
                  <a:pt x="197503" y="158255"/>
                  <a:pt x="198768" y="151925"/>
                </a:cubicBezTo>
                <a:cubicBezTo>
                  <a:pt x="198768" y="148127"/>
                  <a:pt x="202567" y="144329"/>
                  <a:pt x="205098" y="139265"/>
                </a:cubicBezTo>
                <a:cubicBezTo>
                  <a:pt x="207631" y="132935"/>
                  <a:pt x="208897" y="122806"/>
                  <a:pt x="219025" y="125338"/>
                </a:cubicBezTo>
                <a:cubicBezTo>
                  <a:pt x="220291" y="126604"/>
                  <a:pt x="221558" y="130402"/>
                  <a:pt x="225356" y="131668"/>
                </a:cubicBezTo>
                <a:cubicBezTo>
                  <a:pt x="232952" y="132935"/>
                  <a:pt x="245612" y="130402"/>
                  <a:pt x="254474" y="130402"/>
                </a:cubicBezTo>
                <a:cubicBezTo>
                  <a:pt x="262070" y="136733"/>
                  <a:pt x="268401" y="143063"/>
                  <a:pt x="274731" y="149393"/>
                </a:cubicBezTo>
                <a:cubicBezTo>
                  <a:pt x="283593" y="158255"/>
                  <a:pt x="289924" y="167118"/>
                  <a:pt x="305116" y="167118"/>
                </a:cubicBezTo>
                <a:cubicBezTo>
                  <a:pt x="301318" y="165852"/>
                  <a:pt x="308914" y="165852"/>
                  <a:pt x="310181" y="165852"/>
                </a:cubicBezTo>
                <a:cubicBezTo>
                  <a:pt x="302584" y="164586"/>
                  <a:pt x="298786" y="162053"/>
                  <a:pt x="293722" y="159522"/>
                </a:cubicBezTo>
                <a:cubicBezTo>
                  <a:pt x="284860" y="153191"/>
                  <a:pt x="278530" y="145595"/>
                  <a:pt x="270933" y="139265"/>
                </a:cubicBezTo>
                <a:cubicBezTo>
                  <a:pt x="267135" y="135466"/>
                  <a:pt x="263337" y="131668"/>
                  <a:pt x="259539" y="127870"/>
                </a:cubicBezTo>
                <a:cubicBezTo>
                  <a:pt x="258272" y="126604"/>
                  <a:pt x="255740" y="125338"/>
                  <a:pt x="255740" y="124072"/>
                </a:cubicBezTo>
                <a:cubicBezTo>
                  <a:pt x="249410" y="122806"/>
                  <a:pt x="240548" y="125338"/>
                  <a:pt x="238016" y="120274"/>
                </a:cubicBezTo>
                <a:cubicBezTo>
                  <a:pt x="236750" y="117742"/>
                  <a:pt x="236750" y="115210"/>
                  <a:pt x="236750" y="112678"/>
                </a:cubicBezTo>
                <a:cubicBezTo>
                  <a:pt x="234218" y="108880"/>
                  <a:pt x="230419" y="107614"/>
                  <a:pt x="230419" y="103815"/>
                </a:cubicBezTo>
                <a:cubicBezTo>
                  <a:pt x="230419" y="101283"/>
                  <a:pt x="231686" y="100017"/>
                  <a:pt x="235484" y="100017"/>
                </a:cubicBezTo>
                <a:cubicBezTo>
                  <a:pt x="239282" y="100017"/>
                  <a:pt x="240548" y="105081"/>
                  <a:pt x="243080" y="105081"/>
                </a:cubicBezTo>
                <a:cubicBezTo>
                  <a:pt x="244346" y="101283"/>
                  <a:pt x="243080" y="94953"/>
                  <a:pt x="239282" y="93687"/>
                </a:cubicBezTo>
                <a:cubicBezTo>
                  <a:pt x="238016" y="92421"/>
                  <a:pt x="235484" y="94953"/>
                  <a:pt x="232952" y="94953"/>
                </a:cubicBezTo>
                <a:cubicBezTo>
                  <a:pt x="227888" y="93687"/>
                  <a:pt x="229154" y="86091"/>
                  <a:pt x="232952" y="83559"/>
                </a:cubicBezTo>
                <a:cubicBezTo>
                  <a:pt x="231686" y="82293"/>
                  <a:pt x="231686" y="79761"/>
                  <a:pt x="232952" y="77229"/>
                </a:cubicBezTo>
                <a:cubicBezTo>
                  <a:pt x="238016" y="75963"/>
                  <a:pt x="241814" y="78494"/>
                  <a:pt x="244346" y="73430"/>
                </a:cubicBezTo>
                <a:cubicBezTo>
                  <a:pt x="245612" y="69632"/>
                  <a:pt x="248144" y="67100"/>
                  <a:pt x="245612" y="64568"/>
                </a:cubicBezTo>
                <a:cubicBezTo>
                  <a:pt x="243080" y="65834"/>
                  <a:pt x="241814" y="70899"/>
                  <a:pt x="239282" y="72164"/>
                </a:cubicBezTo>
                <a:cubicBezTo>
                  <a:pt x="238016" y="73430"/>
                  <a:pt x="234218" y="73430"/>
                  <a:pt x="230419" y="74696"/>
                </a:cubicBezTo>
                <a:cubicBezTo>
                  <a:pt x="225356" y="75963"/>
                  <a:pt x="220291" y="78494"/>
                  <a:pt x="216493" y="75963"/>
                </a:cubicBezTo>
                <a:cubicBezTo>
                  <a:pt x="215227" y="74696"/>
                  <a:pt x="212695" y="69632"/>
                  <a:pt x="213961" y="65834"/>
                </a:cubicBezTo>
                <a:cubicBezTo>
                  <a:pt x="215227" y="62036"/>
                  <a:pt x="225356" y="62036"/>
                  <a:pt x="229154" y="60770"/>
                </a:cubicBezTo>
                <a:cubicBezTo>
                  <a:pt x="235484" y="59504"/>
                  <a:pt x="240548" y="59504"/>
                  <a:pt x="244346" y="55706"/>
                </a:cubicBezTo>
                <a:cubicBezTo>
                  <a:pt x="243080" y="41779"/>
                  <a:pt x="234218" y="36715"/>
                  <a:pt x="229154" y="27853"/>
                </a:cubicBezTo>
                <a:cubicBezTo>
                  <a:pt x="221558" y="26587"/>
                  <a:pt x="222823" y="16458"/>
                  <a:pt x="217759" y="12660"/>
                </a:cubicBezTo>
                <a:cubicBezTo>
                  <a:pt x="217759" y="6330"/>
                  <a:pt x="219025" y="3798"/>
                  <a:pt x="221558" y="0"/>
                </a:cubicBezTo>
                <a:cubicBezTo>
                  <a:pt x="229154" y="2532"/>
                  <a:pt x="235484" y="6330"/>
                  <a:pt x="244346" y="6330"/>
                </a:cubicBezTo>
                <a:cubicBezTo>
                  <a:pt x="248144" y="3798"/>
                  <a:pt x="249410" y="7596"/>
                  <a:pt x="255740" y="7596"/>
                </a:cubicBezTo>
                <a:close/>
              </a:path>
            </a:pathLst>
          </a:custGeom>
          <a:solidFill>
            <a:schemeClr val="accent1"/>
          </a:solidFill>
          <a:ln w="1266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Cond" panose="020B0506020202020204" pitchFamily="34" charset="0"/>
              <a:ea typeface="Microsoft YaHei"/>
              <a:cs typeface="+mn-cs"/>
            </a:endParaRPr>
          </a:p>
        </p:txBody>
      </p:sp>
      <p:sp>
        <p:nvSpPr>
          <p:cNvPr id="308" name="Freeform: Shape 192">
            <a:extLst>
              <a:ext uri="{FF2B5EF4-FFF2-40B4-BE49-F238E27FC236}">
                <a16:creationId xmlns:a16="http://schemas.microsoft.com/office/drawing/2014/main" id="{E8C3D5AF-6515-13C8-684C-747D001B70A2}"/>
              </a:ext>
            </a:extLst>
          </p:cNvPr>
          <p:cNvSpPr>
            <a:spLocks/>
          </p:cNvSpPr>
          <p:nvPr/>
        </p:nvSpPr>
        <p:spPr>
          <a:xfrm>
            <a:off x="7875355" y="5584143"/>
            <a:ext cx="6916" cy="7006"/>
          </a:xfrm>
          <a:custGeom>
            <a:avLst/>
            <a:gdLst>
              <a:gd name="connsiteX0" fmla="*/ 6917 w 6916"/>
              <a:gd name="connsiteY0" fmla="*/ 993 h 7006"/>
              <a:gd name="connsiteX1" fmla="*/ 6917 w 6916"/>
              <a:gd name="connsiteY1" fmla="*/ 6057 h 7006"/>
              <a:gd name="connsiteX2" fmla="*/ 587 w 6916"/>
              <a:gd name="connsiteY2" fmla="*/ 6057 h 7006"/>
              <a:gd name="connsiteX3" fmla="*/ 6917 w 6916"/>
              <a:gd name="connsiteY3" fmla="*/ 993 h 7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16" h="7006">
                <a:moveTo>
                  <a:pt x="6917" y="993"/>
                </a:moveTo>
                <a:cubicBezTo>
                  <a:pt x="6917" y="2259"/>
                  <a:pt x="6917" y="4792"/>
                  <a:pt x="6917" y="6057"/>
                </a:cubicBezTo>
                <a:cubicBezTo>
                  <a:pt x="5651" y="7323"/>
                  <a:pt x="1853" y="7323"/>
                  <a:pt x="587" y="6057"/>
                </a:cubicBezTo>
                <a:cubicBezTo>
                  <a:pt x="-1946" y="993"/>
                  <a:pt x="4385" y="-1539"/>
                  <a:pt x="6917" y="993"/>
                </a:cubicBezTo>
                <a:close/>
              </a:path>
            </a:pathLst>
          </a:custGeom>
          <a:solidFill>
            <a:srgbClr val="BBBCBD"/>
          </a:solidFill>
          <a:ln w="1266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002E63"/>
              </a:solidFill>
              <a:effectLst/>
              <a:uLnTx/>
              <a:uFillTx/>
              <a:latin typeface="Arial Nova Cond" panose="020B0506020202020204" pitchFamily="34" charset="0"/>
              <a:ea typeface="Microsoft YaHei"/>
              <a:cs typeface="+mn-cs"/>
            </a:endParaRPr>
          </a:p>
        </p:txBody>
      </p:sp>
      <p:grpSp>
        <p:nvGrpSpPr>
          <p:cNvPr id="309" name="Gruppieren 308">
            <a:extLst>
              <a:ext uri="{FF2B5EF4-FFF2-40B4-BE49-F238E27FC236}">
                <a16:creationId xmlns:a16="http://schemas.microsoft.com/office/drawing/2014/main" id="{D59E128A-6963-249C-CD2B-4BADFF97CB14}"/>
              </a:ext>
            </a:extLst>
          </p:cNvPr>
          <p:cNvGrpSpPr/>
          <p:nvPr/>
        </p:nvGrpSpPr>
        <p:grpSpPr>
          <a:xfrm>
            <a:off x="1950110" y="5993501"/>
            <a:ext cx="367785" cy="426386"/>
            <a:chOff x="2210519" y="6018435"/>
            <a:chExt cx="367785" cy="426386"/>
          </a:xfrm>
        </p:grpSpPr>
        <p:sp>
          <p:nvSpPr>
            <p:cNvPr id="310" name="Ellipse 309">
              <a:extLst>
                <a:ext uri="{FF2B5EF4-FFF2-40B4-BE49-F238E27FC236}">
                  <a16:creationId xmlns:a16="http://schemas.microsoft.com/office/drawing/2014/main" id="{B0D70CF4-BB42-24CC-E637-79773B048289}"/>
                </a:ext>
              </a:extLst>
            </p:cNvPr>
            <p:cNvSpPr>
              <a:spLocks/>
            </p:cNvSpPr>
            <p:nvPr/>
          </p:nvSpPr>
          <p:spPr bwMode="gray">
            <a:xfrm>
              <a:off x="2210519" y="6077036"/>
              <a:ext cx="367785" cy="36778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11" name="Grafik 310">
              <a:extLst>
                <a:ext uri="{FF2B5EF4-FFF2-40B4-BE49-F238E27FC236}">
                  <a16:creationId xmlns:a16="http://schemas.microsoft.com/office/drawing/2014/main" id="{CF2E9541-C199-3016-D5D0-CDDF6FFAC0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238816" y="6018435"/>
              <a:ext cx="312822" cy="312822"/>
            </a:xfrm>
            <a:prstGeom prst="rect">
              <a:avLst/>
            </a:prstGeom>
          </p:spPr>
        </p:pic>
      </p:grpSp>
      <p:grpSp>
        <p:nvGrpSpPr>
          <p:cNvPr id="312" name="Gruppieren 311">
            <a:extLst>
              <a:ext uri="{FF2B5EF4-FFF2-40B4-BE49-F238E27FC236}">
                <a16:creationId xmlns:a16="http://schemas.microsoft.com/office/drawing/2014/main" id="{3C2708D1-03FF-A127-1C56-1192E98B103A}"/>
              </a:ext>
            </a:extLst>
          </p:cNvPr>
          <p:cNvGrpSpPr/>
          <p:nvPr/>
        </p:nvGrpSpPr>
        <p:grpSpPr>
          <a:xfrm>
            <a:off x="2500929" y="6023258"/>
            <a:ext cx="313961" cy="313961"/>
            <a:chOff x="2582855" y="5820873"/>
            <a:chExt cx="313961" cy="313961"/>
          </a:xfrm>
        </p:grpSpPr>
        <p:sp>
          <p:nvSpPr>
            <p:cNvPr id="313" name="Ellipse 312">
              <a:extLst>
                <a:ext uri="{FF2B5EF4-FFF2-40B4-BE49-F238E27FC236}">
                  <a16:creationId xmlns:a16="http://schemas.microsoft.com/office/drawing/2014/main" id="{E335F146-EC60-2389-5336-D0E77981D18D}"/>
                </a:ext>
              </a:extLst>
            </p:cNvPr>
            <p:cNvSpPr>
              <a:spLocks/>
            </p:cNvSpPr>
            <p:nvPr/>
          </p:nvSpPr>
          <p:spPr bwMode="gray">
            <a:xfrm>
              <a:off x="2582855" y="5820873"/>
              <a:ext cx="313961" cy="31396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14" name="Grafik 313">
              <a:extLst>
                <a:ext uri="{FF2B5EF4-FFF2-40B4-BE49-F238E27FC236}">
                  <a16:creationId xmlns:a16="http://schemas.microsoft.com/office/drawing/2014/main" id="{22227310-3AFD-7E2C-56F4-9032C545BC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610446" y="5853751"/>
              <a:ext cx="258531" cy="258531"/>
            </a:xfrm>
            <a:prstGeom prst="rect">
              <a:avLst/>
            </a:prstGeom>
          </p:spPr>
        </p:pic>
      </p:grpSp>
      <p:grpSp>
        <p:nvGrpSpPr>
          <p:cNvPr id="315" name="Gruppieren 314">
            <a:extLst>
              <a:ext uri="{FF2B5EF4-FFF2-40B4-BE49-F238E27FC236}">
                <a16:creationId xmlns:a16="http://schemas.microsoft.com/office/drawing/2014/main" id="{CE01FBFC-A2D4-9A70-847D-718CF32BCE58}"/>
              </a:ext>
            </a:extLst>
          </p:cNvPr>
          <p:cNvGrpSpPr/>
          <p:nvPr/>
        </p:nvGrpSpPr>
        <p:grpSpPr>
          <a:xfrm>
            <a:off x="2555755" y="5397600"/>
            <a:ext cx="459670" cy="459670"/>
            <a:chOff x="2493782" y="5226555"/>
            <a:chExt cx="459670" cy="459670"/>
          </a:xfrm>
        </p:grpSpPr>
        <p:sp>
          <p:nvSpPr>
            <p:cNvPr id="316" name="Ellipse 315">
              <a:extLst>
                <a:ext uri="{FF2B5EF4-FFF2-40B4-BE49-F238E27FC236}">
                  <a16:creationId xmlns:a16="http://schemas.microsoft.com/office/drawing/2014/main" id="{23E9B7BC-5CE0-01EB-6D69-9F700892D48A}"/>
                </a:ext>
              </a:extLst>
            </p:cNvPr>
            <p:cNvSpPr>
              <a:spLocks/>
            </p:cNvSpPr>
            <p:nvPr/>
          </p:nvSpPr>
          <p:spPr bwMode="gray">
            <a:xfrm>
              <a:off x="2493782" y="5226555"/>
              <a:ext cx="459670" cy="45967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17" name="Grafik 316">
              <a:extLst>
                <a:ext uri="{FF2B5EF4-FFF2-40B4-BE49-F238E27FC236}">
                  <a16:creationId xmlns:a16="http://schemas.microsoft.com/office/drawing/2014/main" id="{CE54A380-F125-9AE0-D020-81323AAB9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564392" y="5274973"/>
              <a:ext cx="312822" cy="312822"/>
            </a:xfrm>
            <a:prstGeom prst="rect">
              <a:avLst/>
            </a:prstGeom>
          </p:spPr>
        </p:pic>
      </p:grpSp>
      <p:grpSp>
        <p:nvGrpSpPr>
          <p:cNvPr id="318" name="Gruppieren 317">
            <a:extLst>
              <a:ext uri="{FF2B5EF4-FFF2-40B4-BE49-F238E27FC236}">
                <a16:creationId xmlns:a16="http://schemas.microsoft.com/office/drawing/2014/main" id="{D8535983-4C68-6443-F1DB-DA906F2D3036}"/>
              </a:ext>
            </a:extLst>
          </p:cNvPr>
          <p:cNvGrpSpPr>
            <a:grpSpLocks/>
          </p:cNvGrpSpPr>
          <p:nvPr/>
        </p:nvGrpSpPr>
        <p:grpSpPr>
          <a:xfrm rot="1088136">
            <a:off x="4863740" y="5328918"/>
            <a:ext cx="728226" cy="523839"/>
            <a:chOff x="4776272" y="5340379"/>
            <a:chExt cx="728226" cy="523839"/>
          </a:xfrm>
          <a:solidFill>
            <a:schemeClr val="accent1"/>
          </a:solidFill>
        </p:grpSpPr>
        <p:grpSp>
          <p:nvGrpSpPr>
            <p:cNvPr id="319" name="Gruppieren 318">
              <a:extLst>
                <a:ext uri="{FF2B5EF4-FFF2-40B4-BE49-F238E27FC236}">
                  <a16:creationId xmlns:a16="http://schemas.microsoft.com/office/drawing/2014/main" id="{96F95027-72A0-9540-2D60-7960BC9A31A7}"/>
                </a:ext>
              </a:extLst>
            </p:cNvPr>
            <p:cNvGrpSpPr>
              <a:grpSpLocks/>
            </p:cNvGrpSpPr>
            <p:nvPr/>
          </p:nvGrpSpPr>
          <p:grpSpPr>
            <a:xfrm>
              <a:off x="4776272" y="5551664"/>
              <a:ext cx="216055" cy="216046"/>
              <a:chOff x="4876437" y="5228103"/>
              <a:chExt cx="216055" cy="216046"/>
            </a:xfrm>
            <a:grpFill/>
          </p:grpSpPr>
          <p:sp>
            <p:nvSpPr>
              <p:cNvPr id="326" name="Freihandform: Form 325">
                <a:extLst>
                  <a:ext uri="{FF2B5EF4-FFF2-40B4-BE49-F238E27FC236}">
                    <a16:creationId xmlns:a16="http://schemas.microsoft.com/office/drawing/2014/main" id="{39D14E8C-65CE-AEC6-2AC0-24D24160A9C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876437" y="5228103"/>
                <a:ext cx="216055" cy="216046"/>
              </a:xfrm>
              <a:custGeom>
                <a:avLst/>
                <a:gdLst>
                  <a:gd name="connsiteX0" fmla="*/ 22622 w 216055"/>
                  <a:gd name="connsiteY0" fmla="*/ 114538 h 216046"/>
                  <a:gd name="connsiteX1" fmla="*/ 648 w 216055"/>
                  <a:gd name="connsiteY1" fmla="*/ 124254 h 216046"/>
                  <a:gd name="connsiteX2" fmla="*/ 23755 w 216055"/>
                  <a:gd name="connsiteY2" fmla="*/ 176517 h 216046"/>
                  <a:gd name="connsiteX3" fmla="*/ 45730 w 216055"/>
                  <a:gd name="connsiteY3" fmla="*/ 166802 h 216046"/>
                  <a:gd name="connsiteX4" fmla="*/ 52254 w 216055"/>
                  <a:gd name="connsiteY4" fmla="*/ 173012 h 216046"/>
                  <a:gd name="connsiteX5" fmla="*/ 43577 w 216055"/>
                  <a:gd name="connsiteY5" fmla="*/ 195424 h 216046"/>
                  <a:gd name="connsiteX6" fmla="*/ 96879 w 216055"/>
                  <a:gd name="connsiteY6" fmla="*/ 216046 h 216046"/>
                  <a:gd name="connsiteX7" fmla="*/ 105556 w 216055"/>
                  <a:gd name="connsiteY7" fmla="*/ 193634 h 216046"/>
                  <a:gd name="connsiteX8" fmla="*/ 114548 w 216055"/>
                  <a:gd name="connsiteY8" fmla="*/ 193424 h 216046"/>
                  <a:gd name="connsiteX9" fmla="*/ 124263 w 216055"/>
                  <a:gd name="connsiteY9" fmla="*/ 215398 h 216046"/>
                  <a:gd name="connsiteX10" fmla="*/ 176527 w 216055"/>
                  <a:gd name="connsiteY10" fmla="*/ 192291 h 216046"/>
                  <a:gd name="connsiteX11" fmla="*/ 166821 w 216055"/>
                  <a:gd name="connsiteY11" fmla="*/ 170317 h 216046"/>
                  <a:gd name="connsiteX12" fmla="*/ 173031 w 216055"/>
                  <a:gd name="connsiteY12" fmla="*/ 163801 h 216046"/>
                  <a:gd name="connsiteX13" fmla="*/ 195434 w 216055"/>
                  <a:gd name="connsiteY13" fmla="*/ 172469 h 216046"/>
                  <a:gd name="connsiteX14" fmla="*/ 216056 w 216055"/>
                  <a:gd name="connsiteY14" fmla="*/ 119167 h 216046"/>
                  <a:gd name="connsiteX15" fmla="*/ 193653 w 216055"/>
                  <a:gd name="connsiteY15" fmla="*/ 110500 h 216046"/>
                  <a:gd name="connsiteX16" fmla="*/ 193443 w 216055"/>
                  <a:gd name="connsiteY16" fmla="*/ 101498 h 216046"/>
                  <a:gd name="connsiteX17" fmla="*/ 215427 w 216055"/>
                  <a:gd name="connsiteY17" fmla="*/ 91783 h 216046"/>
                  <a:gd name="connsiteX18" fmla="*/ 192319 w 216055"/>
                  <a:gd name="connsiteY18" fmla="*/ 39519 h 216046"/>
                  <a:gd name="connsiteX19" fmla="*/ 170336 w 216055"/>
                  <a:gd name="connsiteY19" fmla="*/ 49235 h 216046"/>
                  <a:gd name="connsiteX20" fmla="*/ 163820 w 216055"/>
                  <a:gd name="connsiteY20" fmla="*/ 43024 h 216046"/>
                  <a:gd name="connsiteX21" fmla="*/ 172479 w 216055"/>
                  <a:gd name="connsiteY21" fmla="*/ 20612 h 216046"/>
                  <a:gd name="connsiteX22" fmla="*/ 119186 w 216055"/>
                  <a:gd name="connsiteY22" fmla="*/ 0 h 216046"/>
                  <a:gd name="connsiteX23" fmla="*/ 110509 w 216055"/>
                  <a:gd name="connsiteY23" fmla="*/ 22412 h 216046"/>
                  <a:gd name="connsiteX24" fmla="*/ 101517 w 216055"/>
                  <a:gd name="connsiteY24" fmla="*/ 22622 h 216046"/>
                  <a:gd name="connsiteX25" fmla="*/ 91792 w 216055"/>
                  <a:gd name="connsiteY25" fmla="*/ 648 h 216046"/>
                  <a:gd name="connsiteX26" fmla="*/ 39538 w 216055"/>
                  <a:gd name="connsiteY26" fmla="*/ 23755 h 216046"/>
                  <a:gd name="connsiteX27" fmla="*/ 49244 w 216055"/>
                  <a:gd name="connsiteY27" fmla="*/ 45730 h 216046"/>
                  <a:gd name="connsiteX28" fmla="*/ 43043 w 216055"/>
                  <a:gd name="connsiteY28" fmla="*/ 52245 h 216046"/>
                  <a:gd name="connsiteX29" fmla="*/ 20622 w 216055"/>
                  <a:gd name="connsiteY29" fmla="*/ 43577 h 216046"/>
                  <a:gd name="connsiteX30" fmla="*/ 0 w 216055"/>
                  <a:gd name="connsiteY30" fmla="*/ 96879 h 216046"/>
                  <a:gd name="connsiteX31" fmla="*/ 22422 w 216055"/>
                  <a:gd name="connsiteY31" fmla="*/ 105547 h 216046"/>
                  <a:gd name="connsiteX32" fmla="*/ 22622 w 216055"/>
                  <a:gd name="connsiteY32" fmla="*/ 114538 h 216046"/>
                  <a:gd name="connsiteX33" fmla="*/ 31518 w 216055"/>
                  <a:gd name="connsiteY33" fmla="*/ 68209 h 216046"/>
                  <a:gd name="connsiteX34" fmla="*/ 49616 w 216055"/>
                  <a:gd name="connsiteY34" fmla="*/ 75209 h 216046"/>
                  <a:gd name="connsiteX35" fmla="*/ 53912 w 216055"/>
                  <a:gd name="connsiteY35" fmla="*/ 69199 h 216046"/>
                  <a:gd name="connsiteX36" fmla="*/ 66704 w 216055"/>
                  <a:gd name="connsiteY36" fmla="*/ 55778 h 216046"/>
                  <a:gd name="connsiteX37" fmla="*/ 72485 w 216055"/>
                  <a:gd name="connsiteY37" fmla="*/ 51206 h 216046"/>
                  <a:gd name="connsiteX38" fmla="*/ 64646 w 216055"/>
                  <a:gd name="connsiteY38" fmla="*/ 33471 h 216046"/>
                  <a:gd name="connsiteX39" fmla="*/ 82077 w 216055"/>
                  <a:gd name="connsiteY39" fmla="*/ 25765 h 216046"/>
                  <a:gd name="connsiteX40" fmla="*/ 89926 w 216055"/>
                  <a:gd name="connsiteY40" fmla="*/ 43510 h 216046"/>
                  <a:gd name="connsiteX41" fmla="*/ 97203 w 216055"/>
                  <a:gd name="connsiteY41" fmla="*/ 42301 h 216046"/>
                  <a:gd name="connsiteX42" fmla="*/ 115729 w 216055"/>
                  <a:gd name="connsiteY42" fmla="*/ 41872 h 216046"/>
                  <a:gd name="connsiteX43" fmla="*/ 123073 w 216055"/>
                  <a:gd name="connsiteY43" fmla="*/ 42739 h 216046"/>
                  <a:gd name="connsiteX44" fmla="*/ 130064 w 216055"/>
                  <a:gd name="connsiteY44" fmla="*/ 24641 h 216046"/>
                  <a:gd name="connsiteX45" fmla="*/ 147838 w 216055"/>
                  <a:gd name="connsiteY45" fmla="*/ 31518 h 216046"/>
                  <a:gd name="connsiteX46" fmla="*/ 140846 w 216055"/>
                  <a:gd name="connsiteY46" fmla="*/ 49616 h 216046"/>
                  <a:gd name="connsiteX47" fmla="*/ 146837 w 216055"/>
                  <a:gd name="connsiteY47" fmla="*/ 53911 h 216046"/>
                  <a:gd name="connsiteX48" fmla="*/ 160258 w 216055"/>
                  <a:gd name="connsiteY48" fmla="*/ 66713 h 216046"/>
                  <a:gd name="connsiteX49" fmla="*/ 164830 w 216055"/>
                  <a:gd name="connsiteY49" fmla="*/ 72504 h 216046"/>
                  <a:gd name="connsiteX50" fmla="*/ 182566 w 216055"/>
                  <a:gd name="connsiteY50" fmla="*/ 64665 h 216046"/>
                  <a:gd name="connsiteX51" fmla="*/ 190271 w 216055"/>
                  <a:gd name="connsiteY51" fmla="*/ 82086 h 216046"/>
                  <a:gd name="connsiteX52" fmla="*/ 172545 w 216055"/>
                  <a:gd name="connsiteY52" fmla="*/ 89926 h 216046"/>
                  <a:gd name="connsiteX53" fmla="*/ 173746 w 216055"/>
                  <a:gd name="connsiteY53" fmla="*/ 97203 h 216046"/>
                  <a:gd name="connsiteX54" fmla="*/ 174174 w 216055"/>
                  <a:gd name="connsiteY54" fmla="*/ 115757 h 216046"/>
                  <a:gd name="connsiteX55" fmla="*/ 173317 w 216055"/>
                  <a:gd name="connsiteY55" fmla="*/ 123082 h 216046"/>
                  <a:gd name="connsiteX56" fmla="*/ 191405 w 216055"/>
                  <a:gd name="connsiteY56" fmla="*/ 130083 h 216046"/>
                  <a:gd name="connsiteX57" fmla="*/ 184528 w 216055"/>
                  <a:gd name="connsiteY57" fmla="*/ 147847 h 216046"/>
                  <a:gd name="connsiteX58" fmla="*/ 166440 w 216055"/>
                  <a:gd name="connsiteY58" fmla="*/ 140846 h 216046"/>
                  <a:gd name="connsiteX59" fmla="*/ 162144 w 216055"/>
                  <a:gd name="connsiteY59" fmla="*/ 146847 h 216046"/>
                  <a:gd name="connsiteX60" fmla="*/ 149343 w 216055"/>
                  <a:gd name="connsiteY60" fmla="*/ 160268 h 216046"/>
                  <a:gd name="connsiteX61" fmla="*/ 143551 w 216055"/>
                  <a:gd name="connsiteY61" fmla="*/ 164840 h 216046"/>
                  <a:gd name="connsiteX62" fmla="*/ 151390 w 216055"/>
                  <a:gd name="connsiteY62" fmla="*/ 182585 h 216046"/>
                  <a:gd name="connsiteX63" fmla="*/ 133969 w 216055"/>
                  <a:gd name="connsiteY63" fmla="*/ 190290 h 216046"/>
                  <a:gd name="connsiteX64" fmla="*/ 126130 w 216055"/>
                  <a:gd name="connsiteY64" fmla="*/ 172545 h 216046"/>
                  <a:gd name="connsiteX65" fmla="*/ 118843 w 216055"/>
                  <a:gd name="connsiteY65" fmla="*/ 173755 h 216046"/>
                  <a:gd name="connsiteX66" fmla="*/ 100308 w 216055"/>
                  <a:gd name="connsiteY66" fmla="*/ 174184 h 216046"/>
                  <a:gd name="connsiteX67" fmla="*/ 92964 w 216055"/>
                  <a:gd name="connsiteY67" fmla="*/ 173326 h 216046"/>
                  <a:gd name="connsiteX68" fmla="*/ 85973 w 216055"/>
                  <a:gd name="connsiteY68" fmla="*/ 191424 h 216046"/>
                  <a:gd name="connsiteX69" fmla="*/ 68209 w 216055"/>
                  <a:gd name="connsiteY69" fmla="*/ 184547 h 216046"/>
                  <a:gd name="connsiteX70" fmla="*/ 75200 w 216055"/>
                  <a:gd name="connsiteY70" fmla="*/ 166449 h 216046"/>
                  <a:gd name="connsiteX71" fmla="*/ 69199 w 216055"/>
                  <a:gd name="connsiteY71" fmla="*/ 162154 h 216046"/>
                  <a:gd name="connsiteX72" fmla="*/ 55788 w 216055"/>
                  <a:gd name="connsiteY72" fmla="*/ 149362 h 216046"/>
                  <a:gd name="connsiteX73" fmla="*/ 51216 w 216055"/>
                  <a:gd name="connsiteY73" fmla="*/ 143570 h 216046"/>
                  <a:gd name="connsiteX74" fmla="*/ 33480 w 216055"/>
                  <a:gd name="connsiteY74" fmla="*/ 151409 h 216046"/>
                  <a:gd name="connsiteX75" fmla="*/ 25775 w 216055"/>
                  <a:gd name="connsiteY75" fmla="*/ 133988 h 216046"/>
                  <a:gd name="connsiteX76" fmla="*/ 43520 w 216055"/>
                  <a:gd name="connsiteY76" fmla="*/ 126140 h 216046"/>
                  <a:gd name="connsiteX77" fmla="*/ 42301 w 216055"/>
                  <a:gd name="connsiteY77" fmla="*/ 118853 h 216046"/>
                  <a:gd name="connsiteX78" fmla="*/ 41872 w 216055"/>
                  <a:gd name="connsiteY78" fmla="*/ 100336 h 216046"/>
                  <a:gd name="connsiteX79" fmla="*/ 42739 w 216055"/>
                  <a:gd name="connsiteY79" fmla="*/ 92993 h 216046"/>
                  <a:gd name="connsiteX80" fmla="*/ 24641 w 216055"/>
                  <a:gd name="connsiteY80" fmla="*/ 85992 h 216046"/>
                  <a:gd name="connsiteX81" fmla="*/ 31518 w 216055"/>
                  <a:gd name="connsiteY81" fmla="*/ 68209 h 216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216055" h="216046">
                    <a:moveTo>
                      <a:pt x="22622" y="114538"/>
                    </a:moveTo>
                    <a:lnTo>
                      <a:pt x="648" y="124254"/>
                    </a:lnTo>
                    <a:lnTo>
                      <a:pt x="23755" y="176517"/>
                    </a:lnTo>
                    <a:lnTo>
                      <a:pt x="45730" y="166802"/>
                    </a:lnTo>
                    <a:cubicBezTo>
                      <a:pt x="47796" y="168983"/>
                      <a:pt x="49959" y="171059"/>
                      <a:pt x="52254" y="173012"/>
                    </a:cubicBezTo>
                    <a:lnTo>
                      <a:pt x="43577" y="195424"/>
                    </a:lnTo>
                    <a:lnTo>
                      <a:pt x="96879" y="216046"/>
                    </a:lnTo>
                    <a:lnTo>
                      <a:pt x="105556" y="193634"/>
                    </a:lnTo>
                    <a:cubicBezTo>
                      <a:pt x="108556" y="193719"/>
                      <a:pt x="111566" y="193643"/>
                      <a:pt x="114548" y="193424"/>
                    </a:cubicBezTo>
                    <a:lnTo>
                      <a:pt x="124263" y="215398"/>
                    </a:lnTo>
                    <a:lnTo>
                      <a:pt x="176527" y="192291"/>
                    </a:lnTo>
                    <a:lnTo>
                      <a:pt x="166821" y="170317"/>
                    </a:lnTo>
                    <a:cubicBezTo>
                      <a:pt x="169002" y="168259"/>
                      <a:pt x="171069" y="166087"/>
                      <a:pt x="173031" y="163801"/>
                    </a:cubicBezTo>
                    <a:lnTo>
                      <a:pt x="195434" y="172469"/>
                    </a:lnTo>
                    <a:lnTo>
                      <a:pt x="216056" y="119167"/>
                    </a:lnTo>
                    <a:lnTo>
                      <a:pt x="193653" y="110500"/>
                    </a:lnTo>
                    <a:cubicBezTo>
                      <a:pt x="193739" y="107499"/>
                      <a:pt x="193672" y="104489"/>
                      <a:pt x="193443" y="101498"/>
                    </a:cubicBezTo>
                    <a:lnTo>
                      <a:pt x="215427" y="91783"/>
                    </a:lnTo>
                    <a:lnTo>
                      <a:pt x="192319" y="39519"/>
                    </a:lnTo>
                    <a:lnTo>
                      <a:pt x="170336" y="49235"/>
                    </a:lnTo>
                    <a:cubicBezTo>
                      <a:pt x="168278" y="47054"/>
                      <a:pt x="166106" y="44977"/>
                      <a:pt x="163820" y="43024"/>
                    </a:cubicBezTo>
                    <a:lnTo>
                      <a:pt x="172479" y="20612"/>
                    </a:lnTo>
                    <a:lnTo>
                      <a:pt x="119186" y="0"/>
                    </a:lnTo>
                    <a:lnTo>
                      <a:pt x="110509" y="22412"/>
                    </a:lnTo>
                    <a:cubicBezTo>
                      <a:pt x="107537" y="22327"/>
                      <a:pt x="104499" y="22393"/>
                      <a:pt x="101517" y="22622"/>
                    </a:cubicBezTo>
                    <a:lnTo>
                      <a:pt x="91792" y="648"/>
                    </a:lnTo>
                    <a:lnTo>
                      <a:pt x="39538" y="23755"/>
                    </a:lnTo>
                    <a:lnTo>
                      <a:pt x="49244" y="45730"/>
                    </a:lnTo>
                    <a:cubicBezTo>
                      <a:pt x="47063" y="47796"/>
                      <a:pt x="44996" y="49968"/>
                      <a:pt x="43043" y="52245"/>
                    </a:cubicBezTo>
                    <a:lnTo>
                      <a:pt x="20622" y="43577"/>
                    </a:lnTo>
                    <a:lnTo>
                      <a:pt x="0" y="96879"/>
                    </a:lnTo>
                    <a:lnTo>
                      <a:pt x="22422" y="105547"/>
                    </a:lnTo>
                    <a:cubicBezTo>
                      <a:pt x="22327" y="108537"/>
                      <a:pt x="22393" y="111547"/>
                      <a:pt x="22622" y="114538"/>
                    </a:cubicBezTo>
                    <a:close/>
                    <a:moveTo>
                      <a:pt x="31518" y="68209"/>
                    </a:moveTo>
                    <a:lnTo>
                      <a:pt x="49616" y="75209"/>
                    </a:lnTo>
                    <a:lnTo>
                      <a:pt x="53912" y="69199"/>
                    </a:lnTo>
                    <a:cubicBezTo>
                      <a:pt x="57521" y="64151"/>
                      <a:pt x="61827" y="59636"/>
                      <a:pt x="66704" y="55778"/>
                    </a:cubicBezTo>
                    <a:lnTo>
                      <a:pt x="72485" y="51206"/>
                    </a:lnTo>
                    <a:lnTo>
                      <a:pt x="64646" y="33471"/>
                    </a:lnTo>
                    <a:lnTo>
                      <a:pt x="82077" y="25765"/>
                    </a:lnTo>
                    <a:lnTo>
                      <a:pt x="89926" y="43510"/>
                    </a:lnTo>
                    <a:lnTo>
                      <a:pt x="97203" y="42301"/>
                    </a:lnTo>
                    <a:cubicBezTo>
                      <a:pt x="103327" y="41281"/>
                      <a:pt x="109576" y="41148"/>
                      <a:pt x="115729" y="41872"/>
                    </a:cubicBezTo>
                    <a:lnTo>
                      <a:pt x="123073" y="42739"/>
                    </a:lnTo>
                    <a:lnTo>
                      <a:pt x="130064" y="24641"/>
                    </a:lnTo>
                    <a:lnTo>
                      <a:pt x="147838" y="31518"/>
                    </a:lnTo>
                    <a:lnTo>
                      <a:pt x="140846" y="49616"/>
                    </a:lnTo>
                    <a:lnTo>
                      <a:pt x="146837" y="53911"/>
                    </a:lnTo>
                    <a:cubicBezTo>
                      <a:pt x="151905" y="57550"/>
                      <a:pt x="156429" y="61855"/>
                      <a:pt x="160258" y="66713"/>
                    </a:cubicBezTo>
                    <a:lnTo>
                      <a:pt x="164830" y="72504"/>
                    </a:lnTo>
                    <a:lnTo>
                      <a:pt x="182566" y="64665"/>
                    </a:lnTo>
                    <a:lnTo>
                      <a:pt x="190271" y="82086"/>
                    </a:lnTo>
                    <a:lnTo>
                      <a:pt x="172545" y="89926"/>
                    </a:lnTo>
                    <a:lnTo>
                      <a:pt x="173746" y="97203"/>
                    </a:lnTo>
                    <a:cubicBezTo>
                      <a:pt x="174746" y="103327"/>
                      <a:pt x="174898" y="109566"/>
                      <a:pt x="174174" y="115757"/>
                    </a:cubicBezTo>
                    <a:lnTo>
                      <a:pt x="173317" y="123082"/>
                    </a:lnTo>
                    <a:lnTo>
                      <a:pt x="191405" y="130083"/>
                    </a:lnTo>
                    <a:lnTo>
                      <a:pt x="184528" y="147847"/>
                    </a:lnTo>
                    <a:lnTo>
                      <a:pt x="166440" y="140846"/>
                    </a:lnTo>
                    <a:lnTo>
                      <a:pt x="162144" y="146847"/>
                    </a:lnTo>
                    <a:cubicBezTo>
                      <a:pt x="158506" y="151914"/>
                      <a:pt x="154210" y="156429"/>
                      <a:pt x="149343" y="160268"/>
                    </a:cubicBezTo>
                    <a:lnTo>
                      <a:pt x="143551" y="164840"/>
                    </a:lnTo>
                    <a:lnTo>
                      <a:pt x="151390" y="182585"/>
                    </a:lnTo>
                    <a:lnTo>
                      <a:pt x="133969" y="190290"/>
                    </a:lnTo>
                    <a:lnTo>
                      <a:pt x="126130" y="172545"/>
                    </a:lnTo>
                    <a:lnTo>
                      <a:pt x="118843" y="173755"/>
                    </a:lnTo>
                    <a:cubicBezTo>
                      <a:pt x="112719" y="174765"/>
                      <a:pt x="106480" y="174908"/>
                      <a:pt x="100308" y="174184"/>
                    </a:cubicBezTo>
                    <a:lnTo>
                      <a:pt x="92964" y="173326"/>
                    </a:lnTo>
                    <a:lnTo>
                      <a:pt x="85973" y="191424"/>
                    </a:lnTo>
                    <a:lnTo>
                      <a:pt x="68209" y="184547"/>
                    </a:lnTo>
                    <a:lnTo>
                      <a:pt x="75200" y="166449"/>
                    </a:lnTo>
                    <a:lnTo>
                      <a:pt x="69199" y="162154"/>
                    </a:lnTo>
                    <a:cubicBezTo>
                      <a:pt x="64132" y="158525"/>
                      <a:pt x="59617" y="154219"/>
                      <a:pt x="55788" y="149362"/>
                    </a:cubicBezTo>
                    <a:lnTo>
                      <a:pt x="51216" y="143570"/>
                    </a:lnTo>
                    <a:lnTo>
                      <a:pt x="33480" y="151409"/>
                    </a:lnTo>
                    <a:lnTo>
                      <a:pt x="25775" y="133988"/>
                    </a:lnTo>
                    <a:lnTo>
                      <a:pt x="43520" y="126140"/>
                    </a:lnTo>
                    <a:lnTo>
                      <a:pt x="42301" y="118853"/>
                    </a:lnTo>
                    <a:cubicBezTo>
                      <a:pt x="41291" y="112738"/>
                      <a:pt x="41138" y="106518"/>
                      <a:pt x="41872" y="100336"/>
                    </a:cubicBezTo>
                    <a:lnTo>
                      <a:pt x="42739" y="92993"/>
                    </a:lnTo>
                    <a:lnTo>
                      <a:pt x="24641" y="85992"/>
                    </a:lnTo>
                    <a:lnTo>
                      <a:pt x="31518" y="6820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sp>
            <p:nvSpPr>
              <p:cNvPr id="327" name="Freihandform: Form 326">
                <a:extLst>
                  <a:ext uri="{FF2B5EF4-FFF2-40B4-BE49-F238E27FC236}">
                    <a16:creationId xmlns:a16="http://schemas.microsoft.com/office/drawing/2014/main" id="{1D130569-A79C-7C58-A025-CD2D1E725C7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936823" y="5288481"/>
                <a:ext cx="95305" cy="95298"/>
              </a:xfrm>
              <a:custGeom>
                <a:avLst/>
                <a:gdLst>
                  <a:gd name="connsiteX0" fmla="*/ 30454 w 95305"/>
                  <a:gd name="connsiteY0" fmla="*/ 92060 h 95298"/>
                  <a:gd name="connsiteX1" fmla="*/ 47665 w 95305"/>
                  <a:gd name="connsiteY1" fmla="*/ 95299 h 95298"/>
                  <a:gd name="connsiteX2" fmla="*/ 66906 w 95305"/>
                  <a:gd name="connsiteY2" fmla="*/ 91203 h 95298"/>
                  <a:gd name="connsiteX3" fmla="*/ 92071 w 95305"/>
                  <a:gd name="connsiteY3" fmla="*/ 64828 h 95298"/>
                  <a:gd name="connsiteX4" fmla="*/ 91214 w 95305"/>
                  <a:gd name="connsiteY4" fmla="*/ 28386 h 95298"/>
                  <a:gd name="connsiteX5" fmla="*/ 64839 w 95305"/>
                  <a:gd name="connsiteY5" fmla="*/ 3221 h 95298"/>
                  <a:gd name="connsiteX6" fmla="*/ 3231 w 95305"/>
                  <a:gd name="connsiteY6" fmla="*/ 30453 h 95298"/>
                  <a:gd name="connsiteX7" fmla="*/ 4088 w 95305"/>
                  <a:gd name="connsiteY7" fmla="*/ 66895 h 95298"/>
                  <a:gd name="connsiteX8" fmla="*/ 30454 w 95305"/>
                  <a:gd name="connsiteY8" fmla="*/ 92060 h 95298"/>
                  <a:gd name="connsiteX9" fmla="*/ 20995 w 95305"/>
                  <a:gd name="connsiteY9" fmla="*/ 37339 h 95298"/>
                  <a:gd name="connsiteX10" fmla="*/ 47684 w 95305"/>
                  <a:gd name="connsiteY10" fmla="*/ 19070 h 95298"/>
                  <a:gd name="connsiteX11" fmla="*/ 57952 w 95305"/>
                  <a:gd name="connsiteY11" fmla="*/ 20994 h 95298"/>
                  <a:gd name="connsiteX12" fmla="*/ 73783 w 95305"/>
                  <a:gd name="connsiteY12" fmla="*/ 36092 h 95298"/>
                  <a:gd name="connsiteX13" fmla="*/ 74297 w 95305"/>
                  <a:gd name="connsiteY13" fmla="*/ 57951 h 95298"/>
                  <a:gd name="connsiteX14" fmla="*/ 74297 w 95305"/>
                  <a:gd name="connsiteY14" fmla="*/ 57951 h 95298"/>
                  <a:gd name="connsiteX15" fmla="*/ 59200 w 95305"/>
                  <a:gd name="connsiteY15" fmla="*/ 73782 h 95298"/>
                  <a:gd name="connsiteX16" fmla="*/ 37331 w 95305"/>
                  <a:gd name="connsiteY16" fmla="*/ 74296 h 95298"/>
                  <a:gd name="connsiteX17" fmla="*/ 21510 w 95305"/>
                  <a:gd name="connsiteY17" fmla="*/ 59199 h 95298"/>
                  <a:gd name="connsiteX18" fmla="*/ 20995 w 95305"/>
                  <a:gd name="connsiteY18" fmla="*/ 37339 h 95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5305" h="95298">
                    <a:moveTo>
                      <a:pt x="30454" y="92060"/>
                    </a:moveTo>
                    <a:cubicBezTo>
                      <a:pt x="36035" y="94223"/>
                      <a:pt x="41855" y="95299"/>
                      <a:pt x="47665" y="95299"/>
                    </a:cubicBezTo>
                    <a:cubicBezTo>
                      <a:pt x="54209" y="95299"/>
                      <a:pt x="60743" y="93927"/>
                      <a:pt x="66906" y="91203"/>
                    </a:cubicBezTo>
                    <a:cubicBezTo>
                      <a:pt x="78545" y="86060"/>
                      <a:pt x="87480" y="76697"/>
                      <a:pt x="92071" y="64828"/>
                    </a:cubicBezTo>
                    <a:cubicBezTo>
                      <a:pt x="96662" y="52960"/>
                      <a:pt x="96357" y="40025"/>
                      <a:pt x="91214" y="28386"/>
                    </a:cubicBezTo>
                    <a:cubicBezTo>
                      <a:pt x="86070" y="16756"/>
                      <a:pt x="76707" y="7812"/>
                      <a:pt x="64839" y="3221"/>
                    </a:cubicBezTo>
                    <a:cubicBezTo>
                      <a:pt x="40340" y="-6276"/>
                      <a:pt x="12708" y="5945"/>
                      <a:pt x="3231" y="30453"/>
                    </a:cubicBezTo>
                    <a:cubicBezTo>
                      <a:pt x="-1350" y="42321"/>
                      <a:pt x="-1055" y="55256"/>
                      <a:pt x="4088" y="66895"/>
                    </a:cubicBezTo>
                    <a:cubicBezTo>
                      <a:pt x="9232" y="78535"/>
                      <a:pt x="18595" y="87479"/>
                      <a:pt x="30454" y="92060"/>
                    </a:cubicBezTo>
                    <a:close/>
                    <a:moveTo>
                      <a:pt x="20995" y="37339"/>
                    </a:moveTo>
                    <a:cubicBezTo>
                      <a:pt x="25377" y="26024"/>
                      <a:pt x="36226" y="19070"/>
                      <a:pt x="47684" y="19070"/>
                    </a:cubicBezTo>
                    <a:cubicBezTo>
                      <a:pt x="51104" y="19070"/>
                      <a:pt x="54580" y="19690"/>
                      <a:pt x="57952" y="20994"/>
                    </a:cubicBezTo>
                    <a:cubicBezTo>
                      <a:pt x="65077" y="23747"/>
                      <a:pt x="70697" y="29110"/>
                      <a:pt x="73783" y="36092"/>
                    </a:cubicBezTo>
                    <a:cubicBezTo>
                      <a:pt x="76869" y="43073"/>
                      <a:pt x="77050" y="50836"/>
                      <a:pt x="74297" y="57951"/>
                    </a:cubicBezTo>
                    <a:lnTo>
                      <a:pt x="74297" y="57951"/>
                    </a:lnTo>
                    <a:cubicBezTo>
                      <a:pt x="71544" y="65076"/>
                      <a:pt x="66182" y="70686"/>
                      <a:pt x="59200" y="73782"/>
                    </a:cubicBezTo>
                    <a:cubicBezTo>
                      <a:pt x="52256" y="76868"/>
                      <a:pt x="44474" y="77068"/>
                      <a:pt x="37331" y="74296"/>
                    </a:cubicBezTo>
                    <a:cubicBezTo>
                      <a:pt x="30215" y="71544"/>
                      <a:pt x="24596" y="66181"/>
                      <a:pt x="21510" y="59199"/>
                    </a:cubicBezTo>
                    <a:cubicBezTo>
                      <a:pt x="18423" y="52217"/>
                      <a:pt x="18242" y="44455"/>
                      <a:pt x="20995" y="373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</p:grpSp>
        <p:grpSp>
          <p:nvGrpSpPr>
            <p:cNvPr id="320" name="Gruppieren 319">
              <a:extLst>
                <a:ext uri="{FF2B5EF4-FFF2-40B4-BE49-F238E27FC236}">
                  <a16:creationId xmlns:a16="http://schemas.microsoft.com/office/drawing/2014/main" id="{ED85E9D3-0DFB-FB12-978A-644369FACB40}"/>
                </a:ext>
              </a:extLst>
            </p:cNvPr>
            <p:cNvGrpSpPr>
              <a:grpSpLocks/>
            </p:cNvGrpSpPr>
            <p:nvPr/>
          </p:nvGrpSpPr>
          <p:grpSpPr>
            <a:xfrm>
              <a:off x="5025587" y="5578468"/>
              <a:ext cx="285750" cy="285750"/>
              <a:chOff x="4748793" y="5439368"/>
              <a:chExt cx="285750" cy="285750"/>
            </a:xfrm>
            <a:grpFill/>
          </p:grpSpPr>
          <p:sp>
            <p:nvSpPr>
              <p:cNvPr id="324" name="Freihandform: Form 323">
                <a:extLst>
                  <a:ext uri="{FF2B5EF4-FFF2-40B4-BE49-F238E27FC236}">
                    <a16:creationId xmlns:a16="http://schemas.microsoft.com/office/drawing/2014/main" id="{A3548103-2664-058A-0069-CA993620AC6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748793" y="5439368"/>
                <a:ext cx="285750" cy="285750"/>
              </a:xfrm>
              <a:custGeom>
                <a:avLst/>
                <a:gdLst>
                  <a:gd name="connsiteX0" fmla="*/ 45272 w 285750"/>
                  <a:gd name="connsiteY0" fmla="*/ 197987 h 285750"/>
                  <a:gd name="connsiteX1" fmla="*/ 20603 w 285750"/>
                  <a:gd name="connsiteY1" fmla="*/ 222656 h 285750"/>
                  <a:gd name="connsiteX2" fmla="*/ 63084 w 285750"/>
                  <a:gd name="connsiteY2" fmla="*/ 265138 h 285750"/>
                  <a:gd name="connsiteX3" fmla="*/ 87754 w 285750"/>
                  <a:gd name="connsiteY3" fmla="*/ 240468 h 285750"/>
                  <a:gd name="connsiteX4" fmla="*/ 112833 w 285750"/>
                  <a:gd name="connsiteY4" fmla="*/ 250889 h 285750"/>
                  <a:gd name="connsiteX5" fmla="*/ 112833 w 285750"/>
                  <a:gd name="connsiteY5" fmla="*/ 285750 h 285750"/>
                  <a:gd name="connsiteX6" fmla="*/ 172917 w 285750"/>
                  <a:gd name="connsiteY6" fmla="*/ 285750 h 285750"/>
                  <a:gd name="connsiteX7" fmla="*/ 172917 w 285750"/>
                  <a:gd name="connsiteY7" fmla="*/ 250898 h 285750"/>
                  <a:gd name="connsiteX8" fmla="*/ 197996 w 285750"/>
                  <a:gd name="connsiteY8" fmla="*/ 240478 h 285750"/>
                  <a:gd name="connsiteX9" fmla="*/ 222666 w 285750"/>
                  <a:gd name="connsiteY9" fmla="*/ 265147 h 285750"/>
                  <a:gd name="connsiteX10" fmla="*/ 265147 w 285750"/>
                  <a:gd name="connsiteY10" fmla="*/ 222666 h 285750"/>
                  <a:gd name="connsiteX11" fmla="*/ 240478 w 285750"/>
                  <a:gd name="connsiteY11" fmla="*/ 197996 h 285750"/>
                  <a:gd name="connsiteX12" fmla="*/ 250908 w 285750"/>
                  <a:gd name="connsiteY12" fmla="*/ 172926 h 285750"/>
                  <a:gd name="connsiteX13" fmla="*/ 285750 w 285750"/>
                  <a:gd name="connsiteY13" fmla="*/ 172926 h 285750"/>
                  <a:gd name="connsiteX14" fmla="*/ 285750 w 285750"/>
                  <a:gd name="connsiteY14" fmla="*/ 112843 h 285750"/>
                  <a:gd name="connsiteX15" fmla="*/ 250898 w 285750"/>
                  <a:gd name="connsiteY15" fmla="*/ 112843 h 285750"/>
                  <a:gd name="connsiteX16" fmla="*/ 240468 w 285750"/>
                  <a:gd name="connsiteY16" fmla="*/ 87773 h 285750"/>
                  <a:gd name="connsiteX17" fmla="*/ 265138 w 285750"/>
                  <a:gd name="connsiteY17" fmla="*/ 63103 h 285750"/>
                  <a:gd name="connsiteX18" fmla="*/ 222656 w 285750"/>
                  <a:gd name="connsiteY18" fmla="*/ 20622 h 285750"/>
                  <a:gd name="connsiteX19" fmla="*/ 197987 w 285750"/>
                  <a:gd name="connsiteY19" fmla="*/ 45291 h 285750"/>
                  <a:gd name="connsiteX20" fmla="*/ 172907 w 285750"/>
                  <a:gd name="connsiteY20" fmla="*/ 34871 h 285750"/>
                  <a:gd name="connsiteX21" fmla="*/ 172907 w 285750"/>
                  <a:gd name="connsiteY21" fmla="*/ 0 h 285750"/>
                  <a:gd name="connsiteX22" fmla="*/ 112824 w 285750"/>
                  <a:gd name="connsiteY22" fmla="*/ 0 h 285750"/>
                  <a:gd name="connsiteX23" fmla="*/ 112824 w 285750"/>
                  <a:gd name="connsiteY23" fmla="*/ 34852 h 285750"/>
                  <a:gd name="connsiteX24" fmla="*/ 87744 w 285750"/>
                  <a:gd name="connsiteY24" fmla="*/ 45272 h 285750"/>
                  <a:gd name="connsiteX25" fmla="*/ 63075 w 285750"/>
                  <a:gd name="connsiteY25" fmla="*/ 20603 h 285750"/>
                  <a:gd name="connsiteX26" fmla="*/ 20593 w 285750"/>
                  <a:gd name="connsiteY26" fmla="*/ 63084 h 285750"/>
                  <a:gd name="connsiteX27" fmla="*/ 45263 w 285750"/>
                  <a:gd name="connsiteY27" fmla="*/ 87754 h 285750"/>
                  <a:gd name="connsiteX28" fmla="*/ 34833 w 285750"/>
                  <a:gd name="connsiteY28" fmla="*/ 112824 h 285750"/>
                  <a:gd name="connsiteX29" fmla="*/ 0 w 285750"/>
                  <a:gd name="connsiteY29" fmla="*/ 112824 h 285750"/>
                  <a:gd name="connsiteX30" fmla="*/ 0 w 285750"/>
                  <a:gd name="connsiteY30" fmla="*/ 172907 h 285750"/>
                  <a:gd name="connsiteX31" fmla="*/ 34842 w 285750"/>
                  <a:gd name="connsiteY31" fmla="*/ 172907 h 285750"/>
                  <a:gd name="connsiteX32" fmla="*/ 45272 w 285750"/>
                  <a:gd name="connsiteY32" fmla="*/ 197987 h 285750"/>
                  <a:gd name="connsiteX33" fmla="*/ 19050 w 285750"/>
                  <a:gd name="connsiteY33" fmla="*/ 131883 h 285750"/>
                  <a:gd name="connsiteX34" fmla="*/ 50140 w 285750"/>
                  <a:gd name="connsiteY34" fmla="*/ 131883 h 285750"/>
                  <a:gd name="connsiteX35" fmla="*/ 51683 w 285750"/>
                  <a:gd name="connsiteY35" fmla="*/ 124254 h 285750"/>
                  <a:gd name="connsiteX36" fmla="*/ 65265 w 285750"/>
                  <a:gd name="connsiteY36" fmla="*/ 91583 h 285750"/>
                  <a:gd name="connsiteX37" fmla="*/ 69561 w 285750"/>
                  <a:gd name="connsiteY37" fmla="*/ 85096 h 285750"/>
                  <a:gd name="connsiteX38" fmla="*/ 47539 w 285750"/>
                  <a:gd name="connsiteY38" fmla="*/ 63084 h 285750"/>
                  <a:gd name="connsiteX39" fmla="*/ 63084 w 285750"/>
                  <a:gd name="connsiteY39" fmla="*/ 47539 h 285750"/>
                  <a:gd name="connsiteX40" fmla="*/ 85106 w 285750"/>
                  <a:gd name="connsiteY40" fmla="*/ 69552 h 285750"/>
                  <a:gd name="connsiteX41" fmla="*/ 91592 w 285750"/>
                  <a:gd name="connsiteY41" fmla="*/ 65256 h 285750"/>
                  <a:gd name="connsiteX42" fmla="*/ 124254 w 285750"/>
                  <a:gd name="connsiteY42" fmla="*/ 51683 h 285750"/>
                  <a:gd name="connsiteX43" fmla="*/ 131893 w 285750"/>
                  <a:gd name="connsiteY43" fmla="*/ 50130 h 285750"/>
                  <a:gd name="connsiteX44" fmla="*/ 131893 w 285750"/>
                  <a:gd name="connsiteY44" fmla="*/ 19050 h 285750"/>
                  <a:gd name="connsiteX45" fmla="*/ 153876 w 285750"/>
                  <a:gd name="connsiteY45" fmla="*/ 19050 h 285750"/>
                  <a:gd name="connsiteX46" fmla="*/ 153876 w 285750"/>
                  <a:gd name="connsiteY46" fmla="*/ 50149 h 285750"/>
                  <a:gd name="connsiteX47" fmla="*/ 161515 w 285750"/>
                  <a:gd name="connsiteY47" fmla="*/ 51702 h 285750"/>
                  <a:gd name="connsiteX48" fmla="*/ 194177 w 285750"/>
                  <a:gd name="connsiteY48" fmla="*/ 65275 h 285750"/>
                  <a:gd name="connsiteX49" fmla="*/ 200663 w 285750"/>
                  <a:gd name="connsiteY49" fmla="*/ 69571 h 285750"/>
                  <a:gd name="connsiteX50" fmla="*/ 222685 w 285750"/>
                  <a:gd name="connsiteY50" fmla="*/ 47558 h 285750"/>
                  <a:gd name="connsiteX51" fmla="*/ 238230 w 285750"/>
                  <a:gd name="connsiteY51" fmla="*/ 63103 h 285750"/>
                  <a:gd name="connsiteX52" fmla="*/ 216208 w 285750"/>
                  <a:gd name="connsiteY52" fmla="*/ 85115 h 285750"/>
                  <a:gd name="connsiteX53" fmla="*/ 220504 w 285750"/>
                  <a:gd name="connsiteY53" fmla="*/ 91602 h 285750"/>
                  <a:gd name="connsiteX54" fmla="*/ 234086 w 285750"/>
                  <a:gd name="connsiteY54" fmla="*/ 124273 h 285750"/>
                  <a:gd name="connsiteX55" fmla="*/ 235629 w 285750"/>
                  <a:gd name="connsiteY55" fmla="*/ 131902 h 285750"/>
                  <a:gd name="connsiteX56" fmla="*/ 266700 w 285750"/>
                  <a:gd name="connsiteY56" fmla="*/ 131902 h 285750"/>
                  <a:gd name="connsiteX57" fmla="*/ 266700 w 285750"/>
                  <a:gd name="connsiteY57" fmla="*/ 153886 h 285750"/>
                  <a:gd name="connsiteX58" fmla="*/ 235601 w 285750"/>
                  <a:gd name="connsiteY58" fmla="*/ 153886 h 285750"/>
                  <a:gd name="connsiteX59" fmla="*/ 234058 w 285750"/>
                  <a:gd name="connsiteY59" fmla="*/ 161515 h 285750"/>
                  <a:gd name="connsiteX60" fmla="*/ 220475 w 285750"/>
                  <a:gd name="connsiteY60" fmla="*/ 194186 h 285750"/>
                  <a:gd name="connsiteX61" fmla="*/ 216179 w 285750"/>
                  <a:gd name="connsiteY61" fmla="*/ 200673 h 285750"/>
                  <a:gd name="connsiteX62" fmla="*/ 238201 w 285750"/>
                  <a:gd name="connsiteY62" fmla="*/ 222685 h 285750"/>
                  <a:gd name="connsiteX63" fmla="*/ 222656 w 285750"/>
                  <a:gd name="connsiteY63" fmla="*/ 238230 h 285750"/>
                  <a:gd name="connsiteX64" fmla="*/ 200635 w 285750"/>
                  <a:gd name="connsiteY64" fmla="*/ 216208 h 285750"/>
                  <a:gd name="connsiteX65" fmla="*/ 194139 w 285750"/>
                  <a:gd name="connsiteY65" fmla="*/ 220513 h 285750"/>
                  <a:gd name="connsiteX66" fmla="*/ 161477 w 285750"/>
                  <a:gd name="connsiteY66" fmla="*/ 234086 h 285750"/>
                  <a:gd name="connsiteX67" fmla="*/ 153848 w 285750"/>
                  <a:gd name="connsiteY67" fmla="*/ 235639 h 285750"/>
                  <a:gd name="connsiteX68" fmla="*/ 153848 w 285750"/>
                  <a:gd name="connsiteY68" fmla="*/ 266700 h 285750"/>
                  <a:gd name="connsiteX69" fmla="*/ 131864 w 285750"/>
                  <a:gd name="connsiteY69" fmla="*/ 266700 h 285750"/>
                  <a:gd name="connsiteX70" fmla="*/ 131864 w 285750"/>
                  <a:gd name="connsiteY70" fmla="*/ 235610 h 285750"/>
                  <a:gd name="connsiteX71" fmla="*/ 124235 w 285750"/>
                  <a:gd name="connsiteY71" fmla="*/ 234058 h 285750"/>
                  <a:gd name="connsiteX72" fmla="*/ 91573 w 285750"/>
                  <a:gd name="connsiteY72" fmla="*/ 220485 h 285750"/>
                  <a:gd name="connsiteX73" fmla="*/ 85077 w 285750"/>
                  <a:gd name="connsiteY73" fmla="*/ 216179 h 285750"/>
                  <a:gd name="connsiteX74" fmla="*/ 63056 w 285750"/>
                  <a:gd name="connsiteY74" fmla="*/ 238201 h 285750"/>
                  <a:gd name="connsiteX75" fmla="*/ 47511 w 285750"/>
                  <a:gd name="connsiteY75" fmla="*/ 222656 h 285750"/>
                  <a:gd name="connsiteX76" fmla="*/ 69533 w 285750"/>
                  <a:gd name="connsiteY76" fmla="*/ 200644 h 285750"/>
                  <a:gd name="connsiteX77" fmla="*/ 65237 w 285750"/>
                  <a:gd name="connsiteY77" fmla="*/ 194158 h 285750"/>
                  <a:gd name="connsiteX78" fmla="*/ 51654 w 285750"/>
                  <a:gd name="connsiteY78" fmla="*/ 161487 h 285750"/>
                  <a:gd name="connsiteX79" fmla="*/ 50111 w 285750"/>
                  <a:gd name="connsiteY79" fmla="*/ 153857 h 285750"/>
                  <a:gd name="connsiteX80" fmla="*/ 19050 w 285750"/>
                  <a:gd name="connsiteY80" fmla="*/ 153857 h 285750"/>
                  <a:gd name="connsiteX81" fmla="*/ 19050 w 285750"/>
                  <a:gd name="connsiteY81" fmla="*/ 131883 h 285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</a:cxnLst>
                <a:rect l="l" t="t" r="r" b="b"/>
                <a:pathLst>
                  <a:path w="285750" h="285750">
                    <a:moveTo>
                      <a:pt x="45272" y="197987"/>
                    </a:moveTo>
                    <a:lnTo>
                      <a:pt x="20603" y="222656"/>
                    </a:lnTo>
                    <a:lnTo>
                      <a:pt x="63084" y="265138"/>
                    </a:lnTo>
                    <a:lnTo>
                      <a:pt x="87754" y="240468"/>
                    </a:lnTo>
                    <a:cubicBezTo>
                      <a:pt x="95698" y="244973"/>
                      <a:pt x="104089" y="248460"/>
                      <a:pt x="112833" y="250889"/>
                    </a:cubicBezTo>
                    <a:lnTo>
                      <a:pt x="112833" y="285750"/>
                    </a:lnTo>
                    <a:lnTo>
                      <a:pt x="172917" y="285750"/>
                    </a:lnTo>
                    <a:lnTo>
                      <a:pt x="172917" y="250898"/>
                    </a:lnTo>
                    <a:cubicBezTo>
                      <a:pt x="181661" y="248469"/>
                      <a:pt x="190052" y="244983"/>
                      <a:pt x="197996" y="240478"/>
                    </a:cubicBezTo>
                    <a:lnTo>
                      <a:pt x="222666" y="265147"/>
                    </a:lnTo>
                    <a:lnTo>
                      <a:pt x="265147" y="222666"/>
                    </a:lnTo>
                    <a:lnTo>
                      <a:pt x="240478" y="197996"/>
                    </a:lnTo>
                    <a:cubicBezTo>
                      <a:pt x="244993" y="190052"/>
                      <a:pt x="248479" y="181661"/>
                      <a:pt x="250908" y="172926"/>
                    </a:cubicBezTo>
                    <a:lnTo>
                      <a:pt x="285750" y="172926"/>
                    </a:lnTo>
                    <a:lnTo>
                      <a:pt x="285750" y="112843"/>
                    </a:lnTo>
                    <a:lnTo>
                      <a:pt x="250898" y="112843"/>
                    </a:lnTo>
                    <a:cubicBezTo>
                      <a:pt x="248469" y="104108"/>
                      <a:pt x="244983" y="95717"/>
                      <a:pt x="240468" y="87773"/>
                    </a:cubicBezTo>
                    <a:lnTo>
                      <a:pt x="265138" y="63103"/>
                    </a:lnTo>
                    <a:lnTo>
                      <a:pt x="222656" y="20622"/>
                    </a:lnTo>
                    <a:lnTo>
                      <a:pt x="197987" y="45291"/>
                    </a:lnTo>
                    <a:cubicBezTo>
                      <a:pt x="190043" y="40786"/>
                      <a:pt x="181642" y="37300"/>
                      <a:pt x="172907" y="34871"/>
                    </a:cubicBezTo>
                    <a:lnTo>
                      <a:pt x="172907" y="0"/>
                    </a:lnTo>
                    <a:lnTo>
                      <a:pt x="112824" y="0"/>
                    </a:lnTo>
                    <a:lnTo>
                      <a:pt x="112824" y="34852"/>
                    </a:lnTo>
                    <a:cubicBezTo>
                      <a:pt x="104080" y="37281"/>
                      <a:pt x="95698" y="40767"/>
                      <a:pt x="87744" y="45272"/>
                    </a:cubicBezTo>
                    <a:lnTo>
                      <a:pt x="63075" y="20603"/>
                    </a:lnTo>
                    <a:lnTo>
                      <a:pt x="20593" y="63084"/>
                    </a:lnTo>
                    <a:lnTo>
                      <a:pt x="45263" y="87754"/>
                    </a:lnTo>
                    <a:cubicBezTo>
                      <a:pt x="40748" y="95698"/>
                      <a:pt x="37262" y="104089"/>
                      <a:pt x="34833" y="112824"/>
                    </a:cubicBezTo>
                    <a:lnTo>
                      <a:pt x="0" y="112824"/>
                    </a:lnTo>
                    <a:lnTo>
                      <a:pt x="0" y="172907"/>
                    </a:lnTo>
                    <a:lnTo>
                      <a:pt x="34842" y="172907"/>
                    </a:lnTo>
                    <a:cubicBezTo>
                      <a:pt x="37271" y="181651"/>
                      <a:pt x="40767" y="190043"/>
                      <a:pt x="45272" y="197987"/>
                    </a:cubicBezTo>
                    <a:close/>
                    <a:moveTo>
                      <a:pt x="19050" y="131883"/>
                    </a:moveTo>
                    <a:lnTo>
                      <a:pt x="50140" y="131883"/>
                    </a:lnTo>
                    <a:lnTo>
                      <a:pt x="51683" y="124254"/>
                    </a:lnTo>
                    <a:cubicBezTo>
                      <a:pt x="54054" y="112614"/>
                      <a:pt x="58626" y="101632"/>
                      <a:pt x="65265" y="91583"/>
                    </a:cubicBezTo>
                    <a:lnTo>
                      <a:pt x="69561" y="85096"/>
                    </a:lnTo>
                    <a:lnTo>
                      <a:pt x="47539" y="63084"/>
                    </a:lnTo>
                    <a:lnTo>
                      <a:pt x="63084" y="47539"/>
                    </a:lnTo>
                    <a:lnTo>
                      <a:pt x="85106" y="69552"/>
                    </a:lnTo>
                    <a:lnTo>
                      <a:pt x="91592" y="65256"/>
                    </a:lnTo>
                    <a:cubicBezTo>
                      <a:pt x="101632" y="58607"/>
                      <a:pt x="112624" y="54045"/>
                      <a:pt x="124254" y="51683"/>
                    </a:cubicBezTo>
                    <a:lnTo>
                      <a:pt x="131893" y="50130"/>
                    </a:lnTo>
                    <a:lnTo>
                      <a:pt x="131893" y="19050"/>
                    </a:lnTo>
                    <a:lnTo>
                      <a:pt x="153876" y="19050"/>
                    </a:lnTo>
                    <a:lnTo>
                      <a:pt x="153876" y="50149"/>
                    </a:lnTo>
                    <a:lnTo>
                      <a:pt x="161515" y="51702"/>
                    </a:lnTo>
                    <a:cubicBezTo>
                      <a:pt x="173145" y="54064"/>
                      <a:pt x="184137" y="58626"/>
                      <a:pt x="194177" y="65275"/>
                    </a:cubicBezTo>
                    <a:lnTo>
                      <a:pt x="200663" y="69571"/>
                    </a:lnTo>
                    <a:lnTo>
                      <a:pt x="222685" y="47558"/>
                    </a:lnTo>
                    <a:lnTo>
                      <a:pt x="238230" y="63103"/>
                    </a:lnTo>
                    <a:lnTo>
                      <a:pt x="216208" y="85115"/>
                    </a:lnTo>
                    <a:lnTo>
                      <a:pt x="220504" y="91602"/>
                    </a:lnTo>
                    <a:cubicBezTo>
                      <a:pt x="227143" y="101641"/>
                      <a:pt x="231715" y="112633"/>
                      <a:pt x="234086" y="124273"/>
                    </a:cubicBezTo>
                    <a:lnTo>
                      <a:pt x="235629" y="131902"/>
                    </a:lnTo>
                    <a:lnTo>
                      <a:pt x="266700" y="131902"/>
                    </a:lnTo>
                    <a:lnTo>
                      <a:pt x="266700" y="153886"/>
                    </a:lnTo>
                    <a:lnTo>
                      <a:pt x="235601" y="153886"/>
                    </a:lnTo>
                    <a:lnTo>
                      <a:pt x="234058" y="161515"/>
                    </a:lnTo>
                    <a:cubicBezTo>
                      <a:pt x="231686" y="173155"/>
                      <a:pt x="227114" y="184137"/>
                      <a:pt x="220475" y="194186"/>
                    </a:cubicBezTo>
                    <a:lnTo>
                      <a:pt x="216179" y="200673"/>
                    </a:lnTo>
                    <a:lnTo>
                      <a:pt x="238201" y="222685"/>
                    </a:lnTo>
                    <a:lnTo>
                      <a:pt x="222656" y="238230"/>
                    </a:lnTo>
                    <a:lnTo>
                      <a:pt x="200635" y="216208"/>
                    </a:lnTo>
                    <a:lnTo>
                      <a:pt x="194139" y="220513"/>
                    </a:lnTo>
                    <a:cubicBezTo>
                      <a:pt x="184118" y="227152"/>
                      <a:pt x="173136" y="231715"/>
                      <a:pt x="161477" y="234086"/>
                    </a:cubicBezTo>
                    <a:lnTo>
                      <a:pt x="153848" y="235639"/>
                    </a:lnTo>
                    <a:lnTo>
                      <a:pt x="153848" y="266700"/>
                    </a:lnTo>
                    <a:lnTo>
                      <a:pt x="131864" y="266700"/>
                    </a:lnTo>
                    <a:lnTo>
                      <a:pt x="131864" y="235610"/>
                    </a:lnTo>
                    <a:lnTo>
                      <a:pt x="124235" y="234058"/>
                    </a:lnTo>
                    <a:cubicBezTo>
                      <a:pt x="112576" y="231686"/>
                      <a:pt x="101594" y="227124"/>
                      <a:pt x="91573" y="220485"/>
                    </a:cubicBezTo>
                    <a:lnTo>
                      <a:pt x="85077" y="216179"/>
                    </a:lnTo>
                    <a:lnTo>
                      <a:pt x="63056" y="238201"/>
                    </a:lnTo>
                    <a:lnTo>
                      <a:pt x="47511" y="222656"/>
                    </a:lnTo>
                    <a:lnTo>
                      <a:pt x="69533" y="200644"/>
                    </a:lnTo>
                    <a:lnTo>
                      <a:pt x="65237" y="194158"/>
                    </a:lnTo>
                    <a:cubicBezTo>
                      <a:pt x="58598" y="184118"/>
                      <a:pt x="54026" y="173126"/>
                      <a:pt x="51654" y="161487"/>
                    </a:cubicBezTo>
                    <a:lnTo>
                      <a:pt x="50111" y="153857"/>
                    </a:lnTo>
                    <a:lnTo>
                      <a:pt x="19050" y="153857"/>
                    </a:lnTo>
                    <a:lnTo>
                      <a:pt x="19050" y="13188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sp>
            <p:nvSpPr>
              <p:cNvPr id="325" name="Freihandform: Form 324">
                <a:extLst>
                  <a:ext uri="{FF2B5EF4-FFF2-40B4-BE49-F238E27FC236}">
                    <a16:creationId xmlns:a16="http://schemas.microsoft.com/office/drawing/2014/main" id="{04EEE32C-F239-2AA2-0791-6C9EE513699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820592" y="5511176"/>
                <a:ext cx="142141" cy="142132"/>
              </a:xfrm>
              <a:custGeom>
                <a:avLst/>
                <a:gdLst>
                  <a:gd name="connsiteX0" fmla="*/ 71076 w 142141"/>
                  <a:gd name="connsiteY0" fmla="*/ 142132 h 142132"/>
                  <a:gd name="connsiteX1" fmla="*/ 142142 w 142141"/>
                  <a:gd name="connsiteY1" fmla="*/ 71066 h 142132"/>
                  <a:gd name="connsiteX2" fmla="*/ 71076 w 142141"/>
                  <a:gd name="connsiteY2" fmla="*/ 0 h 142132"/>
                  <a:gd name="connsiteX3" fmla="*/ 0 w 142141"/>
                  <a:gd name="connsiteY3" fmla="*/ 71066 h 142132"/>
                  <a:gd name="connsiteX4" fmla="*/ 71076 w 142141"/>
                  <a:gd name="connsiteY4" fmla="*/ 142132 h 142132"/>
                  <a:gd name="connsiteX5" fmla="*/ 71076 w 142141"/>
                  <a:gd name="connsiteY5" fmla="*/ 19050 h 142132"/>
                  <a:gd name="connsiteX6" fmla="*/ 123092 w 142141"/>
                  <a:gd name="connsiteY6" fmla="*/ 71066 h 142132"/>
                  <a:gd name="connsiteX7" fmla="*/ 71076 w 142141"/>
                  <a:gd name="connsiteY7" fmla="*/ 123082 h 142132"/>
                  <a:gd name="connsiteX8" fmla="*/ 19050 w 142141"/>
                  <a:gd name="connsiteY8" fmla="*/ 71066 h 142132"/>
                  <a:gd name="connsiteX9" fmla="*/ 71076 w 142141"/>
                  <a:gd name="connsiteY9" fmla="*/ 19050 h 142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42141" h="142132">
                    <a:moveTo>
                      <a:pt x="71076" y="142132"/>
                    </a:moveTo>
                    <a:cubicBezTo>
                      <a:pt x="110261" y="142132"/>
                      <a:pt x="142142" y="110252"/>
                      <a:pt x="142142" y="71066"/>
                    </a:cubicBezTo>
                    <a:cubicBezTo>
                      <a:pt x="142142" y="31880"/>
                      <a:pt x="110271" y="0"/>
                      <a:pt x="71076" y="0"/>
                    </a:cubicBezTo>
                    <a:cubicBezTo>
                      <a:pt x="31880" y="0"/>
                      <a:pt x="0" y="31880"/>
                      <a:pt x="0" y="71066"/>
                    </a:cubicBezTo>
                    <a:cubicBezTo>
                      <a:pt x="0" y="110252"/>
                      <a:pt x="31890" y="142132"/>
                      <a:pt x="71076" y="142132"/>
                    </a:cubicBezTo>
                    <a:close/>
                    <a:moveTo>
                      <a:pt x="71076" y="19050"/>
                    </a:moveTo>
                    <a:cubicBezTo>
                      <a:pt x="99755" y="19050"/>
                      <a:pt x="123092" y="42386"/>
                      <a:pt x="123092" y="71066"/>
                    </a:cubicBezTo>
                    <a:cubicBezTo>
                      <a:pt x="123092" y="99746"/>
                      <a:pt x="99755" y="123082"/>
                      <a:pt x="71076" y="123082"/>
                    </a:cubicBezTo>
                    <a:cubicBezTo>
                      <a:pt x="42386" y="123082"/>
                      <a:pt x="19050" y="99746"/>
                      <a:pt x="19050" y="71066"/>
                    </a:cubicBezTo>
                    <a:cubicBezTo>
                      <a:pt x="19050" y="42386"/>
                      <a:pt x="42396" y="19050"/>
                      <a:pt x="71076" y="1905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</p:grpSp>
        <p:grpSp>
          <p:nvGrpSpPr>
            <p:cNvPr id="321" name="Gruppieren 320">
              <a:extLst>
                <a:ext uri="{FF2B5EF4-FFF2-40B4-BE49-F238E27FC236}">
                  <a16:creationId xmlns:a16="http://schemas.microsoft.com/office/drawing/2014/main" id="{A6502348-DEB2-D864-2726-7FF05975A006}"/>
                </a:ext>
              </a:extLst>
            </p:cNvPr>
            <p:cNvGrpSpPr>
              <a:grpSpLocks/>
            </p:cNvGrpSpPr>
            <p:nvPr/>
          </p:nvGrpSpPr>
          <p:grpSpPr>
            <a:xfrm>
              <a:off x="5250343" y="5340379"/>
              <a:ext cx="254155" cy="254155"/>
              <a:chOff x="5032428" y="5370568"/>
              <a:chExt cx="254155" cy="254155"/>
            </a:xfrm>
            <a:grpFill/>
          </p:grpSpPr>
          <p:sp>
            <p:nvSpPr>
              <p:cNvPr id="322" name="Freihandform: Form 321">
                <a:extLst>
                  <a:ext uri="{FF2B5EF4-FFF2-40B4-BE49-F238E27FC236}">
                    <a16:creationId xmlns:a16="http://schemas.microsoft.com/office/drawing/2014/main" id="{03F21F12-32E0-2A7A-CF98-8B3BB65106B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107107" y="5445257"/>
                <a:ext cx="104794" cy="104781"/>
              </a:xfrm>
              <a:custGeom>
                <a:avLst/>
                <a:gdLst>
                  <a:gd name="connsiteX0" fmla="*/ 61433 w 104794"/>
                  <a:gd name="connsiteY0" fmla="*/ 788 h 104781"/>
                  <a:gd name="connsiteX1" fmla="*/ 797 w 104794"/>
                  <a:gd name="connsiteY1" fmla="*/ 43355 h 104781"/>
                  <a:gd name="connsiteX2" fmla="*/ 9522 w 104794"/>
                  <a:gd name="connsiteY2" fmla="*/ 82484 h 104781"/>
                  <a:gd name="connsiteX3" fmla="*/ 43364 w 104794"/>
                  <a:gd name="connsiteY3" fmla="*/ 103991 h 104781"/>
                  <a:gd name="connsiteX4" fmla="*/ 52432 w 104794"/>
                  <a:gd name="connsiteY4" fmla="*/ 104782 h 104781"/>
                  <a:gd name="connsiteX5" fmla="*/ 104010 w 104794"/>
                  <a:gd name="connsiteY5" fmla="*/ 61424 h 104781"/>
                  <a:gd name="connsiteX6" fmla="*/ 61433 w 104794"/>
                  <a:gd name="connsiteY6" fmla="*/ 788 h 104781"/>
                  <a:gd name="connsiteX7" fmla="*/ 85236 w 104794"/>
                  <a:gd name="connsiteY7" fmla="*/ 58138 h 104781"/>
                  <a:gd name="connsiteX8" fmla="*/ 46650 w 104794"/>
                  <a:gd name="connsiteY8" fmla="*/ 85227 h 104781"/>
                  <a:gd name="connsiteX9" fmla="*/ 25105 w 104794"/>
                  <a:gd name="connsiteY9" fmla="*/ 71539 h 104781"/>
                  <a:gd name="connsiteX10" fmla="*/ 19561 w 104794"/>
                  <a:gd name="connsiteY10" fmla="*/ 46631 h 104781"/>
                  <a:gd name="connsiteX11" fmla="*/ 52385 w 104794"/>
                  <a:gd name="connsiteY11" fmla="*/ 19047 h 104781"/>
                  <a:gd name="connsiteX12" fmla="*/ 58138 w 104794"/>
                  <a:gd name="connsiteY12" fmla="*/ 19552 h 104781"/>
                  <a:gd name="connsiteX13" fmla="*/ 85236 w 104794"/>
                  <a:gd name="connsiteY13" fmla="*/ 58138 h 1047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04794" h="104781">
                    <a:moveTo>
                      <a:pt x="61433" y="788"/>
                    </a:moveTo>
                    <a:cubicBezTo>
                      <a:pt x="33087" y="-4184"/>
                      <a:pt x="5788" y="14904"/>
                      <a:pt x="797" y="43355"/>
                    </a:cubicBezTo>
                    <a:cubicBezTo>
                      <a:pt x="-1613" y="57138"/>
                      <a:pt x="1483" y="71035"/>
                      <a:pt x="9522" y="82484"/>
                    </a:cubicBezTo>
                    <a:cubicBezTo>
                      <a:pt x="17561" y="93933"/>
                      <a:pt x="29572" y="101572"/>
                      <a:pt x="43364" y="103991"/>
                    </a:cubicBezTo>
                    <a:cubicBezTo>
                      <a:pt x="46412" y="104524"/>
                      <a:pt x="49441" y="104782"/>
                      <a:pt x="52432" y="104782"/>
                    </a:cubicBezTo>
                    <a:cubicBezTo>
                      <a:pt x="77378" y="104782"/>
                      <a:pt x="99552" y="86836"/>
                      <a:pt x="104010" y="61424"/>
                    </a:cubicBezTo>
                    <a:cubicBezTo>
                      <a:pt x="108973" y="32973"/>
                      <a:pt x="89884" y="5769"/>
                      <a:pt x="61433" y="788"/>
                    </a:cubicBezTo>
                    <a:close/>
                    <a:moveTo>
                      <a:pt x="85236" y="58138"/>
                    </a:moveTo>
                    <a:cubicBezTo>
                      <a:pt x="82064" y="76235"/>
                      <a:pt x="64672" y="88399"/>
                      <a:pt x="46650" y="85227"/>
                    </a:cubicBezTo>
                    <a:cubicBezTo>
                      <a:pt x="37878" y="83684"/>
                      <a:pt x="30220" y="78826"/>
                      <a:pt x="25105" y="71539"/>
                    </a:cubicBezTo>
                    <a:cubicBezTo>
                      <a:pt x="19990" y="64253"/>
                      <a:pt x="18028" y="55404"/>
                      <a:pt x="19561" y="46631"/>
                    </a:cubicBezTo>
                    <a:cubicBezTo>
                      <a:pt x="22390" y="30468"/>
                      <a:pt x="36497" y="19047"/>
                      <a:pt x="52385" y="19047"/>
                    </a:cubicBezTo>
                    <a:cubicBezTo>
                      <a:pt x="54280" y="19047"/>
                      <a:pt x="56204" y="19209"/>
                      <a:pt x="58138" y="19552"/>
                    </a:cubicBezTo>
                    <a:cubicBezTo>
                      <a:pt x="76245" y="22724"/>
                      <a:pt x="88408" y="40031"/>
                      <a:pt x="85236" y="5813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sp>
            <p:nvSpPr>
              <p:cNvPr id="323" name="Freihandform: Form 322">
                <a:extLst>
                  <a:ext uri="{FF2B5EF4-FFF2-40B4-BE49-F238E27FC236}">
                    <a16:creationId xmlns:a16="http://schemas.microsoft.com/office/drawing/2014/main" id="{6267DB91-CE0F-738B-412F-E11B2CFDEE3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032428" y="5370568"/>
                <a:ext cx="254155" cy="254155"/>
              </a:xfrm>
              <a:custGeom>
                <a:avLst/>
                <a:gdLst>
                  <a:gd name="connsiteX0" fmla="*/ 222285 w 254155"/>
                  <a:gd name="connsiteY0" fmla="*/ 134512 h 254155"/>
                  <a:gd name="connsiteX1" fmla="*/ 254156 w 254155"/>
                  <a:gd name="connsiteY1" fmla="*/ 127178 h 254155"/>
                  <a:gd name="connsiteX2" fmla="*/ 241344 w 254155"/>
                  <a:gd name="connsiteY2" fmla="*/ 71476 h 254155"/>
                  <a:gd name="connsiteX3" fmla="*/ 209426 w 254155"/>
                  <a:gd name="connsiteY3" fmla="*/ 78819 h 254155"/>
                  <a:gd name="connsiteX4" fmla="*/ 199615 w 254155"/>
                  <a:gd name="connsiteY4" fmla="*/ 65046 h 254155"/>
                  <a:gd name="connsiteX5" fmla="*/ 216999 w 254155"/>
                  <a:gd name="connsiteY5" fmla="*/ 37281 h 254155"/>
                  <a:gd name="connsiteX6" fmla="*/ 168573 w 254155"/>
                  <a:gd name="connsiteY6" fmla="*/ 6963 h 254155"/>
                  <a:gd name="connsiteX7" fmla="*/ 151076 w 254155"/>
                  <a:gd name="connsiteY7" fmla="*/ 34890 h 254155"/>
                  <a:gd name="connsiteX8" fmla="*/ 134579 w 254155"/>
                  <a:gd name="connsiteY8" fmla="*/ 32175 h 254155"/>
                  <a:gd name="connsiteX9" fmla="*/ 127187 w 254155"/>
                  <a:gd name="connsiteY9" fmla="*/ 0 h 254155"/>
                  <a:gd name="connsiteX10" fmla="*/ 71476 w 254155"/>
                  <a:gd name="connsiteY10" fmla="*/ 12802 h 254155"/>
                  <a:gd name="connsiteX11" fmla="*/ 78934 w 254155"/>
                  <a:gd name="connsiteY11" fmla="*/ 45168 h 254155"/>
                  <a:gd name="connsiteX12" fmla="*/ 65465 w 254155"/>
                  <a:gd name="connsiteY12" fmla="*/ 54778 h 254155"/>
                  <a:gd name="connsiteX13" fmla="*/ 37300 w 254155"/>
                  <a:gd name="connsiteY13" fmla="*/ 37128 h 254155"/>
                  <a:gd name="connsiteX14" fmla="*/ 6963 w 254155"/>
                  <a:gd name="connsiteY14" fmla="*/ 85582 h 254155"/>
                  <a:gd name="connsiteX15" fmla="*/ 35214 w 254155"/>
                  <a:gd name="connsiteY15" fmla="*/ 103270 h 254155"/>
                  <a:gd name="connsiteX16" fmla="*/ 32509 w 254155"/>
                  <a:gd name="connsiteY16" fmla="*/ 119482 h 254155"/>
                  <a:gd name="connsiteX17" fmla="*/ 0 w 254155"/>
                  <a:gd name="connsiteY17" fmla="*/ 126968 h 254155"/>
                  <a:gd name="connsiteX18" fmla="*/ 12811 w 254155"/>
                  <a:gd name="connsiteY18" fmla="*/ 182670 h 254155"/>
                  <a:gd name="connsiteX19" fmla="*/ 45253 w 254155"/>
                  <a:gd name="connsiteY19" fmla="*/ 175203 h 254155"/>
                  <a:gd name="connsiteX20" fmla="*/ 54788 w 254155"/>
                  <a:gd name="connsiteY20" fmla="*/ 188681 h 254155"/>
                  <a:gd name="connsiteX21" fmla="*/ 37148 w 254155"/>
                  <a:gd name="connsiteY21" fmla="*/ 216865 h 254155"/>
                  <a:gd name="connsiteX22" fmla="*/ 85582 w 254155"/>
                  <a:gd name="connsiteY22" fmla="*/ 247193 h 254155"/>
                  <a:gd name="connsiteX23" fmla="*/ 103118 w 254155"/>
                  <a:gd name="connsiteY23" fmla="*/ 219170 h 254155"/>
                  <a:gd name="connsiteX24" fmla="*/ 119577 w 254155"/>
                  <a:gd name="connsiteY24" fmla="*/ 221971 h 254155"/>
                  <a:gd name="connsiteX25" fmla="*/ 126968 w 254155"/>
                  <a:gd name="connsiteY25" fmla="*/ 254156 h 254155"/>
                  <a:gd name="connsiteX26" fmla="*/ 182680 w 254155"/>
                  <a:gd name="connsiteY26" fmla="*/ 241354 h 254155"/>
                  <a:gd name="connsiteX27" fmla="*/ 175308 w 254155"/>
                  <a:gd name="connsiteY27" fmla="*/ 209350 h 254155"/>
                  <a:gd name="connsiteX28" fmla="*/ 189081 w 254155"/>
                  <a:gd name="connsiteY28" fmla="*/ 199606 h 254155"/>
                  <a:gd name="connsiteX29" fmla="*/ 216865 w 254155"/>
                  <a:gd name="connsiteY29" fmla="*/ 217008 h 254155"/>
                  <a:gd name="connsiteX30" fmla="*/ 247193 w 254155"/>
                  <a:gd name="connsiteY30" fmla="*/ 168583 h 254155"/>
                  <a:gd name="connsiteX31" fmla="*/ 219504 w 254155"/>
                  <a:gd name="connsiteY31" fmla="*/ 151219 h 254155"/>
                  <a:gd name="connsiteX32" fmla="*/ 222285 w 254155"/>
                  <a:gd name="connsiteY32" fmla="*/ 134512 h 254155"/>
                  <a:gd name="connsiteX33" fmla="*/ 220932 w 254155"/>
                  <a:gd name="connsiteY33" fmla="*/ 174612 h 254155"/>
                  <a:gd name="connsiteX34" fmla="*/ 210826 w 254155"/>
                  <a:gd name="connsiteY34" fmla="*/ 190748 h 254155"/>
                  <a:gd name="connsiteX35" fmla="*/ 186585 w 254155"/>
                  <a:gd name="connsiteY35" fmla="*/ 175565 h 254155"/>
                  <a:gd name="connsiteX36" fmla="*/ 181223 w 254155"/>
                  <a:gd name="connsiteY36" fmla="*/ 180946 h 254155"/>
                  <a:gd name="connsiteX37" fmla="*/ 160268 w 254155"/>
                  <a:gd name="connsiteY37" fmla="*/ 195767 h 254155"/>
                  <a:gd name="connsiteX38" fmla="*/ 153381 w 254155"/>
                  <a:gd name="connsiteY38" fmla="*/ 199063 h 254155"/>
                  <a:gd name="connsiteX39" fmla="*/ 159829 w 254155"/>
                  <a:gd name="connsiteY39" fmla="*/ 227066 h 254155"/>
                  <a:gd name="connsiteX40" fmla="*/ 141275 w 254155"/>
                  <a:gd name="connsiteY40" fmla="*/ 231334 h 254155"/>
                  <a:gd name="connsiteX41" fmla="*/ 134807 w 254155"/>
                  <a:gd name="connsiteY41" fmla="*/ 203244 h 254155"/>
                  <a:gd name="connsiteX42" fmla="*/ 127235 w 254155"/>
                  <a:gd name="connsiteY42" fmla="*/ 203244 h 254155"/>
                  <a:gd name="connsiteX43" fmla="*/ 102089 w 254155"/>
                  <a:gd name="connsiteY43" fmla="*/ 198958 h 254155"/>
                  <a:gd name="connsiteX44" fmla="*/ 94888 w 254155"/>
                  <a:gd name="connsiteY44" fmla="*/ 196415 h 254155"/>
                  <a:gd name="connsiteX45" fmla="*/ 79534 w 254155"/>
                  <a:gd name="connsiteY45" fmla="*/ 220951 h 254155"/>
                  <a:gd name="connsiteX46" fmla="*/ 63398 w 254155"/>
                  <a:gd name="connsiteY46" fmla="*/ 210845 h 254155"/>
                  <a:gd name="connsiteX47" fmla="*/ 78800 w 254155"/>
                  <a:gd name="connsiteY47" fmla="*/ 186233 h 254155"/>
                  <a:gd name="connsiteX48" fmla="*/ 73447 w 254155"/>
                  <a:gd name="connsiteY48" fmla="*/ 180870 h 254155"/>
                  <a:gd name="connsiteX49" fmla="*/ 58807 w 254155"/>
                  <a:gd name="connsiteY49" fmla="*/ 160172 h 254155"/>
                  <a:gd name="connsiteX50" fmla="*/ 55502 w 254155"/>
                  <a:gd name="connsiteY50" fmla="*/ 153305 h 254155"/>
                  <a:gd name="connsiteX51" fmla="*/ 27089 w 254155"/>
                  <a:gd name="connsiteY51" fmla="*/ 159849 h 254155"/>
                  <a:gd name="connsiteX52" fmla="*/ 22822 w 254155"/>
                  <a:gd name="connsiteY52" fmla="*/ 141284 h 254155"/>
                  <a:gd name="connsiteX53" fmla="*/ 51283 w 254155"/>
                  <a:gd name="connsiteY53" fmla="*/ 134731 h 254155"/>
                  <a:gd name="connsiteX54" fmla="*/ 51264 w 254155"/>
                  <a:gd name="connsiteY54" fmla="*/ 127140 h 254155"/>
                  <a:gd name="connsiteX55" fmla="*/ 55426 w 254155"/>
                  <a:gd name="connsiteY55" fmla="*/ 102203 h 254155"/>
                  <a:gd name="connsiteX56" fmla="*/ 57922 w 254155"/>
                  <a:gd name="connsiteY56" fmla="*/ 95040 h 254155"/>
                  <a:gd name="connsiteX57" fmla="*/ 33214 w 254155"/>
                  <a:gd name="connsiteY57" fmla="*/ 79572 h 254155"/>
                  <a:gd name="connsiteX58" fmla="*/ 43329 w 254155"/>
                  <a:gd name="connsiteY58" fmla="*/ 63417 h 254155"/>
                  <a:gd name="connsiteX59" fmla="*/ 67989 w 254155"/>
                  <a:gd name="connsiteY59" fmla="*/ 78867 h 254155"/>
                  <a:gd name="connsiteX60" fmla="*/ 73352 w 254155"/>
                  <a:gd name="connsiteY60" fmla="*/ 73457 h 254155"/>
                  <a:gd name="connsiteX61" fmla="*/ 94012 w 254155"/>
                  <a:gd name="connsiteY61" fmla="*/ 58703 h 254155"/>
                  <a:gd name="connsiteX62" fmla="*/ 100832 w 254155"/>
                  <a:gd name="connsiteY62" fmla="*/ 55388 h 254155"/>
                  <a:gd name="connsiteX63" fmla="*/ 94317 w 254155"/>
                  <a:gd name="connsiteY63" fmla="*/ 27127 h 254155"/>
                  <a:gd name="connsiteX64" fmla="*/ 112871 w 254155"/>
                  <a:gd name="connsiteY64" fmla="*/ 22860 h 254155"/>
                  <a:gd name="connsiteX65" fmla="*/ 119358 w 254155"/>
                  <a:gd name="connsiteY65" fmla="*/ 51054 h 254155"/>
                  <a:gd name="connsiteX66" fmla="*/ 127006 w 254155"/>
                  <a:gd name="connsiteY66" fmla="*/ 50997 h 254155"/>
                  <a:gd name="connsiteX67" fmla="*/ 127559 w 254155"/>
                  <a:gd name="connsiteY67" fmla="*/ 50997 h 254155"/>
                  <a:gd name="connsiteX68" fmla="*/ 152210 w 254155"/>
                  <a:gd name="connsiteY68" fmla="*/ 55131 h 254155"/>
                  <a:gd name="connsiteX69" fmla="*/ 159363 w 254155"/>
                  <a:gd name="connsiteY69" fmla="*/ 57588 h 254155"/>
                  <a:gd name="connsiteX70" fmla="*/ 174612 w 254155"/>
                  <a:gd name="connsiteY70" fmla="*/ 33252 h 254155"/>
                  <a:gd name="connsiteX71" fmla="*/ 190757 w 254155"/>
                  <a:gd name="connsiteY71" fmla="*/ 43358 h 254155"/>
                  <a:gd name="connsiteX72" fmla="*/ 175546 w 254155"/>
                  <a:gd name="connsiteY72" fmla="*/ 67637 h 254155"/>
                  <a:gd name="connsiteX73" fmla="*/ 180975 w 254155"/>
                  <a:gd name="connsiteY73" fmla="*/ 73000 h 254155"/>
                  <a:gd name="connsiteX74" fmla="*/ 195882 w 254155"/>
                  <a:gd name="connsiteY74" fmla="*/ 93917 h 254155"/>
                  <a:gd name="connsiteX75" fmla="*/ 199187 w 254155"/>
                  <a:gd name="connsiteY75" fmla="*/ 100755 h 254155"/>
                  <a:gd name="connsiteX76" fmla="*/ 227057 w 254155"/>
                  <a:gd name="connsiteY76" fmla="*/ 94345 h 254155"/>
                  <a:gd name="connsiteX77" fmla="*/ 231324 w 254155"/>
                  <a:gd name="connsiteY77" fmla="*/ 112909 h 254155"/>
                  <a:gd name="connsiteX78" fmla="*/ 203483 w 254155"/>
                  <a:gd name="connsiteY78" fmla="*/ 119310 h 254155"/>
                  <a:gd name="connsiteX79" fmla="*/ 203511 w 254155"/>
                  <a:gd name="connsiteY79" fmla="*/ 126921 h 254155"/>
                  <a:gd name="connsiteX80" fmla="*/ 199273 w 254155"/>
                  <a:gd name="connsiteY80" fmla="*/ 152286 h 254155"/>
                  <a:gd name="connsiteX81" fmla="*/ 196748 w 254155"/>
                  <a:gd name="connsiteY81" fmla="*/ 159458 h 254155"/>
                  <a:gd name="connsiteX82" fmla="*/ 220932 w 254155"/>
                  <a:gd name="connsiteY82" fmla="*/ 174612 h 2541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</a:cxnLst>
                <a:rect l="l" t="t" r="r" b="b"/>
                <a:pathLst>
                  <a:path w="254155" h="254155">
                    <a:moveTo>
                      <a:pt x="222285" y="134512"/>
                    </a:moveTo>
                    <a:lnTo>
                      <a:pt x="254156" y="127178"/>
                    </a:lnTo>
                    <a:lnTo>
                      <a:pt x="241344" y="71476"/>
                    </a:lnTo>
                    <a:lnTo>
                      <a:pt x="209426" y="78819"/>
                    </a:lnTo>
                    <a:cubicBezTo>
                      <a:pt x="206559" y="73924"/>
                      <a:pt x="203273" y="69323"/>
                      <a:pt x="199615" y="65046"/>
                    </a:cubicBezTo>
                    <a:lnTo>
                      <a:pt x="216999" y="37281"/>
                    </a:lnTo>
                    <a:lnTo>
                      <a:pt x="168573" y="6963"/>
                    </a:lnTo>
                    <a:lnTo>
                      <a:pt x="151076" y="34890"/>
                    </a:lnTo>
                    <a:cubicBezTo>
                      <a:pt x="145656" y="33499"/>
                      <a:pt x="140141" y="32585"/>
                      <a:pt x="134579" y="32175"/>
                    </a:cubicBezTo>
                    <a:lnTo>
                      <a:pt x="127187" y="0"/>
                    </a:lnTo>
                    <a:lnTo>
                      <a:pt x="71476" y="12802"/>
                    </a:lnTo>
                    <a:lnTo>
                      <a:pt x="78934" y="45168"/>
                    </a:lnTo>
                    <a:cubicBezTo>
                      <a:pt x="74152" y="47977"/>
                      <a:pt x="69656" y="51197"/>
                      <a:pt x="65465" y="54778"/>
                    </a:cubicBezTo>
                    <a:lnTo>
                      <a:pt x="37300" y="37128"/>
                    </a:lnTo>
                    <a:lnTo>
                      <a:pt x="6963" y="85582"/>
                    </a:lnTo>
                    <a:lnTo>
                      <a:pt x="35214" y="103270"/>
                    </a:lnTo>
                    <a:cubicBezTo>
                      <a:pt x="33842" y="108585"/>
                      <a:pt x="32947" y="113995"/>
                      <a:pt x="32509" y="119482"/>
                    </a:cubicBezTo>
                    <a:lnTo>
                      <a:pt x="0" y="126968"/>
                    </a:lnTo>
                    <a:lnTo>
                      <a:pt x="12811" y="182670"/>
                    </a:lnTo>
                    <a:lnTo>
                      <a:pt x="45253" y="175203"/>
                    </a:lnTo>
                    <a:cubicBezTo>
                      <a:pt x="48035" y="179975"/>
                      <a:pt x="51225" y="184480"/>
                      <a:pt x="54788" y="188681"/>
                    </a:cubicBezTo>
                    <a:lnTo>
                      <a:pt x="37148" y="216865"/>
                    </a:lnTo>
                    <a:lnTo>
                      <a:pt x="85582" y="247193"/>
                    </a:lnTo>
                    <a:lnTo>
                      <a:pt x="103118" y="219170"/>
                    </a:lnTo>
                    <a:cubicBezTo>
                      <a:pt x="108490" y="220589"/>
                      <a:pt x="114005" y="221523"/>
                      <a:pt x="119577" y="221971"/>
                    </a:cubicBezTo>
                    <a:lnTo>
                      <a:pt x="126968" y="254156"/>
                    </a:lnTo>
                    <a:lnTo>
                      <a:pt x="182680" y="241354"/>
                    </a:lnTo>
                    <a:lnTo>
                      <a:pt x="175308" y="209350"/>
                    </a:lnTo>
                    <a:cubicBezTo>
                      <a:pt x="180194" y="206512"/>
                      <a:pt x="184795" y="203254"/>
                      <a:pt x="189081" y="199606"/>
                    </a:cubicBezTo>
                    <a:lnTo>
                      <a:pt x="216865" y="217008"/>
                    </a:lnTo>
                    <a:lnTo>
                      <a:pt x="247193" y="168583"/>
                    </a:lnTo>
                    <a:lnTo>
                      <a:pt x="219504" y="151219"/>
                    </a:lnTo>
                    <a:cubicBezTo>
                      <a:pt x="220913" y="145752"/>
                      <a:pt x="221856" y="140170"/>
                      <a:pt x="222285" y="134512"/>
                    </a:cubicBezTo>
                    <a:close/>
                    <a:moveTo>
                      <a:pt x="220932" y="174612"/>
                    </a:moveTo>
                    <a:lnTo>
                      <a:pt x="210826" y="190748"/>
                    </a:lnTo>
                    <a:lnTo>
                      <a:pt x="186585" y="175565"/>
                    </a:lnTo>
                    <a:lnTo>
                      <a:pt x="181223" y="180946"/>
                    </a:lnTo>
                    <a:cubicBezTo>
                      <a:pt x="175136" y="187042"/>
                      <a:pt x="168088" y="192034"/>
                      <a:pt x="160268" y="195767"/>
                    </a:cubicBezTo>
                    <a:lnTo>
                      <a:pt x="153381" y="199063"/>
                    </a:lnTo>
                    <a:lnTo>
                      <a:pt x="159829" y="227066"/>
                    </a:lnTo>
                    <a:lnTo>
                      <a:pt x="141275" y="231334"/>
                    </a:lnTo>
                    <a:lnTo>
                      <a:pt x="134807" y="203244"/>
                    </a:lnTo>
                    <a:lnTo>
                      <a:pt x="127235" y="203244"/>
                    </a:lnTo>
                    <a:cubicBezTo>
                      <a:pt x="118586" y="203244"/>
                      <a:pt x="110128" y="201797"/>
                      <a:pt x="102089" y="198958"/>
                    </a:cubicBezTo>
                    <a:lnTo>
                      <a:pt x="94888" y="196415"/>
                    </a:lnTo>
                    <a:lnTo>
                      <a:pt x="79534" y="220951"/>
                    </a:lnTo>
                    <a:lnTo>
                      <a:pt x="63398" y="210845"/>
                    </a:lnTo>
                    <a:lnTo>
                      <a:pt x="78800" y="186233"/>
                    </a:lnTo>
                    <a:lnTo>
                      <a:pt x="73447" y="180870"/>
                    </a:lnTo>
                    <a:cubicBezTo>
                      <a:pt x="67447" y="174860"/>
                      <a:pt x="62522" y="167897"/>
                      <a:pt x="58807" y="160172"/>
                    </a:cubicBezTo>
                    <a:lnTo>
                      <a:pt x="55502" y="153305"/>
                    </a:lnTo>
                    <a:lnTo>
                      <a:pt x="27089" y="159849"/>
                    </a:lnTo>
                    <a:lnTo>
                      <a:pt x="22822" y="141284"/>
                    </a:lnTo>
                    <a:lnTo>
                      <a:pt x="51283" y="134731"/>
                    </a:lnTo>
                    <a:lnTo>
                      <a:pt x="51264" y="127140"/>
                    </a:lnTo>
                    <a:cubicBezTo>
                      <a:pt x="51245" y="118605"/>
                      <a:pt x="52654" y="110214"/>
                      <a:pt x="55426" y="102203"/>
                    </a:cubicBezTo>
                    <a:lnTo>
                      <a:pt x="57922" y="95040"/>
                    </a:lnTo>
                    <a:lnTo>
                      <a:pt x="33214" y="79572"/>
                    </a:lnTo>
                    <a:lnTo>
                      <a:pt x="43329" y="63417"/>
                    </a:lnTo>
                    <a:lnTo>
                      <a:pt x="67989" y="78867"/>
                    </a:lnTo>
                    <a:lnTo>
                      <a:pt x="73352" y="73457"/>
                    </a:lnTo>
                    <a:cubicBezTo>
                      <a:pt x="79334" y="67427"/>
                      <a:pt x="86277" y="62465"/>
                      <a:pt x="94012" y="58703"/>
                    </a:cubicBezTo>
                    <a:lnTo>
                      <a:pt x="100832" y="55388"/>
                    </a:lnTo>
                    <a:lnTo>
                      <a:pt x="94317" y="27127"/>
                    </a:lnTo>
                    <a:lnTo>
                      <a:pt x="112871" y="22860"/>
                    </a:lnTo>
                    <a:lnTo>
                      <a:pt x="119358" y="51054"/>
                    </a:lnTo>
                    <a:lnTo>
                      <a:pt x="127006" y="50997"/>
                    </a:lnTo>
                    <a:cubicBezTo>
                      <a:pt x="127187" y="50997"/>
                      <a:pt x="127368" y="50997"/>
                      <a:pt x="127559" y="50997"/>
                    </a:cubicBezTo>
                    <a:cubicBezTo>
                      <a:pt x="135941" y="50997"/>
                      <a:pt x="144228" y="52388"/>
                      <a:pt x="152210" y="55131"/>
                    </a:cubicBezTo>
                    <a:lnTo>
                      <a:pt x="159363" y="57588"/>
                    </a:lnTo>
                    <a:lnTo>
                      <a:pt x="174612" y="33252"/>
                    </a:lnTo>
                    <a:lnTo>
                      <a:pt x="190757" y="43358"/>
                    </a:lnTo>
                    <a:lnTo>
                      <a:pt x="175546" y="67637"/>
                    </a:lnTo>
                    <a:lnTo>
                      <a:pt x="180975" y="73000"/>
                    </a:lnTo>
                    <a:cubicBezTo>
                      <a:pt x="187081" y="79029"/>
                      <a:pt x="192091" y="86068"/>
                      <a:pt x="195882" y="93917"/>
                    </a:cubicBezTo>
                    <a:lnTo>
                      <a:pt x="199187" y="100755"/>
                    </a:lnTo>
                    <a:lnTo>
                      <a:pt x="227057" y="94345"/>
                    </a:lnTo>
                    <a:lnTo>
                      <a:pt x="231324" y="112909"/>
                    </a:lnTo>
                    <a:lnTo>
                      <a:pt x="203483" y="119310"/>
                    </a:lnTo>
                    <a:lnTo>
                      <a:pt x="203511" y="126921"/>
                    </a:lnTo>
                    <a:cubicBezTo>
                      <a:pt x="203549" y="135607"/>
                      <a:pt x="202121" y="144142"/>
                      <a:pt x="199273" y="152286"/>
                    </a:cubicBezTo>
                    <a:lnTo>
                      <a:pt x="196748" y="159458"/>
                    </a:lnTo>
                    <a:lnTo>
                      <a:pt x="220932" y="174612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</p:grpSp>
      </p:grpSp>
      <p:grpSp>
        <p:nvGrpSpPr>
          <p:cNvPr id="328" name="Gruppieren 327">
            <a:extLst>
              <a:ext uri="{FF2B5EF4-FFF2-40B4-BE49-F238E27FC236}">
                <a16:creationId xmlns:a16="http://schemas.microsoft.com/office/drawing/2014/main" id="{3701B936-EB36-6A89-8138-FBFC57EADC20}"/>
              </a:ext>
            </a:extLst>
          </p:cNvPr>
          <p:cNvGrpSpPr/>
          <p:nvPr/>
        </p:nvGrpSpPr>
        <p:grpSpPr>
          <a:xfrm>
            <a:off x="3192752" y="5264316"/>
            <a:ext cx="5818203" cy="1198309"/>
            <a:chOff x="3192752" y="5239825"/>
            <a:chExt cx="5818203" cy="1049812"/>
          </a:xfrm>
        </p:grpSpPr>
        <p:cxnSp>
          <p:nvCxnSpPr>
            <p:cNvPr id="329" name="Gerader Verbinder 328">
              <a:extLst>
                <a:ext uri="{FF2B5EF4-FFF2-40B4-BE49-F238E27FC236}">
                  <a16:creationId xmlns:a16="http://schemas.microsoft.com/office/drawing/2014/main" id="{8B288B7C-ECF2-F9DB-F386-4E741C22BAAB}"/>
                </a:ext>
              </a:extLst>
            </p:cNvPr>
            <p:cNvCxnSpPr>
              <a:cxnSpLocks/>
            </p:cNvCxnSpPr>
            <p:nvPr/>
          </p:nvCxnSpPr>
          <p:spPr bwMode="gray">
            <a:xfrm flipV="1">
              <a:off x="3192752" y="5260430"/>
              <a:ext cx="9214" cy="1029207"/>
            </a:xfrm>
            <a:prstGeom prst="line">
              <a:avLst/>
            </a:prstGeom>
            <a:ln w="9525">
              <a:solidFill>
                <a:schemeClr val="tx2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Gerader Verbinder 329">
              <a:extLst>
                <a:ext uri="{FF2B5EF4-FFF2-40B4-BE49-F238E27FC236}">
                  <a16:creationId xmlns:a16="http://schemas.microsoft.com/office/drawing/2014/main" id="{D8EC8DBB-3C06-6DE8-61C5-AF6CF6947187}"/>
                </a:ext>
              </a:extLst>
            </p:cNvPr>
            <p:cNvCxnSpPr>
              <a:cxnSpLocks/>
            </p:cNvCxnSpPr>
            <p:nvPr/>
          </p:nvCxnSpPr>
          <p:spPr bwMode="gray">
            <a:xfrm flipV="1">
              <a:off x="6188134" y="5239825"/>
              <a:ext cx="12993" cy="1049812"/>
            </a:xfrm>
            <a:prstGeom prst="line">
              <a:avLst/>
            </a:prstGeom>
            <a:ln w="9525">
              <a:solidFill>
                <a:schemeClr val="tx2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Gerader Verbinder 330">
              <a:extLst>
                <a:ext uri="{FF2B5EF4-FFF2-40B4-BE49-F238E27FC236}">
                  <a16:creationId xmlns:a16="http://schemas.microsoft.com/office/drawing/2014/main" id="{64012D2E-BE18-058C-F85D-F433D37D952A}"/>
                </a:ext>
              </a:extLst>
            </p:cNvPr>
            <p:cNvCxnSpPr>
              <a:cxnSpLocks/>
            </p:cNvCxnSpPr>
            <p:nvPr/>
          </p:nvCxnSpPr>
          <p:spPr bwMode="gray">
            <a:xfrm flipV="1">
              <a:off x="8997962" y="5239825"/>
              <a:ext cx="12993" cy="1049812"/>
            </a:xfrm>
            <a:prstGeom prst="line">
              <a:avLst/>
            </a:prstGeom>
            <a:ln w="9525">
              <a:solidFill>
                <a:schemeClr val="tx2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2" name="Gruppieren 331">
            <a:extLst>
              <a:ext uri="{FF2B5EF4-FFF2-40B4-BE49-F238E27FC236}">
                <a16:creationId xmlns:a16="http://schemas.microsoft.com/office/drawing/2014/main" id="{9D07B9C2-6644-4B4E-1712-8296E854DA17}"/>
              </a:ext>
            </a:extLst>
          </p:cNvPr>
          <p:cNvGrpSpPr/>
          <p:nvPr/>
        </p:nvGrpSpPr>
        <p:grpSpPr>
          <a:xfrm>
            <a:off x="8094951" y="5553211"/>
            <a:ext cx="556201" cy="556201"/>
            <a:chOff x="8364373" y="5350550"/>
            <a:chExt cx="611821" cy="611821"/>
          </a:xfrm>
        </p:grpSpPr>
        <p:sp>
          <p:nvSpPr>
            <p:cNvPr id="333" name="Ellipse 332">
              <a:extLst>
                <a:ext uri="{FF2B5EF4-FFF2-40B4-BE49-F238E27FC236}">
                  <a16:creationId xmlns:a16="http://schemas.microsoft.com/office/drawing/2014/main" id="{F11F6E06-6ADA-9FAE-B53E-3DE219370026}"/>
                </a:ext>
              </a:extLst>
            </p:cNvPr>
            <p:cNvSpPr>
              <a:spLocks/>
            </p:cNvSpPr>
            <p:nvPr/>
          </p:nvSpPr>
          <p:spPr bwMode="gray">
            <a:xfrm>
              <a:off x="8364373" y="5350550"/>
              <a:ext cx="611821" cy="61182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34" name="Grafik 333">
              <a:extLst>
                <a:ext uri="{FF2B5EF4-FFF2-40B4-BE49-F238E27FC236}">
                  <a16:creationId xmlns:a16="http://schemas.microsoft.com/office/drawing/2014/main" id="{5131342A-4812-C9F8-EE92-903F0E364BA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440199" y="5437084"/>
              <a:ext cx="458002" cy="458002"/>
            </a:xfrm>
            <a:prstGeom prst="rect">
              <a:avLst/>
            </a:prstGeom>
          </p:spPr>
        </p:pic>
      </p:grpSp>
      <p:pic>
        <p:nvPicPr>
          <p:cNvPr id="335" name="Graphic 113">
            <a:extLst>
              <a:ext uri="{FF2B5EF4-FFF2-40B4-BE49-F238E27FC236}">
                <a16:creationId xmlns:a16="http://schemas.microsoft.com/office/drawing/2014/main" id="{6CA2FB83-DC7C-49E2-CD60-ECBC185EC2F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175185" y="1488133"/>
            <a:ext cx="785598" cy="785598"/>
          </a:xfrm>
          <a:prstGeom prst="rect">
            <a:avLst/>
          </a:prstGeom>
        </p:spPr>
      </p:pic>
      <p:cxnSp>
        <p:nvCxnSpPr>
          <p:cNvPr id="336" name="Gerader Verbinder 335">
            <a:extLst>
              <a:ext uri="{FF2B5EF4-FFF2-40B4-BE49-F238E27FC236}">
                <a16:creationId xmlns:a16="http://schemas.microsoft.com/office/drawing/2014/main" id="{5C34FE89-35EA-0EDB-E053-66B449C7BCB7}"/>
              </a:ext>
            </a:extLst>
          </p:cNvPr>
          <p:cNvCxnSpPr>
            <a:cxnSpLocks/>
          </p:cNvCxnSpPr>
          <p:nvPr/>
        </p:nvCxnSpPr>
        <p:spPr bwMode="gray">
          <a:xfrm flipH="1">
            <a:off x="334963" y="2382728"/>
            <a:ext cx="2763209" cy="7217"/>
          </a:xfrm>
          <a:prstGeom prst="line">
            <a:avLst/>
          </a:prstGeom>
          <a:ln w="9525">
            <a:solidFill>
              <a:schemeClr val="tx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7" name="Graphic 6">
            <a:extLst>
              <a:ext uri="{FF2B5EF4-FFF2-40B4-BE49-F238E27FC236}">
                <a16:creationId xmlns:a16="http://schemas.microsoft.com/office/drawing/2014/main" id="{CD1BAE8B-D360-4A7D-B4DD-546015F7C9FB}"/>
              </a:ext>
            </a:extLst>
          </p:cNvPr>
          <p:cNvGrpSpPr/>
          <p:nvPr/>
        </p:nvGrpSpPr>
        <p:grpSpPr>
          <a:xfrm>
            <a:off x="2897904" y="5957219"/>
            <a:ext cx="136732" cy="111411"/>
            <a:chOff x="990046" y="4854350"/>
            <a:chExt cx="136732" cy="111411"/>
          </a:xfrm>
          <a:solidFill>
            <a:srgbClr val="BBBCBD"/>
          </a:solidFill>
        </p:grpSpPr>
        <p:sp>
          <p:nvSpPr>
            <p:cNvPr id="338" name="Freeform: Shape 117">
              <a:extLst>
                <a:ext uri="{FF2B5EF4-FFF2-40B4-BE49-F238E27FC236}">
                  <a16:creationId xmlns:a16="http://schemas.microsoft.com/office/drawing/2014/main" id="{79D7036D-CB2F-D313-94BF-EF1607AD288B}"/>
                </a:ext>
              </a:extLst>
            </p:cNvPr>
            <p:cNvSpPr/>
            <p:nvPr/>
          </p:nvSpPr>
          <p:spPr>
            <a:xfrm>
              <a:off x="1028027" y="4854350"/>
              <a:ext cx="98751" cy="98751"/>
            </a:xfrm>
            <a:custGeom>
              <a:avLst/>
              <a:gdLst>
                <a:gd name="connsiteX0" fmla="*/ 98751 w 98751"/>
                <a:gd name="connsiteY0" fmla="*/ 49376 h 98751"/>
                <a:gd name="connsiteX1" fmla="*/ 49376 w 98751"/>
                <a:gd name="connsiteY1" fmla="*/ 98751 h 98751"/>
                <a:gd name="connsiteX2" fmla="*/ 0 w 98751"/>
                <a:gd name="connsiteY2" fmla="*/ 49376 h 98751"/>
                <a:gd name="connsiteX3" fmla="*/ 49376 w 98751"/>
                <a:gd name="connsiteY3" fmla="*/ 0 h 98751"/>
                <a:gd name="connsiteX4" fmla="*/ 98751 w 98751"/>
                <a:gd name="connsiteY4" fmla="*/ 49376 h 98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751" h="98751">
                  <a:moveTo>
                    <a:pt x="98751" y="49376"/>
                  </a:moveTo>
                  <a:cubicBezTo>
                    <a:pt x="98751" y="76645"/>
                    <a:pt x="76645" y="98751"/>
                    <a:pt x="49376" y="98751"/>
                  </a:cubicBezTo>
                  <a:cubicBezTo>
                    <a:pt x="22106" y="98751"/>
                    <a:pt x="0" y="76645"/>
                    <a:pt x="0" y="49376"/>
                  </a:cubicBezTo>
                  <a:cubicBezTo>
                    <a:pt x="0" y="22107"/>
                    <a:pt x="22106" y="0"/>
                    <a:pt x="49376" y="0"/>
                  </a:cubicBezTo>
                  <a:cubicBezTo>
                    <a:pt x="76645" y="0"/>
                    <a:pt x="98751" y="22107"/>
                    <a:pt x="98751" y="49376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39" name="Freeform: Shape 118">
              <a:extLst>
                <a:ext uri="{FF2B5EF4-FFF2-40B4-BE49-F238E27FC236}">
                  <a16:creationId xmlns:a16="http://schemas.microsoft.com/office/drawing/2014/main" id="{BAB96B0E-815E-5466-E0DC-A0DE0D6DF364}"/>
                </a:ext>
              </a:extLst>
            </p:cNvPr>
            <p:cNvSpPr/>
            <p:nvPr/>
          </p:nvSpPr>
          <p:spPr>
            <a:xfrm>
              <a:off x="990046" y="4940441"/>
              <a:ext cx="25320" cy="25320"/>
            </a:xfrm>
            <a:custGeom>
              <a:avLst/>
              <a:gdLst>
                <a:gd name="connsiteX0" fmla="*/ 25321 w 25320"/>
                <a:gd name="connsiteY0" fmla="*/ 12661 h 25320"/>
                <a:gd name="connsiteX1" fmla="*/ 12660 w 25320"/>
                <a:gd name="connsiteY1" fmla="*/ 25321 h 25320"/>
                <a:gd name="connsiteX2" fmla="*/ 0 w 25320"/>
                <a:gd name="connsiteY2" fmla="*/ 12661 h 25320"/>
                <a:gd name="connsiteX3" fmla="*/ 12660 w 25320"/>
                <a:gd name="connsiteY3" fmla="*/ 0 h 25320"/>
                <a:gd name="connsiteX4" fmla="*/ 25321 w 25320"/>
                <a:gd name="connsiteY4" fmla="*/ 12661 h 25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20" h="25320">
                  <a:moveTo>
                    <a:pt x="25321" y="12661"/>
                  </a:moveTo>
                  <a:cubicBezTo>
                    <a:pt x="25321" y="19653"/>
                    <a:pt x="19653" y="25321"/>
                    <a:pt x="12660" y="25321"/>
                  </a:cubicBezTo>
                  <a:cubicBezTo>
                    <a:pt x="5668" y="25321"/>
                    <a:pt x="0" y="19653"/>
                    <a:pt x="0" y="12661"/>
                  </a:cubicBezTo>
                  <a:cubicBezTo>
                    <a:pt x="0" y="5668"/>
                    <a:pt x="5668" y="0"/>
                    <a:pt x="12660" y="0"/>
                  </a:cubicBezTo>
                  <a:cubicBezTo>
                    <a:pt x="19653" y="0"/>
                    <a:pt x="25321" y="5668"/>
                    <a:pt x="25321" y="12661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grpSp>
        <p:nvGrpSpPr>
          <p:cNvPr id="340" name="Graphic 6">
            <a:extLst>
              <a:ext uri="{FF2B5EF4-FFF2-40B4-BE49-F238E27FC236}">
                <a16:creationId xmlns:a16="http://schemas.microsoft.com/office/drawing/2014/main" id="{A7030EDE-239A-40EA-4D3D-6438D32314A5}"/>
              </a:ext>
            </a:extLst>
          </p:cNvPr>
          <p:cNvGrpSpPr/>
          <p:nvPr/>
        </p:nvGrpSpPr>
        <p:grpSpPr>
          <a:xfrm>
            <a:off x="1580505" y="6131118"/>
            <a:ext cx="199950" cy="193202"/>
            <a:chOff x="2160959" y="4678897"/>
            <a:chExt cx="199950" cy="193202"/>
          </a:xfrm>
          <a:solidFill>
            <a:srgbClr val="BBBCBD"/>
          </a:solidFill>
        </p:grpSpPr>
        <p:sp>
          <p:nvSpPr>
            <p:cNvPr id="341" name="Freeform: Shape 125">
              <a:extLst>
                <a:ext uri="{FF2B5EF4-FFF2-40B4-BE49-F238E27FC236}">
                  <a16:creationId xmlns:a16="http://schemas.microsoft.com/office/drawing/2014/main" id="{E119C958-FD57-28DF-6E81-CB1DEF034E1F}"/>
                </a:ext>
              </a:extLst>
            </p:cNvPr>
            <p:cNvSpPr/>
            <p:nvPr/>
          </p:nvSpPr>
          <p:spPr>
            <a:xfrm rot="-3697228">
              <a:off x="2176245" y="4770724"/>
              <a:ext cx="86089" cy="86089"/>
            </a:xfrm>
            <a:custGeom>
              <a:avLst/>
              <a:gdLst>
                <a:gd name="connsiteX0" fmla="*/ 86089 w 86089"/>
                <a:gd name="connsiteY0" fmla="*/ 43045 h 86089"/>
                <a:gd name="connsiteX1" fmla="*/ 43045 w 86089"/>
                <a:gd name="connsiteY1" fmla="*/ 86089 h 86089"/>
                <a:gd name="connsiteX2" fmla="*/ 0 w 86089"/>
                <a:gd name="connsiteY2" fmla="*/ 43045 h 86089"/>
                <a:gd name="connsiteX3" fmla="*/ 43045 w 86089"/>
                <a:gd name="connsiteY3" fmla="*/ 0 h 86089"/>
                <a:gd name="connsiteX4" fmla="*/ 86089 w 86089"/>
                <a:gd name="connsiteY4" fmla="*/ 43045 h 86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6089" h="86089">
                  <a:moveTo>
                    <a:pt x="86089" y="43045"/>
                  </a:moveTo>
                  <a:cubicBezTo>
                    <a:pt x="86089" y="66818"/>
                    <a:pt x="66817" y="86089"/>
                    <a:pt x="43045" y="86089"/>
                  </a:cubicBezTo>
                  <a:cubicBezTo>
                    <a:pt x="19272" y="86089"/>
                    <a:pt x="0" y="66818"/>
                    <a:pt x="0" y="43045"/>
                  </a:cubicBezTo>
                  <a:cubicBezTo>
                    <a:pt x="0" y="19272"/>
                    <a:pt x="19272" y="0"/>
                    <a:pt x="43045" y="0"/>
                  </a:cubicBezTo>
                  <a:cubicBezTo>
                    <a:pt x="66817" y="0"/>
                    <a:pt x="86089" y="19272"/>
                    <a:pt x="86089" y="43045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42" name="Freeform: Shape 126">
              <a:extLst>
                <a:ext uri="{FF2B5EF4-FFF2-40B4-BE49-F238E27FC236}">
                  <a16:creationId xmlns:a16="http://schemas.microsoft.com/office/drawing/2014/main" id="{161B0A01-4893-B46E-09E8-DBA2FA496BD6}"/>
                </a:ext>
              </a:extLst>
            </p:cNvPr>
            <p:cNvSpPr/>
            <p:nvPr/>
          </p:nvSpPr>
          <p:spPr>
            <a:xfrm>
              <a:off x="2309263" y="4775855"/>
              <a:ext cx="40513" cy="40513"/>
            </a:xfrm>
            <a:custGeom>
              <a:avLst/>
              <a:gdLst>
                <a:gd name="connsiteX0" fmla="*/ 40513 w 40513"/>
                <a:gd name="connsiteY0" fmla="*/ 20257 h 40513"/>
                <a:gd name="connsiteX1" fmla="*/ 20257 w 40513"/>
                <a:gd name="connsiteY1" fmla="*/ 40514 h 40513"/>
                <a:gd name="connsiteX2" fmla="*/ 0 w 40513"/>
                <a:gd name="connsiteY2" fmla="*/ 20257 h 40513"/>
                <a:gd name="connsiteX3" fmla="*/ 20257 w 40513"/>
                <a:gd name="connsiteY3" fmla="*/ 0 h 40513"/>
                <a:gd name="connsiteX4" fmla="*/ 40513 w 40513"/>
                <a:gd name="connsiteY4" fmla="*/ 20257 h 40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513" h="40513">
                  <a:moveTo>
                    <a:pt x="40513" y="20257"/>
                  </a:moveTo>
                  <a:cubicBezTo>
                    <a:pt x="40513" y="31444"/>
                    <a:pt x="31444" y="40514"/>
                    <a:pt x="20257" y="40514"/>
                  </a:cubicBezTo>
                  <a:cubicBezTo>
                    <a:pt x="9069" y="40514"/>
                    <a:pt x="0" y="31444"/>
                    <a:pt x="0" y="20257"/>
                  </a:cubicBezTo>
                  <a:cubicBezTo>
                    <a:pt x="0" y="9069"/>
                    <a:pt x="9069" y="0"/>
                    <a:pt x="20257" y="0"/>
                  </a:cubicBezTo>
                  <a:cubicBezTo>
                    <a:pt x="31444" y="0"/>
                    <a:pt x="40513" y="9069"/>
                    <a:pt x="40513" y="20257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43" name="Freeform: Shape 127">
              <a:extLst>
                <a:ext uri="{FF2B5EF4-FFF2-40B4-BE49-F238E27FC236}">
                  <a16:creationId xmlns:a16="http://schemas.microsoft.com/office/drawing/2014/main" id="{5F976A03-1F1A-791E-1EE0-DF21C03C5404}"/>
                </a:ext>
              </a:extLst>
            </p:cNvPr>
            <p:cNvSpPr/>
            <p:nvPr/>
          </p:nvSpPr>
          <p:spPr>
            <a:xfrm rot="-3697228">
              <a:off x="2346001" y="4720201"/>
              <a:ext cx="12660" cy="12660"/>
            </a:xfrm>
            <a:custGeom>
              <a:avLst/>
              <a:gdLst>
                <a:gd name="connsiteX0" fmla="*/ 12660 w 12660"/>
                <a:gd name="connsiteY0" fmla="*/ 6330 h 12660"/>
                <a:gd name="connsiteX1" fmla="*/ 6330 w 12660"/>
                <a:gd name="connsiteY1" fmla="*/ 12660 h 12660"/>
                <a:gd name="connsiteX2" fmla="*/ 0 w 12660"/>
                <a:gd name="connsiteY2" fmla="*/ 6330 h 12660"/>
                <a:gd name="connsiteX3" fmla="*/ 6330 w 12660"/>
                <a:gd name="connsiteY3" fmla="*/ 0 h 12660"/>
                <a:gd name="connsiteX4" fmla="*/ 12660 w 12660"/>
                <a:gd name="connsiteY4" fmla="*/ 6330 h 1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60" h="12660">
                  <a:moveTo>
                    <a:pt x="12660" y="6330"/>
                  </a:moveTo>
                  <a:cubicBezTo>
                    <a:pt x="12660" y="9826"/>
                    <a:pt x="9826" y="12660"/>
                    <a:pt x="6330" y="12660"/>
                  </a:cubicBezTo>
                  <a:cubicBezTo>
                    <a:pt x="2834" y="12660"/>
                    <a:pt x="0" y="9826"/>
                    <a:pt x="0" y="6330"/>
                  </a:cubicBezTo>
                  <a:cubicBezTo>
                    <a:pt x="0" y="2834"/>
                    <a:pt x="2834" y="0"/>
                    <a:pt x="6330" y="0"/>
                  </a:cubicBezTo>
                  <a:cubicBezTo>
                    <a:pt x="9826" y="0"/>
                    <a:pt x="12660" y="2834"/>
                    <a:pt x="12660" y="6330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44" name="Freeform: Shape 128">
              <a:extLst>
                <a:ext uri="{FF2B5EF4-FFF2-40B4-BE49-F238E27FC236}">
                  <a16:creationId xmlns:a16="http://schemas.microsoft.com/office/drawing/2014/main" id="{1ED221C0-2ED8-7DDB-E5BA-7E80189F9D7F}"/>
                </a:ext>
              </a:extLst>
            </p:cNvPr>
            <p:cNvSpPr/>
            <p:nvPr/>
          </p:nvSpPr>
          <p:spPr>
            <a:xfrm rot="-3697228">
              <a:off x="2264101" y="4688339"/>
              <a:ext cx="53172" cy="53172"/>
            </a:xfrm>
            <a:custGeom>
              <a:avLst/>
              <a:gdLst>
                <a:gd name="connsiteX0" fmla="*/ 53173 w 53172"/>
                <a:gd name="connsiteY0" fmla="*/ 26586 h 53172"/>
                <a:gd name="connsiteX1" fmla="*/ 26586 w 53172"/>
                <a:gd name="connsiteY1" fmla="*/ 53173 h 53172"/>
                <a:gd name="connsiteX2" fmla="*/ 0 w 53172"/>
                <a:gd name="connsiteY2" fmla="*/ 26586 h 53172"/>
                <a:gd name="connsiteX3" fmla="*/ 26586 w 53172"/>
                <a:gd name="connsiteY3" fmla="*/ 0 h 53172"/>
                <a:gd name="connsiteX4" fmla="*/ 53173 w 53172"/>
                <a:gd name="connsiteY4" fmla="*/ 26586 h 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172" h="53172">
                  <a:moveTo>
                    <a:pt x="53173" y="26586"/>
                  </a:moveTo>
                  <a:cubicBezTo>
                    <a:pt x="53173" y="41269"/>
                    <a:pt x="41270" y="53173"/>
                    <a:pt x="26586" y="53173"/>
                  </a:cubicBezTo>
                  <a:cubicBezTo>
                    <a:pt x="11903" y="53173"/>
                    <a:pt x="0" y="41269"/>
                    <a:pt x="0" y="26586"/>
                  </a:cubicBezTo>
                  <a:cubicBezTo>
                    <a:pt x="0" y="11903"/>
                    <a:pt x="11903" y="0"/>
                    <a:pt x="26586" y="0"/>
                  </a:cubicBezTo>
                  <a:cubicBezTo>
                    <a:pt x="41270" y="0"/>
                    <a:pt x="53173" y="11903"/>
                    <a:pt x="53173" y="26586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grpSp>
        <p:nvGrpSpPr>
          <p:cNvPr id="345" name="Graphic 6">
            <a:extLst>
              <a:ext uri="{FF2B5EF4-FFF2-40B4-BE49-F238E27FC236}">
                <a16:creationId xmlns:a16="http://schemas.microsoft.com/office/drawing/2014/main" id="{A1FF0F90-A4FE-2F59-9FB8-2D9B20F1F7BE}"/>
              </a:ext>
            </a:extLst>
          </p:cNvPr>
          <p:cNvGrpSpPr/>
          <p:nvPr/>
        </p:nvGrpSpPr>
        <p:grpSpPr>
          <a:xfrm>
            <a:off x="1220545" y="6182842"/>
            <a:ext cx="228908" cy="171478"/>
            <a:chOff x="1843604" y="4910690"/>
            <a:chExt cx="228908" cy="171478"/>
          </a:xfrm>
          <a:solidFill>
            <a:srgbClr val="BBBCBD"/>
          </a:solidFill>
        </p:grpSpPr>
        <p:sp>
          <p:nvSpPr>
            <p:cNvPr id="346" name="Freeform: Shape 227">
              <a:extLst>
                <a:ext uri="{FF2B5EF4-FFF2-40B4-BE49-F238E27FC236}">
                  <a16:creationId xmlns:a16="http://schemas.microsoft.com/office/drawing/2014/main" id="{5F1406C0-6F2B-DB58-8BF5-B1253BFAAD07}"/>
                </a:ext>
              </a:extLst>
            </p:cNvPr>
            <p:cNvSpPr/>
            <p:nvPr/>
          </p:nvSpPr>
          <p:spPr>
            <a:xfrm rot="-4923035">
              <a:off x="1853380" y="4920466"/>
              <a:ext cx="151926" cy="151926"/>
            </a:xfrm>
            <a:custGeom>
              <a:avLst/>
              <a:gdLst>
                <a:gd name="connsiteX0" fmla="*/ 151927 w 151926"/>
                <a:gd name="connsiteY0" fmla="*/ 75963 h 151926"/>
                <a:gd name="connsiteX1" fmla="*/ 75963 w 151926"/>
                <a:gd name="connsiteY1" fmla="*/ 151927 h 151926"/>
                <a:gd name="connsiteX2" fmla="*/ 0 w 151926"/>
                <a:gd name="connsiteY2" fmla="*/ 75963 h 151926"/>
                <a:gd name="connsiteX3" fmla="*/ 75963 w 151926"/>
                <a:gd name="connsiteY3" fmla="*/ 0 h 151926"/>
                <a:gd name="connsiteX4" fmla="*/ 151927 w 151926"/>
                <a:gd name="connsiteY4" fmla="*/ 75963 h 151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926" h="151926">
                  <a:moveTo>
                    <a:pt x="151927" y="75963"/>
                  </a:moveTo>
                  <a:cubicBezTo>
                    <a:pt x="151927" y="117917"/>
                    <a:pt x="117917" y="151927"/>
                    <a:pt x="75963" y="151927"/>
                  </a:cubicBezTo>
                  <a:cubicBezTo>
                    <a:pt x="34010" y="151927"/>
                    <a:pt x="0" y="117917"/>
                    <a:pt x="0" y="75963"/>
                  </a:cubicBezTo>
                  <a:cubicBezTo>
                    <a:pt x="0" y="34010"/>
                    <a:pt x="34010" y="0"/>
                    <a:pt x="75963" y="0"/>
                  </a:cubicBezTo>
                  <a:cubicBezTo>
                    <a:pt x="117917" y="0"/>
                    <a:pt x="151927" y="34010"/>
                    <a:pt x="151927" y="75963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47" name="Freeform: Shape 228">
              <a:extLst>
                <a:ext uri="{FF2B5EF4-FFF2-40B4-BE49-F238E27FC236}">
                  <a16:creationId xmlns:a16="http://schemas.microsoft.com/office/drawing/2014/main" id="{E2B6AEB6-0D47-67E6-3677-7EEFCD636F47}"/>
                </a:ext>
              </a:extLst>
            </p:cNvPr>
            <p:cNvSpPr/>
            <p:nvPr/>
          </p:nvSpPr>
          <p:spPr>
            <a:xfrm>
              <a:off x="2032000" y="5010074"/>
              <a:ext cx="40513" cy="40513"/>
            </a:xfrm>
            <a:custGeom>
              <a:avLst/>
              <a:gdLst>
                <a:gd name="connsiteX0" fmla="*/ 40513 w 40513"/>
                <a:gd name="connsiteY0" fmla="*/ 20257 h 40513"/>
                <a:gd name="connsiteX1" fmla="*/ 20257 w 40513"/>
                <a:gd name="connsiteY1" fmla="*/ 40514 h 40513"/>
                <a:gd name="connsiteX2" fmla="*/ 0 w 40513"/>
                <a:gd name="connsiteY2" fmla="*/ 20257 h 40513"/>
                <a:gd name="connsiteX3" fmla="*/ 20257 w 40513"/>
                <a:gd name="connsiteY3" fmla="*/ 0 h 40513"/>
                <a:gd name="connsiteX4" fmla="*/ 40513 w 40513"/>
                <a:gd name="connsiteY4" fmla="*/ 20257 h 40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513" h="40513">
                  <a:moveTo>
                    <a:pt x="40513" y="20257"/>
                  </a:moveTo>
                  <a:cubicBezTo>
                    <a:pt x="40513" y="31444"/>
                    <a:pt x="31444" y="40514"/>
                    <a:pt x="20257" y="40514"/>
                  </a:cubicBezTo>
                  <a:cubicBezTo>
                    <a:pt x="9069" y="40514"/>
                    <a:pt x="0" y="31444"/>
                    <a:pt x="0" y="20257"/>
                  </a:cubicBezTo>
                  <a:cubicBezTo>
                    <a:pt x="0" y="9069"/>
                    <a:pt x="9069" y="0"/>
                    <a:pt x="20257" y="0"/>
                  </a:cubicBezTo>
                  <a:cubicBezTo>
                    <a:pt x="31444" y="0"/>
                    <a:pt x="40513" y="9069"/>
                    <a:pt x="40513" y="20257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sp>
        <p:nvSpPr>
          <p:cNvPr id="348" name="TextBox 166">
            <a:extLst>
              <a:ext uri="{FF2B5EF4-FFF2-40B4-BE49-F238E27FC236}">
                <a16:creationId xmlns:a16="http://schemas.microsoft.com/office/drawing/2014/main" id="{6DF49C70-9C84-4613-C58C-C8CE80043663}"/>
              </a:ext>
            </a:extLst>
          </p:cNvPr>
          <p:cNvSpPr txBox="1"/>
          <p:nvPr/>
        </p:nvSpPr>
        <p:spPr bwMode="gray">
          <a:xfrm>
            <a:off x="9180185" y="5396235"/>
            <a:ext cx="1311834" cy="46166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TOP 10</a:t>
            </a:r>
          </a:p>
        </p:txBody>
      </p:sp>
      <p:sp>
        <p:nvSpPr>
          <p:cNvPr id="349" name="Freeform: Shape 202">
            <a:extLst>
              <a:ext uri="{FF2B5EF4-FFF2-40B4-BE49-F238E27FC236}">
                <a16:creationId xmlns:a16="http://schemas.microsoft.com/office/drawing/2014/main" id="{ACFF26B7-0346-84C3-8BB3-6399A7241D1D}"/>
              </a:ext>
            </a:extLst>
          </p:cNvPr>
          <p:cNvSpPr/>
          <p:nvPr/>
        </p:nvSpPr>
        <p:spPr>
          <a:xfrm>
            <a:off x="10612028" y="5465733"/>
            <a:ext cx="151925" cy="293721"/>
          </a:xfrm>
          <a:custGeom>
            <a:avLst/>
            <a:gdLst>
              <a:gd name="connsiteX0" fmla="*/ 40514 w 151925"/>
              <a:gd name="connsiteY0" fmla="*/ 121540 h 293721"/>
              <a:gd name="connsiteX1" fmla="*/ 0 w 151925"/>
              <a:gd name="connsiteY1" fmla="*/ 121540 h 293721"/>
              <a:gd name="connsiteX2" fmla="*/ 75963 w 151925"/>
              <a:gd name="connsiteY2" fmla="*/ 0 h 293721"/>
              <a:gd name="connsiteX3" fmla="*/ 151925 w 151925"/>
              <a:gd name="connsiteY3" fmla="*/ 121540 h 293721"/>
              <a:gd name="connsiteX4" fmla="*/ 106348 w 151925"/>
              <a:gd name="connsiteY4" fmla="*/ 121540 h 293721"/>
              <a:gd name="connsiteX5" fmla="*/ 106348 w 151925"/>
              <a:gd name="connsiteY5" fmla="*/ 293722 h 293721"/>
              <a:gd name="connsiteX6" fmla="*/ 41779 w 151925"/>
              <a:gd name="connsiteY6" fmla="*/ 293722 h 293721"/>
              <a:gd name="connsiteX7" fmla="*/ 40514 w 151925"/>
              <a:gd name="connsiteY7" fmla="*/ 121540 h 293721"/>
              <a:gd name="connsiteX8" fmla="*/ 40514 w 151925"/>
              <a:gd name="connsiteY8" fmla="*/ 121540 h 293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925" h="293721">
                <a:moveTo>
                  <a:pt x="40514" y="121540"/>
                </a:moveTo>
                <a:lnTo>
                  <a:pt x="0" y="121540"/>
                </a:lnTo>
                <a:lnTo>
                  <a:pt x="75963" y="0"/>
                </a:lnTo>
                <a:lnTo>
                  <a:pt x="151925" y="121540"/>
                </a:lnTo>
                <a:lnTo>
                  <a:pt x="106348" y="121540"/>
                </a:lnTo>
                <a:lnTo>
                  <a:pt x="106348" y="293722"/>
                </a:lnTo>
                <a:lnTo>
                  <a:pt x="41779" y="293722"/>
                </a:lnTo>
                <a:lnTo>
                  <a:pt x="40514" y="121540"/>
                </a:lnTo>
                <a:lnTo>
                  <a:pt x="40514" y="121540"/>
                </a:lnTo>
                <a:close/>
              </a:path>
            </a:pathLst>
          </a:custGeom>
          <a:solidFill>
            <a:schemeClr val="accent1"/>
          </a:solidFill>
          <a:ln w="1266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grpSp>
        <p:nvGrpSpPr>
          <p:cNvPr id="350" name="Gruppieren 349">
            <a:extLst>
              <a:ext uri="{FF2B5EF4-FFF2-40B4-BE49-F238E27FC236}">
                <a16:creationId xmlns:a16="http://schemas.microsoft.com/office/drawing/2014/main" id="{EB9D4100-AC6C-F311-908D-6F04E4B25C7E}"/>
              </a:ext>
            </a:extLst>
          </p:cNvPr>
          <p:cNvGrpSpPr/>
          <p:nvPr/>
        </p:nvGrpSpPr>
        <p:grpSpPr>
          <a:xfrm>
            <a:off x="5458693" y="5740698"/>
            <a:ext cx="611821" cy="611821"/>
            <a:chOff x="5079803" y="6059440"/>
            <a:chExt cx="611821" cy="611821"/>
          </a:xfrm>
        </p:grpSpPr>
        <p:sp>
          <p:nvSpPr>
            <p:cNvPr id="351" name="Ellipse 350">
              <a:extLst>
                <a:ext uri="{FF2B5EF4-FFF2-40B4-BE49-F238E27FC236}">
                  <a16:creationId xmlns:a16="http://schemas.microsoft.com/office/drawing/2014/main" id="{776275CF-384A-C881-E065-9ECDC1BFEF16}"/>
                </a:ext>
              </a:extLst>
            </p:cNvPr>
            <p:cNvSpPr>
              <a:spLocks/>
            </p:cNvSpPr>
            <p:nvPr/>
          </p:nvSpPr>
          <p:spPr bwMode="gray">
            <a:xfrm>
              <a:off x="5079803" y="6059440"/>
              <a:ext cx="611821" cy="61182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52" name="Grafik 351">
              <a:extLst>
                <a:ext uri="{FF2B5EF4-FFF2-40B4-BE49-F238E27FC236}">
                  <a16:creationId xmlns:a16="http://schemas.microsoft.com/office/drawing/2014/main" id="{B3EBBD91-BD42-313C-03E4-527CAB7754D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 flipH="1">
              <a:off x="5143524" y="6090980"/>
              <a:ext cx="503802" cy="503802"/>
            </a:xfrm>
            <a:prstGeom prst="rect">
              <a:avLst/>
            </a:prstGeom>
          </p:spPr>
        </p:pic>
      </p:grpSp>
      <p:cxnSp>
        <p:nvCxnSpPr>
          <p:cNvPr id="353" name="Gerader Verbinder 352">
            <a:extLst>
              <a:ext uri="{FF2B5EF4-FFF2-40B4-BE49-F238E27FC236}">
                <a16:creationId xmlns:a16="http://schemas.microsoft.com/office/drawing/2014/main" id="{790E4EB4-F9E6-6F76-DFC4-C71F50EDD524}"/>
              </a:ext>
            </a:extLst>
          </p:cNvPr>
          <p:cNvCxnSpPr>
            <a:cxnSpLocks/>
          </p:cNvCxnSpPr>
          <p:nvPr/>
        </p:nvCxnSpPr>
        <p:spPr bwMode="gray">
          <a:xfrm flipH="1">
            <a:off x="331317" y="5173401"/>
            <a:ext cx="2763209" cy="7217"/>
          </a:xfrm>
          <a:prstGeom prst="line">
            <a:avLst/>
          </a:prstGeom>
          <a:ln w="9525">
            <a:solidFill>
              <a:schemeClr val="tx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4" name="Gruppieren 353">
            <a:extLst>
              <a:ext uri="{FF2B5EF4-FFF2-40B4-BE49-F238E27FC236}">
                <a16:creationId xmlns:a16="http://schemas.microsoft.com/office/drawing/2014/main" id="{99CA5A84-2197-33E1-E9E8-6DD71FAA0646}"/>
              </a:ext>
            </a:extLst>
          </p:cNvPr>
          <p:cNvGrpSpPr/>
          <p:nvPr/>
        </p:nvGrpSpPr>
        <p:grpSpPr>
          <a:xfrm>
            <a:off x="8718075" y="5606798"/>
            <a:ext cx="177223" cy="177223"/>
            <a:chOff x="2046799" y="3510362"/>
            <a:chExt cx="214440" cy="214440"/>
          </a:xfrm>
        </p:grpSpPr>
        <p:sp>
          <p:nvSpPr>
            <p:cNvPr id="355" name="Ellipse 354">
              <a:extLst>
                <a:ext uri="{FF2B5EF4-FFF2-40B4-BE49-F238E27FC236}">
                  <a16:creationId xmlns:a16="http://schemas.microsoft.com/office/drawing/2014/main" id="{65DFE1F5-B281-E680-F4B9-3024390F7849}"/>
                </a:ext>
              </a:extLst>
            </p:cNvPr>
            <p:cNvSpPr>
              <a:spLocks/>
            </p:cNvSpPr>
            <p:nvPr/>
          </p:nvSpPr>
          <p:spPr bwMode="gray">
            <a:xfrm>
              <a:off x="2046799" y="3510362"/>
              <a:ext cx="214440" cy="214440"/>
            </a:xfrm>
            <a:prstGeom prst="ellipse">
              <a:avLst/>
            </a:prstGeom>
            <a:solidFill>
              <a:srgbClr val="BBBCB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56" name="Grafik 355">
              <a:extLst>
                <a:ext uri="{FF2B5EF4-FFF2-40B4-BE49-F238E27FC236}">
                  <a16:creationId xmlns:a16="http://schemas.microsoft.com/office/drawing/2014/main" id="{EB46A160-F40E-8261-EDC7-A63E469D37F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2066984" y="3523649"/>
              <a:ext cx="176580" cy="176580"/>
            </a:xfrm>
            <a:prstGeom prst="rect">
              <a:avLst/>
            </a:prstGeom>
          </p:spPr>
        </p:pic>
      </p:grpSp>
      <p:grpSp>
        <p:nvGrpSpPr>
          <p:cNvPr id="357" name="Gruppieren 356">
            <a:extLst>
              <a:ext uri="{FF2B5EF4-FFF2-40B4-BE49-F238E27FC236}">
                <a16:creationId xmlns:a16="http://schemas.microsoft.com/office/drawing/2014/main" id="{51767B6E-787B-0D9C-A811-7BDEDB90C544}"/>
              </a:ext>
            </a:extLst>
          </p:cNvPr>
          <p:cNvGrpSpPr/>
          <p:nvPr/>
        </p:nvGrpSpPr>
        <p:grpSpPr>
          <a:xfrm>
            <a:off x="8337988" y="6168778"/>
            <a:ext cx="214440" cy="214440"/>
            <a:chOff x="1475561" y="4846159"/>
            <a:chExt cx="235884" cy="235884"/>
          </a:xfrm>
        </p:grpSpPr>
        <p:sp>
          <p:nvSpPr>
            <p:cNvPr id="358" name="Ellipse 357">
              <a:extLst>
                <a:ext uri="{FF2B5EF4-FFF2-40B4-BE49-F238E27FC236}">
                  <a16:creationId xmlns:a16="http://schemas.microsoft.com/office/drawing/2014/main" id="{E93D0FC9-934C-5306-5F3D-7849E33B6E32}"/>
                </a:ext>
              </a:extLst>
            </p:cNvPr>
            <p:cNvSpPr>
              <a:spLocks/>
            </p:cNvSpPr>
            <p:nvPr/>
          </p:nvSpPr>
          <p:spPr bwMode="gray">
            <a:xfrm>
              <a:off x="1475561" y="4846159"/>
              <a:ext cx="235884" cy="235884"/>
            </a:xfrm>
            <a:prstGeom prst="ellipse">
              <a:avLst/>
            </a:prstGeom>
            <a:solidFill>
              <a:srgbClr val="BBBCB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59" name="Grafik 358">
              <a:extLst>
                <a:ext uri="{FF2B5EF4-FFF2-40B4-BE49-F238E27FC236}">
                  <a16:creationId xmlns:a16="http://schemas.microsoft.com/office/drawing/2014/main" id="{59D88CB2-197A-400D-8ED4-0358A9A9BDA9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1485879" y="4853781"/>
              <a:ext cx="213662" cy="213662"/>
            </a:xfrm>
            <a:prstGeom prst="rect">
              <a:avLst/>
            </a:prstGeom>
          </p:spPr>
        </p:pic>
      </p:grpSp>
      <p:grpSp>
        <p:nvGrpSpPr>
          <p:cNvPr id="360" name="Gruppieren 359">
            <a:extLst>
              <a:ext uri="{FF2B5EF4-FFF2-40B4-BE49-F238E27FC236}">
                <a16:creationId xmlns:a16="http://schemas.microsoft.com/office/drawing/2014/main" id="{1E00C5B4-B46C-0473-2B88-9C8F29D6C88F}"/>
              </a:ext>
            </a:extLst>
          </p:cNvPr>
          <p:cNvGrpSpPr/>
          <p:nvPr/>
        </p:nvGrpSpPr>
        <p:grpSpPr>
          <a:xfrm>
            <a:off x="8038161" y="6219649"/>
            <a:ext cx="146465" cy="146465"/>
            <a:chOff x="2046799" y="3510362"/>
            <a:chExt cx="214440" cy="214440"/>
          </a:xfrm>
        </p:grpSpPr>
        <p:sp>
          <p:nvSpPr>
            <p:cNvPr id="361" name="Ellipse 360">
              <a:extLst>
                <a:ext uri="{FF2B5EF4-FFF2-40B4-BE49-F238E27FC236}">
                  <a16:creationId xmlns:a16="http://schemas.microsoft.com/office/drawing/2014/main" id="{BD97CA5D-8024-429D-C5D7-2832AFC27AC0}"/>
                </a:ext>
              </a:extLst>
            </p:cNvPr>
            <p:cNvSpPr>
              <a:spLocks/>
            </p:cNvSpPr>
            <p:nvPr/>
          </p:nvSpPr>
          <p:spPr bwMode="gray">
            <a:xfrm>
              <a:off x="2046799" y="3510362"/>
              <a:ext cx="214440" cy="214440"/>
            </a:xfrm>
            <a:prstGeom prst="ellipse">
              <a:avLst/>
            </a:prstGeom>
            <a:solidFill>
              <a:srgbClr val="BBBCB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362" name="Grafik 361">
              <a:extLst>
                <a:ext uri="{FF2B5EF4-FFF2-40B4-BE49-F238E27FC236}">
                  <a16:creationId xmlns:a16="http://schemas.microsoft.com/office/drawing/2014/main" id="{3EEB772E-6AC3-39DF-9C98-1F33F25B89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2066984" y="3523649"/>
              <a:ext cx="176580" cy="176580"/>
            </a:xfrm>
            <a:prstGeom prst="rect">
              <a:avLst/>
            </a:prstGeom>
          </p:spPr>
        </p:pic>
      </p:grpSp>
      <p:grpSp>
        <p:nvGrpSpPr>
          <p:cNvPr id="363" name="Graphic 6">
            <a:extLst>
              <a:ext uri="{FF2B5EF4-FFF2-40B4-BE49-F238E27FC236}">
                <a16:creationId xmlns:a16="http://schemas.microsoft.com/office/drawing/2014/main" id="{C944779A-D982-0B03-977C-C2BA36078644}"/>
              </a:ext>
            </a:extLst>
          </p:cNvPr>
          <p:cNvGrpSpPr/>
          <p:nvPr/>
        </p:nvGrpSpPr>
        <p:grpSpPr>
          <a:xfrm>
            <a:off x="8667032" y="5983270"/>
            <a:ext cx="199950" cy="193202"/>
            <a:chOff x="2160959" y="4678897"/>
            <a:chExt cx="199950" cy="193202"/>
          </a:xfrm>
          <a:solidFill>
            <a:srgbClr val="BBBCBD"/>
          </a:solidFill>
        </p:grpSpPr>
        <p:sp>
          <p:nvSpPr>
            <p:cNvPr id="364" name="Freeform: Shape 125">
              <a:extLst>
                <a:ext uri="{FF2B5EF4-FFF2-40B4-BE49-F238E27FC236}">
                  <a16:creationId xmlns:a16="http://schemas.microsoft.com/office/drawing/2014/main" id="{98038742-B356-9669-276A-6B822BBEC90C}"/>
                </a:ext>
              </a:extLst>
            </p:cNvPr>
            <p:cNvSpPr/>
            <p:nvPr/>
          </p:nvSpPr>
          <p:spPr>
            <a:xfrm rot="-3697228">
              <a:off x="2176245" y="4770724"/>
              <a:ext cx="86089" cy="86089"/>
            </a:xfrm>
            <a:custGeom>
              <a:avLst/>
              <a:gdLst>
                <a:gd name="connsiteX0" fmla="*/ 86089 w 86089"/>
                <a:gd name="connsiteY0" fmla="*/ 43045 h 86089"/>
                <a:gd name="connsiteX1" fmla="*/ 43045 w 86089"/>
                <a:gd name="connsiteY1" fmla="*/ 86089 h 86089"/>
                <a:gd name="connsiteX2" fmla="*/ 0 w 86089"/>
                <a:gd name="connsiteY2" fmla="*/ 43045 h 86089"/>
                <a:gd name="connsiteX3" fmla="*/ 43045 w 86089"/>
                <a:gd name="connsiteY3" fmla="*/ 0 h 86089"/>
                <a:gd name="connsiteX4" fmla="*/ 86089 w 86089"/>
                <a:gd name="connsiteY4" fmla="*/ 43045 h 86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6089" h="86089">
                  <a:moveTo>
                    <a:pt x="86089" y="43045"/>
                  </a:moveTo>
                  <a:cubicBezTo>
                    <a:pt x="86089" y="66818"/>
                    <a:pt x="66817" y="86089"/>
                    <a:pt x="43045" y="86089"/>
                  </a:cubicBezTo>
                  <a:cubicBezTo>
                    <a:pt x="19272" y="86089"/>
                    <a:pt x="0" y="66818"/>
                    <a:pt x="0" y="43045"/>
                  </a:cubicBezTo>
                  <a:cubicBezTo>
                    <a:pt x="0" y="19272"/>
                    <a:pt x="19272" y="0"/>
                    <a:pt x="43045" y="0"/>
                  </a:cubicBezTo>
                  <a:cubicBezTo>
                    <a:pt x="66817" y="0"/>
                    <a:pt x="86089" y="19272"/>
                    <a:pt x="86089" y="43045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65" name="Freeform: Shape 126">
              <a:extLst>
                <a:ext uri="{FF2B5EF4-FFF2-40B4-BE49-F238E27FC236}">
                  <a16:creationId xmlns:a16="http://schemas.microsoft.com/office/drawing/2014/main" id="{C82493AC-9F04-2C7F-91E5-0C3158865DDE}"/>
                </a:ext>
              </a:extLst>
            </p:cNvPr>
            <p:cNvSpPr/>
            <p:nvPr/>
          </p:nvSpPr>
          <p:spPr>
            <a:xfrm>
              <a:off x="2309263" y="4775855"/>
              <a:ext cx="40513" cy="40513"/>
            </a:xfrm>
            <a:custGeom>
              <a:avLst/>
              <a:gdLst>
                <a:gd name="connsiteX0" fmla="*/ 40513 w 40513"/>
                <a:gd name="connsiteY0" fmla="*/ 20257 h 40513"/>
                <a:gd name="connsiteX1" fmla="*/ 20257 w 40513"/>
                <a:gd name="connsiteY1" fmla="*/ 40514 h 40513"/>
                <a:gd name="connsiteX2" fmla="*/ 0 w 40513"/>
                <a:gd name="connsiteY2" fmla="*/ 20257 h 40513"/>
                <a:gd name="connsiteX3" fmla="*/ 20257 w 40513"/>
                <a:gd name="connsiteY3" fmla="*/ 0 h 40513"/>
                <a:gd name="connsiteX4" fmla="*/ 40513 w 40513"/>
                <a:gd name="connsiteY4" fmla="*/ 20257 h 40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513" h="40513">
                  <a:moveTo>
                    <a:pt x="40513" y="20257"/>
                  </a:moveTo>
                  <a:cubicBezTo>
                    <a:pt x="40513" y="31444"/>
                    <a:pt x="31444" y="40514"/>
                    <a:pt x="20257" y="40514"/>
                  </a:cubicBezTo>
                  <a:cubicBezTo>
                    <a:pt x="9069" y="40514"/>
                    <a:pt x="0" y="31444"/>
                    <a:pt x="0" y="20257"/>
                  </a:cubicBezTo>
                  <a:cubicBezTo>
                    <a:pt x="0" y="9069"/>
                    <a:pt x="9069" y="0"/>
                    <a:pt x="20257" y="0"/>
                  </a:cubicBezTo>
                  <a:cubicBezTo>
                    <a:pt x="31444" y="0"/>
                    <a:pt x="40513" y="9069"/>
                    <a:pt x="40513" y="20257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66" name="Freeform: Shape 127">
              <a:extLst>
                <a:ext uri="{FF2B5EF4-FFF2-40B4-BE49-F238E27FC236}">
                  <a16:creationId xmlns:a16="http://schemas.microsoft.com/office/drawing/2014/main" id="{1045264E-E029-EA7B-3DCA-55217F816557}"/>
                </a:ext>
              </a:extLst>
            </p:cNvPr>
            <p:cNvSpPr/>
            <p:nvPr/>
          </p:nvSpPr>
          <p:spPr>
            <a:xfrm rot="-3697228">
              <a:off x="2346001" y="4720201"/>
              <a:ext cx="12660" cy="12660"/>
            </a:xfrm>
            <a:custGeom>
              <a:avLst/>
              <a:gdLst>
                <a:gd name="connsiteX0" fmla="*/ 12660 w 12660"/>
                <a:gd name="connsiteY0" fmla="*/ 6330 h 12660"/>
                <a:gd name="connsiteX1" fmla="*/ 6330 w 12660"/>
                <a:gd name="connsiteY1" fmla="*/ 12660 h 12660"/>
                <a:gd name="connsiteX2" fmla="*/ 0 w 12660"/>
                <a:gd name="connsiteY2" fmla="*/ 6330 h 12660"/>
                <a:gd name="connsiteX3" fmla="*/ 6330 w 12660"/>
                <a:gd name="connsiteY3" fmla="*/ 0 h 12660"/>
                <a:gd name="connsiteX4" fmla="*/ 12660 w 12660"/>
                <a:gd name="connsiteY4" fmla="*/ 6330 h 1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60" h="12660">
                  <a:moveTo>
                    <a:pt x="12660" y="6330"/>
                  </a:moveTo>
                  <a:cubicBezTo>
                    <a:pt x="12660" y="9826"/>
                    <a:pt x="9826" y="12660"/>
                    <a:pt x="6330" y="12660"/>
                  </a:cubicBezTo>
                  <a:cubicBezTo>
                    <a:pt x="2834" y="12660"/>
                    <a:pt x="0" y="9826"/>
                    <a:pt x="0" y="6330"/>
                  </a:cubicBezTo>
                  <a:cubicBezTo>
                    <a:pt x="0" y="2834"/>
                    <a:pt x="2834" y="0"/>
                    <a:pt x="6330" y="0"/>
                  </a:cubicBezTo>
                  <a:cubicBezTo>
                    <a:pt x="9826" y="0"/>
                    <a:pt x="12660" y="2834"/>
                    <a:pt x="12660" y="6330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67" name="Freeform: Shape 128">
              <a:extLst>
                <a:ext uri="{FF2B5EF4-FFF2-40B4-BE49-F238E27FC236}">
                  <a16:creationId xmlns:a16="http://schemas.microsoft.com/office/drawing/2014/main" id="{AF8C88B4-E7A0-EB51-9170-6ECAC99F8858}"/>
                </a:ext>
              </a:extLst>
            </p:cNvPr>
            <p:cNvSpPr/>
            <p:nvPr/>
          </p:nvSpPr>
          <p:spPr>
            <a:xfrm rot="-3697228">
              <a:off x="2264101" y="4688339"/>
              <a:ext cx="53172" cy="53172"/>
            </a:xfrm>
            <a:custGeom>
              <a:avLst/>
              <a:gdLst>
                <a:gd name="connsiteX0" fmla="*/ 53173 w 53172"/>
                <a:gd name="connsiteY0" fmla="*/ 26586 h 53172"/>
                <a:gd name="connsiteX1" fmla="*/ 26586 w 53172"/>
                <a:gd name="connsiteY1" fmla="*/ 53173 h 53172"/>
                <a:gd name="connsiteX2" fmla="*/ 0 w 53172"/>
                <a:gd name="connsiteY2" fmla="*/ 26586 h 53172"/>
                <a:gd name="connsiteX3" fmla="*/ 26586 w 53172"/>
                <a:gd name="connsiteY3" fmla="*/ 0 h 53172"/>
                <a:gd name="connsiteX4" fmla="*/ 53173 w 53172"/>
                <a:gd name="connsiteY4" fmla="*/ 26586 h 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172" h="53172">
                  <a:moveTo>
                    <a:pt x="53173" y="26586"/>
                  </a:moveTo>
                  <a:cubicBezTo>
                    <a:pt x="53173" y="41269"/>
                    <a:pt x="41270" y="53173"/>
                    <a:pt x="26586" y="53173"/>
                  </a:cubicBezTo>
                  <a:cubicBezTo>
                    <a:pt x="11903" y="53173"/>
                    <a:pt x="0" y="41269"/>
                    <a:pt x="0" y="26586"/>
                  </a:cubicBezTo>
                  <a:cubicBezTo>
                    <a:pt x="0" y="11903"/>
                    <a:pt x="11903" y="0"/>
                    <a:pt x="26586" y="0"/>
                  </a:cubicBezTo>
                  <a:cubicBezTo>
                    <a:pt x="41270" y="0"/>
                    <a:pt x="53173" y="11903"/>
                    <a:pt x="53173" y="26586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grpSp>
        <p:nvGrpSpPr>
          <p:cNvPr id="368" name="Graphic 6">
            <a:extLst>
              <a:ext uri="{FF2B5EF4-FFF2-40B4-BE49-F238E27FC236}">
                <a16:creationId xmlns:a16="http://schemas.microsoft.com/office/drawing/2014/main" id="{BC0F7699-6CFC-C076-9551-BD2BCDE2FBDF}"/>
              </a:ext>
            </a:extLst>
          </p:cNvPr>
          <p:cNvGrpSpPr/>
          <p:nvPr/>
        </p:nvGrpSpPr>
        <p:grpSpPr>
          <a:xfrm>
            <a:off x="7814237" y="6155588"/>
            <a:ext cx="136732" cy="111411"/>
            <a:chOff x="990046" y="4854350"/>
            <a:chExt cx="136732" cy="111411"/>
          </a:xfrm>
          <a:solidFill>
            <a:srgbClr val="BBBCBD"/>
          </a:solidFill>
        </p:grpSpPr>
        <p:sp>
          <p:nvSpPr>
            <p:cNvPr id="369" name="Freeform: Shape 117">
              <a:extLst>
                <a:ext uri="{FF2B5EF4-FFF2-40B4-BE49-F238E27FC236}">
                  <a16:creationId xmlns:a16="http://schemas.microsoft.com/office/drawing/2014/main" id="{DF0FBC58-AF12-528E-10D6-A2E19789DC61}"/>
                </a:ext>
              </a:extLst>
            </p:cNvPr>
            <p:cNvSpPr/>
            <p:nvPr/>
          </p:nvSpPr>
          <p:spPr>
            <a:xfrm>
              <a:off x="1028027" y="4854350"/>
              <a:ext cx="98751" cy="98751"/>
            </a:xfrm>
            <a:custGeom>
              <a:avLst/>
              <a:gdLst>
                <a:gd name="connsiteX0" fmla="*/ 98751 w 98751"/>
                <a:gd name="connsiteY0" fmla="*/ 49376 h 98751"/>
                <a:gd name="connsiteX1" fmla="*/ 49376 w 98751"/>
                <a:gd name="connsiteY1" fmla="*/ 98751 h 98751"/>
                <a:gd name="connsiteX2" fmla="*/ 0 w 98751"/>
                <a:gd name="connsiteY2" fmla="*/ 49376 h 98751"/>
                <a:gd name="connsiteX3" fmla="*/ 49376 w 98751"/>
                <a:gd name="connsiteY3" fmla="*/ 0 h 98751"/>
                <a:gd name="connsiteX4" fmla="*/ 98751 w 98751"/>
                <a:gd name="connsiteY4" fmla="*/ 49376 h 98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751" h="98751">
                  <a:moveTo>
                    <a:pt x="98751" y="49376"/>
                  </a:moveTo>
                  <a:cubicBezTo>
                    <a:pt x="98751" y="76645"/>
                    <a:pt x="76645" y="98751"/>
                    <a:pt x="49376" y="98751"/>
                  </a:cubicBezTo>
                  <a:cubicBezTo>
                    <a:pt x="22106" y="98751"/>
                    <a:pt x="0" y="76645"/>
                    <a:pt x="0" y="49376"/>
                  </a:cubicBezTo>
                  <a:cubicBezTo>
                    <a:pt x="0" y="22107"/>
                    <a:pt x="22106" y="0"/>
                    <a:pt x="49376" y="0"/>
                  </a:cubicBezTo>
                  <a:cubicBezTo>
                    <a:pt x="76645" y="0"/>
                    <a:pt x="98751" y="22107"/>
                    <a:pt x="98751" y="49376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370" name="Freeform: Shape 118">
              <a:extLst>
                <a:ext uri="{FF2B5EF4-FFF2-40B4-BE49-F238E27FC236}">
                  <a16:creationId xmlns:a16="http://schemas.microsoft.com/office/drawing/2014/main" id="{5299CE33-2D2D-F596-9479-9304370AAB56}"/>
                </a:ext>
              </a:extLst>
            </p:cNvPr>
            <p:cNvSpPr/>
            <p:nvPr/>
          </p:nvSpPr>
          <p:spPr>
            <a:xfrm>
              <a:off x="990046" y="4940441"/>
              <a:ext cx="25320" cy="25320"/>
            </a:xfrm>
            <a:custGeom>
              <a:avLst/>
              <a:gdLst>
                <a:gd name="connsiteX0" fmla="*/ 25321 w 25320"/>
                <a:gd name="connsiteY0" fmla="*/ 12661 h 25320"/>
                <a:gd name="connsiteX1" fmla="*/ 12660 w 25320"/>
                <a:gd name="connsiteY1" fmla="*/ 25321 h 25320"/>
                <a:gd name="connsiteX2" fmla="*/ 0 w 25320"/>
                <a:gd name="connsiteY2" fmla="*/ 12661 h 25320"/>
                <a:gd name="connsiteX3" fmla="*/ 12660 w 25320"/>
                <a:gd name="connsiteY3" fmla="*/ 0 h 25320"/>
                <a:gd name="connsiteX4" fmla="*/ 25321 w 25320"/>
                <a:gd name="connsiteY4" fmla="*/ 12661 h 25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20" h="25320">
                  <a:moveTo>
                    <a:pt x="25321" y="12661"/>
                  </a:moveTo>
                  <a:cubicBezTo>
                    <a:pt x="25321" y="19653"/>
                    <a:pt x="19653" y="25321"/>
                    <a:pt x="12660" y="25321"/>
                  </a:cubicBezTo>
                  <a:cubicBezTo>
                    <a:pt x="5668" y="25321"/>
                    <a:pt x="0" y="19653"/>
                    <a:pt x="0" y="12661"/>
                  </a:cubicBezTo>
                  <a:cubicBezTo>
                    <a:pt x="0" y="5668"/>
                    <a:pt x="5668" y="0"/>
                    <a:pt x="12660" y="0"/>
                  </a:cubicBezTo>
                  <a:cubicBezTo>
                    <a:pt x="19653" y="0"/>
                    <a:pt x="25321" y="5668"/>
                    <a:pt x="25321" y="12661"/>
                  </a:cubicBezTo>
                  <a:close/>
                </a:path>
              </a:pathLst>
            </a:custGeom>
            <a:solidFill>
              <a:srgbClr val="BBBCBD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sp>
        <p:nvSpPr>
          <p:cNvPr id="371" name="TextBox 81">
            <a:extLst>
              <a:ext uri="{FF2B5EF4-FFF2-40B4-BE49-F238E27FC236}">
                <a16:creationId xmlns:a16="http://schemas.microsoft.com/office/drawing/2014/main" id="{10D374CF-6846-EC69-A2A9-B273C11326C0}"/>
              </a:ext>
            </a:extLst>
          </p:cNvPr>
          <p:cNvSpPr txBox="1"/>
          <p:nvPr/>
        </p:nvSpPr>
        <p:spPr bwMode="gray">
          <a:xfrm>
            <a:off x="389930" y="1734982"/>
            <a:ext cx="1857881" cy="43088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25,6 Mrd. €</a:t>
            </a:r>
          </a:p>
        </p:txBody>
      </p:sp>
      <p:sp>
        <p:nvSpPr>
          <p:cNvPr id="372" name="TextBox 83">
            <a:extLst>
              <a:ext uri="{FF2B5EF4-FFF2-40B4-BE49-F238E27FC236}">
                <a16:creationId xmlns:a16="http://schemas.microsoft.com/office/drawing/2014/main" id="{3272A9E8-A200-E5A7-5587-606AD74BE749}"/>
              </a:ext>
            </a:extLst>
          </p:cNvPr>
          <p:cNvSpPr txBox="1"/>
          <p:nvPr/>
        </p:nvSpPr>
        <p:spPr bwMode="gray">
          <a:xfrm>
            <a:off x="378849" y="1525465"/>
            <a:ext cx="1840247" cy="21480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96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Gesamtumsatz in 2023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1FDA97A2-3CC2-D4A9-FC20-EF8C2EA52861}"/>
              </a:ext>
            </a:extLst>
          </p:cNvPr>
          <p:cNvGrpSpPr/>
          <p:nvPr/>
        </p:nvGrpSpPr>
        <p:grpSpPr>
          <a:xfrm>
            <a:off x="325190" y="2530565"/>
            <a:ext cx="2749992" cy="482839"/>
            <a:chOff x="325190" y="2581365"/>
            <a:chExt cx="2749992" cy="482839"/>
          </a:xfrm>
        </p:grpSpPr>
        <p:sp>
          <p:nvSpPr>
            <p:cNvPr id="373" name="TextBox 175">
              <a:extLst>
                <a:ext uri="{FF2B5EF4-FFF2-40B4-BE49-F238E27FC236}">
                  <a16:creationId xmlns:a16="http://schemas.microsoft.com/office/drawing/2014/main" id="{314F0FD2-A5F2-20F0-CA98-16581E45D2B3}"/>
                </a:ext>
              </a:extLst>
            </p:cNvPr>
            <p:cNvSpPr txBox="1">
              <a:spLocks/>
            </p:cNvSpPr>
            <p:nvPr/>
          </p:nvSpPr>
          <p:spPr bwMode="gray">
            <a:xfrm rot="16200000">
              <a:off x="240712" y="2707953"/>
              <a:ext cx="338234" cy="1692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00" b="0" i="0" u="none" strike="noStrike" kern="1200" cap="none" spc="0" normalizeH="0" baseline="0" noProof="0" dirty="0">
                  <a:ln/>
                  <a:solidFill>
                    <a:srgbClr val="007EB9"/>
                  </a:solidFill>
                  <a:effectLst/>
                  <a:uLnTx/>
                  <a:uFillTx/>
                  <a:latin typeface="Arial" panose="020B0604020202020204" pitchFamily="34" charset="0"/>
                  <a:ea typeface="Microsoft YaHei"/>
                  <a:cs typeface="Arial" panose="020B0604020202020204" pitchFamily="34" charset="0"/>
                  <a:sym typeface="Arial"/>
                  <a:rtl val="0"/>
                </a:rPr>
                <a:t>Rund</a:t>
              </a:r>
            </a:p>
          </p:txBody>
        </p:sp>
        <p:grpSp>
          <p:nvGrpSpPr>
            <p:cNvPr id="374" name="Gruppieren 373">
              <a:extLst>
                <a:ext uri="{FF2B5EF4-FFF2-40B4-BE49-F238E27FC236}">
                  <a16:creationId xmlns:a16="http://schemas.microsoft.com/office/drawing/2014/main" id="{001CC76B-5160-69BD-F745-BAA074648F89}"/>
                </a:ext>
              </a:extLst>
            </p:cNvPr>
            <p:cNvGrpSpPr/>
            <p:nvPr/>
          </p:nvGrpSpPr>
          <p:grpSpPr>
            <a:xfrm>
              <a:off x="502431" y="2581365"/>
              <a:ext cx="2572751" cy="482839"/>
              <a:chOff x="253848" y="2415035"/>
              <a:chExt cx="2572751" cy="482839"/>
            </a:xfrm>
          </p:grpSpPr>
          <p:sp>
            <p:nvSpPr>
              <p:cNvPr id="375" name="TextBox 176">
                <a:extLst>
                  <a:ext uri="{FF2B5EF4-FFF2-40B4-BE49-F238E27FC236}">
                    <a16:creationId xmlns:a16="http://schemas.microsoft.com/office/drawing/2014/main" id="{2A9470FF-B46B-932E-711C-339ADA71527D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253848" y="2415035"/>
                <a:ext cx="639599" cy="46166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3000" b="1" i="0" u="none" strike="noStrike" kern="1200" cap="none" spc="0" normalizeH="0" baseline="0" noProof="0" dirty="0">
                    <a:ln/>
                    <a:solidFill>
                      <a:srgbClr val="007EB9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Microsoft YaHei"/>
                    <a:cs typeface="Arial" panose="020B0604020202020204" pitchFamily="34" charset="0"/>
                    <a:sym typeface="Arial"/>
                    <a:rtl val="0"/>
                  </a:rPr>
                  <a:t>100</a:t>
                </a:r>
              </a:p>
            </p:txBody>
          </p:sp>
          <p:sp>
            <p:nvSpPr>
              <p:cNvPr id="376" name="TextBox 177">
                <a:extLst>
                  <a:ext uri="{FF2B5EF4-FFF2-40B4-BE49-F238E27FC236}">
                    <a16:creationId xmlns:a16="http://schemas.microsoft.com/office/drawing/2014/main" id="{3060E6AB-58A2-64C9-3F15-01AD959DCFC6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1743891" y="2436209"/>
                <a:ext cx="426399" cy="46166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3000" b="1" i="0" u="none" strike="noStrike" kern="1200" cap="none" spc="0" normalizeH="0" baseline="0" noProof="0" dirty="0">
                    <a:ln/>
                    <a:solidFill>
                      <a:srgbClr val="007EB9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Microsoft YaHei"/>
                    <a:cs typeface="Arial" panose="020B0604020202020204" pitchFamily="34" charset="0"/>
                    <a:sym typeface="Arial"/>
                    <a:rtl val="0"/>
                  </a:rPr>
                  <a:t>40</a:t>
                </a:r>
              </a:p>
            </p:txBody>
          </p:sp>
          <p:sp>
            <p:nvSpPr>
              <p:cNvPr id="377" name="TextBox 178">
                <a:extLst>
                  <a:ext uri="{FF2B5EF4-FFF2-40B4-BE49-F238E27FC236}">
                    <a16:creationId xmlns:a16="http://schemas.microsoft.com/office/drawing/2014/main" id="{CF4EFAF5-3463-DB3C-1062-3B9C87FF5411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943845" y="2445125"/>
                <a:ext cx="724557" cy="2000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300" b="0" i="0" u="none" strike="noStrike" kern="1200" cap="none" spc="0" normalizeH="0" baseline="0" noProof="0" dirty="0">
                    <a:ln/>
                    <a:solidFill>
                      <a:srgbClr val="007EB9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Microsoft YaHei"/>
                    <a:cs typeface="Arial" panose="020B0604020202020204" pitchFamily="34" charset="0"/>
                    <a:sym typeface="Arial"/>
                    <a:rtl val="0"/>
                  </a:rPr>
                  <a:t>Standorte</a:t>
                </a:r>
              </a:p>
            </p:txBody>
          </p:sp>
          <p:sp>
            <p:nvSpPr>
              <p:cNvPr id="378" name="TextBox 179">
                <a:extLst>
                  <a:ext uri="{FF2B5EF4-FFF2-40B4-BE49-F238E27FC236}">
                    <a16:creationId xmlns:a16="http://schemas.microsoft.com/office/drawing/2014/main" id="{1F82CF23-CF70-440C-8D5F-2A048331E23C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2212648" y="2639803"/>
                <a:ext cx="613951" cy="2000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300" b="0" i="0" u="none" strike="noStrike" kern="1200" cap="none" spc="0" normalizeH="0" baseline="0" noProof="0" dirty="0">
                    <a:ln/>
                    <a:solidFill>
                      <a:srgbClr val="007EB9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Microsoft YaHei"/>
                    <a:cs typeface="Arial" panose="020B0604020202020204" pitchFamily="34" charset="0"/>
                    <a:sym typeface="Arial"/>
                    <a:rtl val="0"/>
                  </a:rPr>
                  <a:t>Ländern</a:t>
                </a:r>
              </a:p>
            </p:txBody>
          </p:sp>
          <p:sp>
            <p:nvSpPr>
              <p:cNvPr id="379" name="TextBox 186">
                <a:extLst>
                  <a:ext uri="{FF2B5EF4-FFF2-40B4-BE49-F238E27FC236}">
                    <a16:creationId xmlns:a16="http://schemas.microsoft.com/office/drawing/2014/main" id="{AFEA98BB-4F88-B722-121A-332014CF7655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1555561" y="2632431"/>
                <a:ext cx="129844" cy="19941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296" b="0" i="0" u="none" strike="noStrike" kern="1200" cap="none" spc="0" normalizeH="0" baseline="0" noProof="0" dirty="0">
                    <a:ln/>
                    <a:solidFill>
                      <a:srgbClr val="007EB9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Microsoft YaHei"/>
                    <a:cs typeface="Arial" panose="020B0604020202020204" pitchFamily="34" charset="0"/>
                    <a:sym typeface="Arial"/>
                    <a:rtl val="0"/>
                  </a:rPr>
                  <a:t>in</a:t>
                </a:r>
              </a:p>
            </p:txBody>
          </p:sp>
        </p:grpSp>
      </p:grpSp>
      <p:sp>
        <p:nvSpPr>
          <p:cNvPr id="380" name="TextBox 171">
            <a:extLst>
              <a:ext uri="{FF2B5EF4-FFF2-40B4-BE49-F238E27FC236}">
                <a16:creationId xmlns:a16="http://schemas.microsoft.com/office/drawing/2014/main" id="{92A61CF7-0CC1-6386-4353-A06B1C586752}"/>
              </a:ext>
            </a:extLst>
          </p:cNvPr>
          <p:cNvSpPr txBox="1">
            <a:spLocks/>
          </p:cNvSpPr>
          <p:nvPr/>
        </p:nvSpPr>
        <p:spPr bwMode="gray">
          <a:xfrm>
            <a:off x="372282" y="5290545"/>
            <a:ext cx="2078839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4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Marktorientierte Aufteilung</a:t>
            </a:r>
          </a:p>
        </p:txBody>
      </p:sp>
      <p:grpSp>
        <p:nvGrpSpPr>
          <p:cNvPr id="381" name="Gruppieren 380">
            <a:extLst>
              <a:ext uri="{FF2B5EF4-FFF2-40B4-BE49-F238E27FC236}">
                <a16:creationId xmlns:a16="http://schemas.microsoft.com/office/drawing/2014/main" id="{9BB424C6-A1F2-BD73-6EBC-CFEC848DB328}"/>
              </a:ext>
            </a:extLst>
          </p:cNvPr>
          <p:cNvGrpSpPr>
            <a:grpSpLocks/>
          </p:cNvGrpSpPr>
          <p:nvPr/>
        </p:nvGrpSpPr>
        <p:grpSpPr>
          <a:xfrm>
            <a:off x="372282" y="5473704"/>
            <a:ext cx="1833807" cy="615553"/>
            <a:chOff x="341041" y="5599971"/>
            <a:chExt cx="1833807" cy="615553"/>
          </a:xfrm>
        </p:grpSpPr>
        <p:sp>
          <p:nvSpPr>
            <p:cNvPr id="382" name="TextBox 170">
              <a:extLst>
                <a:ext uri="{FF2B5EF4-FFF2-40B4-BE49-F238E27FC236}">
                  <a16:creationId xmlns:a16="http://schemas.microsoft.com/office/drawing/2014/main" id="{DDBEA676-5AE9-660F-E053-3374B13222D5}"/>
                </a:ext>
              </a:extLst>
            </p:cNvPr>
            <p:cNvSpPr txBox="1">
              <a:spLocks/>
            </p:cNvSpPr>
            <p:nvPr/>
          </p:nvSpPr>
          <p:spPr bwMode="gray">
            <a:xfrm>
              <a:off x="509001" y="5599971"/>
              <a:ext cx="570669" cy="61555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4000" b="1" i="0" u="none" strike="noStrike" kern="1200" cap="none" spc="0" normalizeH="0" baseline="0" noProof="0" dirty="0">
                  <a:ln/>
                  <a:solidFill>
                    <a:srgbClr val="007EB9"/>
                  </a:solidFill>
                  <a:effectLst/>
                  <a:uLnTx/>
                  <a:uFillTx/>
                  <a:latin typeface="Arial" panose="020B0604020202020204" pitchFamily="34" charset="0"/>
                  <a:ea typeface="Microsoft YaHei"/>
                  <a:cs typeface="Arial" panose="020B0604020202020204" pitchFamily="34" charset="0"/>
                  <a:sym typeface="Arial"/>
                  <a:rtl val="0"/>
                </a:rPr>
                <a:t>15</a:t>
              </a:r>
            </a:p>
          </p:txBody>
        </p:sp>
        <p:sp>
          <p:nvSpPr>
            <p:cNvPr id="383" name="TextBox 172">
              <a:extLst>
                <a:ext uri="{FF2B5EF4-FFF2-40B4-BE49-F238E27FC236}">
                  <a16:creationId xmlns:a16="http://schemas.microsoft.com/office/drawing/2014/main" id="{1C340E45-7959-E276-346C-4059F04F0026}"/>
                </a:ext>
              </a:extLst>
            </p:cNvPr>
            <p:cNvSpPr txBox="1">
              <a:spLocks/>
            </p:cNvSpPr>
            <p:nvPr/>
          </p:nvSpPr>
          <p:spPr bwMode="gray">
            <a:xfrm>
              <a:off x="341041" y="5705584"/>
              <a:ext cx="118622" cy="184025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196" b="0" i="0" u="none" strike="noStrike" kern="1200" cap="none" spc="0" normalizeH="0" baseline="0" noProof="0" dirty="0">
                  <a:ln/>
                  <a:solidFill>
                    <a:srgbClr val="007EB9"/>
                  </a:solidFill>
                  <a:effectLst/>
                  <a:uLnTx/>
                  <a:uFillTx/>
                  <a:latin typeface="Arial" panose="020B0604020202020204" pitchFamily="34" charset="0"/>
                  <a:ea typeface="Microsoft YaHei"/>
                  <a:cs typeface="Arial" panose="020B0604020202020204" pitchFamily="34" charset="0"/>
                  <a:sym typeface="Arial"/>
                  <a:rtl val="0"/>
                </a:rPr>
                <a:t>in</a:t>
              </a:r>
            </a:p>
          </p:txBody>
        </p:sp>
        <p:sp>
          <p:nvSpPr>
            <p:cNvPr id="384" name="TextBox 173">
              <a:extLst>
                <a:ext uri="{FF2B5EF4-FFF2-40B4-BE49-F238E27FC236}">
                  <a16:creationId xmlns:a16="http://schemas.microsoft.com/office/drawing/2014/main" id="{8A63D82F-8609-2F95-AFC1-9098CE068E15}"/>
                </a:ext>
              </a:extLst>
            </p:cNvPr>
            <p:cNvSpPr txBox="1">
              <a:spLocks/>
            </p:cNvSpPr>
            <p:nvPr/>
          </p:nvSpPr>
          <p:spPr bwMode="gray">
            <a:xfrm>
              <a:off x="1143116" y="5688585"/>
              <a:ext cx="907300" cy="230832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500" b="1" i="0" u="none" strike="noStrike" kern="1200" cap="none" spc="0" normalizeH="0" baseline="0" noProof="0" dirty="0">
                  <a:ln/>
                  <a:solidFill>
                    <a:srgbClr val="007EB9"/>
                  </a:solidFill>
                  <a:effectLst/>
                  <a:uLnTx/>
                  <a:uFillTx/>
                  <a:latin typeface="Arial" panose="020B0604020202020204" pitchFamily="34" charset="0"/>
                  <a:ea typeface="Microsoft YaHei"/>
                  <a:cs typeface="Arial" panose="020B0604020202020204" pitchFamily="34" charset="0"/>
                  <a:sym typeface="Arial"/>
                  <a:rtl val="0"/>
                </a:rPr>
                <a:t>Operating</a:t>
              </a:r>
            </a:p>
          </p:txBody>
        </p:sp>
        <p:sp>
          <p:nvSpPr>
            <p:cNvPr id="385" name="TextBox 174">
              <a:extLst>
                <a:ext uri="{FF2B5EF4-FFF2-40B4-BE49-F238E27FC236}">
                  <a16:creationId xmlns:a16="http://schemas.microsoft.com/office/drawing/2014/main" id="{A821563B-4DA7-12EA-5BEA-6637C564673B}"/>
                </a:ext>
              </a:extLst>
            </p:cNvPr>
            <p:cNvSpPr txBox="1">
              <a:spLocks/>
            </p:cNvSpPr>
            <p:nvPr/>
          </p:nvSpPr>
          <p:spPr bwMode="gray">
            <a:xfrm>
              <a:off x="1137705" y="5919690"/>
              <a:ext cx="1037143" cy="230832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500" b="1" i="0" u="none" strike="noStrike" kern="1200" cap="none" spc="0" normalizeH="0" baseline="0" noProof="0" dirty="0">
                  <a:ln/>
                  <a:solidFill>
                    <a:srgbClr val="007EB9"/>
                  </a:solidFill>
                  <a:effectLst/>
                  <a:uLnTx/>
                  <a:uFillTx/>
                  <a:latin typeface="Arial" panose="020B0604020202020204" pitchFamily="34" charset="0"/>
                  <a:ea typeface="Microsoft YaHei"/>
                  <a:cs typeface="Arial" panose="020B0604020202020204" pitchFamily="34" charset="0"/>
                  <a:sym typeface="Arial"/>
                  <a:rtl val="0"/>
                </a:rPr>
                <a:t>Companies</a:t>
              </a:r>
            </a:p>
          </p:txBody>
        </p:sp>
      </p:grpSp>
      <p:sp>
        <p:nvSpPr>
          <p:cNvPr id="386" name="TextBox 188">
            <a:extLst>
              <a:ext uri="{FF2B5EF4-FFF2-40B4-BE49-F238E27FC236}">
                <a16:creationId xmlns:a16="http://schemas.microsoft.com/office/drawing/2014/main" id="{0AF9C3BD-BFB2-3731-0F2E-F47081FA43E0}"/>
              </a:ext>
            </a:extLst>
          </p:cNvPr>
          <p:cNvSpPr txBox="1">
            <a:spLocks/>
          </p:cNvSpPr>
          <p:nvPr/>
        </p:nvSpPr>
        <p:spPr bwMode="gray">
          <a:xfrm>
            <a:off x="3392047" y="5819989"/>
            <a:ext cx="1883529" cy="40011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Ausgaben für </a:t>
            </a:r>
            <a:br>
              <a:rPr kumimoji="0" lang="de-DE" sz="13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</a:br>
            <a:r>
              <a:rPr kumimoji="0" lang="de-DE" sz="13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Forschung &amp; Entwicklung</a:t>
            </a:r>
          </a:p>
        </p:txBody>
      </p:sp>
      <p:sp>
        <p:nvSpPr>
          <p:cNvPr id="387" name="TextBox 244">
            <a:extLst>
              <a:ext uri="{FF2B5EF4-FFF2-40B4-BE49-F238E27FC236}">
                <a16:creationId xmlns:a16="http://schemas.microsoft.com/office/drawing/2014/main" id="{FC32CB73-B161-65C9-33AE-0ADE68B72E1B}"/>
              </a:ext>
            </a:extLst>
          </p:cNvPr>
          <p:cNvSpPr txBox="1">
            <a:spLocks/>
          </p:cNvSpPr>
          <p:nvPr/>
        </p:nvSpPr>
        <p:spPr bwMode="gray">
          <a:xfrm>
            <a:off x="3385179" y="6255576"/>
            <a:ext cx="2071080" cy="1384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/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gemessen am Umsatz ohne Edelmetalle</a:t>
            </a:r>
          </a:p>
        </p:txBody>
      </p:sp>
      <p:sp>
        <p:nvSpPr>
          <p:cNvPr id="388" name="TextBox 85">
            <a:extLst>
              <a:ext uri="{FF2B5EF4-FFF2-40B4-BE49-F238E27FC236}">
                <a16:creationId xmlns:a16="http://schemas.microsoft.com/office/drawing/2014/main" id="{CB0B1A6E-B237-DE9F-8760-C38103A43E92}"/>
              </a:ext>
            </a:extLst>
          </p:cNvPr>
          <p:cNvSpPr txBox="1">
            <a:spLocks/>
          </p:cNvSpPr>
          <p:nvPr/>
        </p:nvSpPr>
        <p:spPr bwMode="gray">
          <a:xfrm rot="16200000">
            <a:off x="6284803" y="5563839"/>
            <a:ext cx="293350" cy="1692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 Nova Cond" panose="020B0506020202020204" pitchFamily="34" charset="0"/>
                <a:ea typeface="Microsoft YaHei"/>
                <a:cs typeface="Arial"/>
                <a:sym typeface="Arial"/>
                <a:rtl val="0"/>
              </a:rPr>
              <a:t>Rund</a:t>
            </a:r>
          </a:p>
        </p:txBody>
      </p:sp>
      <p:sp>
        <p:nvSpPr>
          <p:cNvPr id="389" name="TextBox 86">
            <a:extLst>
              <a:ext uri="{FF2B5EF4-FFF2-40B4-BE49-F238E27FC236}">
                <a16:creationId xmlns:a16="http://schemas.microsoft.com/office/drawing/2014/main" id="{978A6169-A63D-5D7A-0934-F0B71426820A}"/>
              </a:ext>
            </a:extLst>
          </p:cNvPr>
          <p:cNvSpPr txBox="1">
            <a:spLocks/>
          </p:cNvSpPr>
          <p:nvPr/>
        </p:nvSpPr>
        <p:spPr bwMode="gray">
          <a:xfrm>
            <a:off x="6558944" y="5403492"/>
            <a:ext cx="1173398" cy="46166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0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16.400</a:t>
            </a:r>
          </a:p>
        </p:txBody>
      </p:sp>
      <p:sp>
        <p:nvSpPr>
          <p:cNvPr id="390" name="TextBox 87">
            <a:extLst>
              <a:ext uri="{FF2B5EF4-FFF2-40B4-BE49-F238E27FC236}">
                <a16:creationId xmlns:a16="http://schemas.microsoft.com/office/drawing/2014/main" id="{38E7AC2C-406B-2437-C66A-E44D796496B0}"/>
              </a:ext>
            </a:extLst>
          </p:cNvPr>
          <p:cNvSpPr txBox="1">
            <a:spLocks/>
          </p:cNvSpPr>
          <p:nvPr/>
        </p:nvSpPr>
        <p:spPr bwMode="gray">
          <a:xfrm>
            <a:off x="6354534" y="5900265"/>
            <a:ext cx="1652697" cy="20005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Mitarbeitende weltweit</a:t>
            </a:r>
          </a:p>
        </p:txBody>
      </p:sp>
      <p:sp>
        <p:nvSpPr>
          <p:cNvPr id="391" name="TextBox 242">
            <a:extLst>
              <a:ext uri="{FF2B5EF4-FFF2-40B4-BE49-F238E27FC236}">
                <a16:creationId xmlns:a16="http://schemas.microsoft.com/office/drawing/2014/main" id="{06C25EA9-AFA1-6084-D1AC-208FC976B171}"/>
              </a:ext>
            </a:extLst>
          </p:cNvPr>
          <p:cNvSpPr txBox="1">
            <a:spLocks/>
          </p:cNvSpPr>
          <p:nvPr/>
        </p:nvSpPr>
        <p:spPr bwMode="gray">
          <a:xfrm>
            <a:off x="6322118" y="6127402"/>
            <a:ext cx="1295226" cy="1384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/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Inkl. </a:t>
            </a:r>
            <a:r>
              <a:rPr kumimoji="0" lang="de-DE" sz="900" b="0" i="0" u="none" strike="noStrike" kern="1200" cap="none" spc="0" normalizeH="0" baseline="0" noProof="0" dirty="0" err="1">
                <a:ln/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Leiharbeitnehmende</a:t>
            </a:r>
            <a:endParaRPr kumimoji="0" lang="de-DE" sz="900" b="0" i="0" u="none" strike="noStrike" kern="1200" cap="none" spc="0" normalizeH="0" baseline="0" noProof="0" dirty="0">
              <a:ln/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icrosoft YaHei"/>
              <a:cs typeface="Arial" panose="020B0604020202020204" pitchFamily="34" charset="0"/>
              <a:sym typeface="Arial"/>
              <a:rtl val="0"/>
            </a:endParaRPr>
          </a:p>
        </p:txBody>
      </p:sp>
      <p:sp>
        <p:nvSpPr>
          <p:cNvPr id="392" name="TextBox 158">
            <a:extLst>
              <a:ext uri="{FF2B5EF4-FFF2-40B4-BE49-F238E27FC236}">
                <a16:creationId xmlns:a16="http://schemas.microsoft.com/office/drawing/2014/main" id="{3FCE4A4F-917E-0D86-2706-3EB1C3AF8E47}"/>
              </a:ext>
            </a:extLst>
          </p:cNvPr>
          <p:cNvSpPr txBox="1">
            <a:spLocks/>
          </p:cNvSpPr>
          <p:nvPr/>
        </p:nvSpPr>
        <p:spPr bwMode="gray">
          <a:xfrm>
            <a:off x="9162621" y="5900265"/>
            <a:ext cx="1617430" cy="20005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300" b="0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Familienunternehmen</a:t>
            </a:r>
          </a:p>
        </p:txBody>
      </p:sp>
      <p:sp>
        <p:nvSpPr>
          <p:cNvPr id="393" name="TextBox 243">
            <a:extLst>
              <a:ext uri="{FF2B5EF4-FFF2-40B4-BE49-F238E27FC236}">
                <a16:creationId xmlns:a16="http://schemas.microsoft.com/office/drawing/2014/main" id="{9D099196-E2F7-6FCB-2DFC-AF3AD157B198}"/>
              </a:ext>
            </a:extLst>
          </p:cNvPr>
          <p:cNvSpPr txBox="1">
            <a:spLocks/>
          </p:cNvSpPr>
          <p:nvPr/>
        </p:nvSpPr>
        <p:spPr bwMode="gray">
          <a:xfrm>
            <a:off x="9162621" y="6136565"/>
            <a:ext cx="763029" cy="1384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/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icrosoft YaHei"/>
                <a:cs typeface="Arial" panose="020B0604020202020204" pitchFamily="34" charset="0"/>
                <a:sym typeface="Arial"/>
                <a:rtl val="0"/>
              </a:rPr>
              <a:t>in Deutschland</a:t>
            </a:r>
          </a:p>
        </p:txBody>
      </p:sp>
      <p:sp>
        <p:nvSpPr>
          <p:cNvPr id="394" name="TextBox 88">
            <a:extLst>
              <a:ext uri="{FF2B5EF4-FFF2-40B4-BE49-F238E27FC236}">
                <a16:creationId xmlns:a16="http://schemas.microsoft.com/office/drawing/2014/main" id="{DE0A872D-B8F6-2DA9-50AA-674375A62360}"/>
              </a:ext>
            </a:extLst>
          </p:cNvPr>
          <p:cNvSpPr txBox="1"/>
          <p:nvPr/>
        </p:nvSpPr>
        <p:spPr bwMode="gray">
          <a:xfrm>
            <a:off x="5042185" y="2587407"/>
            <a:ext cx="468077" cy="15344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Amerika</a:t>
            </a:r>
          </a:p>
        </p:txBody>
      </p:sp>
      <p:sp>
        <p:nvSpPr>
          <p:cNvPr id="395" name="TextBox 89">
            <a:extLst>
              <a:ext uri="{FF2B5EF4-FFF2-40B4-BE49-F238E27FC236}">
                <a16:creationId xmlns:a16="http://schemas.microsoft.com/office/drawing/2014/main" id="{DC3F8D97-29D3-83B1-F278-1543D7E6AF81}"/>
              </a:ext>
            </a:extLst>
          </p:cNvPr>
          <p:cNvSpPr txBox="1"/>
          <p:nvPr/>
        </p:nvSpPr>
        <p:spPr bwMode="gray">
          <a:xfrm>
            <a:off x="7106128" y="2059427"/>
            <a:ext cx="708527" cy="15344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Deutschland</a:t>
            </a:r>
          </a:p>
        </p:txBody>
      </p:sp>
      <p:sp>
        <p:nvSpPr>
          <p:cNvPr id="396" name="TextBox 90">
            <a:extLst>
              <a:ext uri="{FF2B5EF4-FFF2-40B4-BE49-F238E27FC236}">
                <a16:creationId xmlns:a16="http://schemas.microsoft.com/office/drawing/2014/main" id="{2AE97D7F-6D07-29E3-BE19-403AEB62398C}"/>
              </a:ext>
            </a:extLst>
          </p:cNvPr>
          <p:cNvSpPr txBox="1"/>
          <p:nvPr/>
        </p:nvSpPr>
        <p:spPr bwMode="gray">
          <a:xfrm>
            <a:off x="8116605" y="2239375"/>
            <a:ext cx="476092" cy="30687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Übriges </a:t>
            </a:r>
            <a:b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</a:b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Europa</a:t>
            </a:r>
          </a:p>
        </p:txBody>
      </p:sp>
      <p:sp>
        <p:nvSpPr>
          <p:cNvPr id="397" name="TextBox 91">
            <a:extLst>
              <a:ext uri="{FF2B5EF4-FFF2-40B4-BE49-F238E27FC236}">
                <a16:creationId xmlns:a16="http://schemas.microsoft.com/office/drawing/2014/main" id="{55B4F098-EAD1-A712-7892-E501CE1AB811}"/>
              </a:ext>
            </a:extLst>
          </p:cNvPr>
          <p:cNvSpPr txBox="1"/>
          <p:nvPr/>
        </p:nvSpPr>
        <p:spPr bwMode="gray">
          <a:xfrm>
            <a:off x="9798854" y="2329975"/>
            <a:ext cx="318998" cy="15344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Asien</a:t>
            </a:r>
          </a:p>
        </p:txBody>
      </p:sp>
      <p:sp>
        <p:nvSpPr>
          <p:cNvPr id="398" name="TextBox 92">
            <a:extLst>
              <a:ext uri="{FF2B5EF4-FFF2-40B4-BE49-F238E27FC236}">
                <a16:creationId xmlns:a16="http://schemas.microsoft.com/office/drawing/2014/main" id="{DB3166E1-861A-3482-97A1-D16F79BCF74E}"/>
              </a:ext>
            </a:extLst>
          </p:cNvPr>
          <p:cNvSpPr txBox="1"/>
          <p:nvPr/>
        </p:nvSpPr>
        <p:spPr bwMode="gray">
          <a:xfrm>
            <a:off x="8698115" y="4002291"/>
            <a:ext cx="1000274" cy="15344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Afrika / Australien</a:t>
            </a:r>
          </a:p>
        </p:txBody>
      </p:sp>
      <p:sp>
        <p:nvSpPr>
          <p:cNvPr id="409" name="TextBox 140">
            <a:extLst>
              <a:ext uri="{FF2B5EF4-FFF2-40B4-BE49-F238E27FC236}">
                <a16:creationId xmlns:a16="http://schemas.microsoft.com/office/drawing/2014/main" id="{8E0278A6-57E7-0914-A380-DF62A3A02F1E}"/>
              </a:ext>
            </a:extLst>
          </p:cNvPr>
          <p:cNvSpPr txBox="1"/>
          <p:nvPr/>
        </p:nvSpPr>
        <p:spPr bwMode="gray">
          <a:xfrm>
            <a:off x="3815137" y="3740462"/>
            <a:ext cx="1096454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Umsatz</a:t>
            </a:r>
          </a:p>
        </p:txBody>
      </p:sp>
      <p:sp>
        <p:nvSpPr>
          <p:cNvPr id="410" name="TextBox 141">
            <a:extLst>
              <a:ext uri="{FF2B5EF4-FFF2-40B4-BE49-F238E27FC236}">
                <a16:creationId xmlns:a16="http://schemas.microsoft.com/office/drawing/2014/main" id="{FC1AEF48-627B-5656-7FAC-83151B1C0133}"/>
              </a:ext>
            </a:extLst>
          </p:cNvPr>
          <p:cNvSpPr txBox="1"/>
          <p:nvPr/>
        </p:nvSpPr>
        <p:spPr bwMode="gray">
          <a:xfrm>
            <a:off x="3821686" y="4053503"/>
            <a:ext cx="1173398" cy="30687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ohne Edelmetalle</a:t>
            </a:r>
            <a:br>
              <a:rPr kumimoji="0" lang="de-DE" sz="997" b="0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</a:br>
            <a:r>
              <a:rPr kumimoji="0" lang="de-DE" sz="997" b="0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2023 nach Regionen</a:t>
            </a:r>
          </a:p>
        </p:txBody>
      </p:sp>
      <p:grpSp>
        <p:nvGrpSpPr>
          <p:cNvPr id="411" name="Graphic 6">
            <a:extLst>
              <a:ext uri="{FF2B5EF4-FFF2-40B4-BE49-F238E27FC236}">
                <a16:creationId xmlns:a16="http://schemas.microsoft.com/office/drawing/2014/main" id="{083032E2-9571-1268-26E4-AD6F3F65A380}"/>
              </a:ext>
            </a:extLst>
          </p:cNvPr>
          <p:cNvGrpSpPr/>
          <p:nvPr/>
        </p:nvGrpSpPr>
        <p:grpSpPr>
          <a:xfrm>
            <a:off x="3379387" y="3855442"/>
            <a:ext cx="365570" cy="477298"/>
            <a:chOff x="3405657" y="3855442"/>
            <a:chExt cx="365570" cy="477298"/>
          </a:xfrm>
          <a:solidFill>
            <a:schemeClr val="accent1"/>
          </a:solidFill>
        </p:grpSpPr>
        <p:sp>
          <p:nvSpPr>
            <p:cNvPr id="412" name="Freeform: Shape 143">
              <a:extLst>
                <a:ext uri="{FF2B5EF4-FFF2-40B4-BE49-F238E27FC236}">
                  <a16:creationId xmlns:a16="http://schemas.microsoft.com/office/drawing/2014/main" id="{90AB50E9-6C27-539B-8702-A54EA89FFE43}"/>
                </a:ext>
              </a:extLst>
            </p:cNvPr>
            <p:cNvSpPr/>
            <p:nvPr/>
          </p:nvSpPr>
          <p:spPr>
            <a:xfrm>
              <a:off x="3405657" y="4113715"/>
              <a:ext cx="194970" cy="67100"/>
            </a:xfrm>
            <a:custGeom>
              <a:avLst/>
              <a:gdLst>
                <a:gd name="connsiteX0" fmla="*/ 193549 w 194970"/>
                <a:gd name="connsiteY0" fmla="*/ 47931 h 67100"/>
                <a:gd name="connsiteX1" fmla="*/ 194815 w 194970"/>
                <a:gd name="connsiteY1" fmla="*/ 46665 h 67100"/>
                <a:gd name="connsiteX2" fmla="*/ 126448 w 194970"/>
                <a:gd name="connsiteY2" fmla="*/ 49197 h 67100"/>
                <a:gd name="connsiteX3" fmla="*/ 16302 w 194970"/>
                <a:gd name="connsiteY3" fmla="*/ 37802 h 67100"/>
                <a:gd name="connsiteX4" fmla="*/ 16302 w 194970"/>
                <a:gd name="connsiteY4" fmla="*/ 6151 h 67100"/>
                <a:gd name="connsiteX5" fmla="*/ -156 w 194970"/>
                <a:gd name="connsiteY5" fmla="*/ -179 h 67100"/>
                <a:gd name="connsiteX6" fmla="*/ -156 w 194970"/>
                <a:gd name="connsiteY6" fmla="*/ 41601 h 67100"/>
                <a:gd name="connsiteX7" fmla="*/ 21367 w 194970"/>
                <a:gd name="connsiteY7" fmla="*/ 58059 h 67100"/>
                <a:gd name="connsiteX8" fmla="*/ 41623 w 194970"/>
                <a:gd name="connsiteY8" fmla="*/ 61857 h 67100"/>
                <a:gd name="connsiteX9" fmla="*/ 113788 w 194970"/>
                <a:gd name="connsiteY9" fmla="*/ 66922 h 67100"/>
                <a:gd name="connsiteX10" fmla="*/ 126448 w 194970"/>
                <a:gd name="connsiteY10" fmla="*/ 66922 h 67100"/>
                <a:gd name="connsiteX11" fmla="*/ 178356 w 194970"/>
                <a:gd name="connsiteY11" fmla="*/ 65655 h 67100"/>
                <a:gd name="connsiteX12" fmla="*/ 193549 w 194970"/>
                <a:gd name="connsiteY12" fmla="*/ 47931 h 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970" h="67100">
                  <a:moveTo>
                    <a:pt x="193549" y="47931"/>
                  </a:moveTo>
                  <a:cubicBezTo>
                    <a:pt x="193549" y="47931"/>
                    <a:pt x="194815" y="46665"/>
                    <a:pt x="194815" y="46665"/>
                  </a:cubicBezTo>
                  <a:cubicBezTo>
                    <a:pt x="177090" y="47931"/>
                    <a:pt x="154301" y="49197"/>
                    <a:pt x="126448" y="49197"/>
                  </a:cubicBezTo>
                  <a:cubicBezTo>
                    <a:pt x="61880" y="49197"/>
                    <a:pt x="25165" y="42867"/>
                    <a:pt x="16302" y="37802"/>
                  </a:cubicBezTo>
                  <a:lnTo>
                    <a:pt x="16302" y="6151"/>
                  </a:lnTo>
                  <a:cubicBezTo>
                    <a:pt x="8706" y="3619"/>
                    <a:pt x="3642" y="2353"/>
                    <a:pt x="-156" y="-179"/>
                  </a:cubicBezTo>
                  <a:lnTo>
                    <a:pt x="-156" y="41601"/>
                  </a:lnTo>
                  <a:cubicBezTo>
                    <a:pt x="-156" y="47931"/>
                    <a:pt x="7440" y="54261"/>
                    <a:pt x="21367" y="58059"/>
                  </a:cubicBezTo>
                  <a:cubicBezTo>
                    <a:pt x="26431" y="59325"/>
                    <a:pt x="34027" y="60591"/>
                    <a:pt x="41623" y="61857"/>
                  </a:cubicBezTo>
                  <a:cubicBezTo>
                    <a:pt x="61880" y="64389"/>
                    <a:pt x="87201" y="66922"/>
                    <a:pt x="113788" y="66922"/>
                  </a:cubicBezTo>
                  <a:cubicBezTo>
                    <a:pt x="117586" y="66922"/>
                    <a:pt x="122650" y="66922"/>
                    <a:pt x="126448" y="66922"/>
                  </a:cubicBezTo>
                  <a:cubicBezTo>
                    <a:pt x="145439" y="66922"/>
                    <a:pt x="163164" y="66922"/>
                    <a:pt x="178356" y="65655"/>
                  </a:cubicBezTo>
                  <a:cubicBezTo>
                    <a:pt x="184686" y="58059"/>
                    <a:pt x="188484" y="52995"/>
                    <a:pt x="193549" y="47931"/>
                  </a:cubicBez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13" name="Freeform: Shape 144">
              <a:extLst>
                <a:ext uri="{FF2B5EF4-FFF2-40B4-BE49-F238E27FC236}">
                  <a16:creationId xmlns:a16="http://schemas.microsoft.com/office/drawing/2014/main" id="{D6D561D3-0CBF-A60F-B2E4-1C3A6D7B0730}"/>
                </a:ext>
              </a:extLst>
            </p:cNvPr>
            <p:cNvSpPr/>
            <p:nvPr/>
          </p:nvSpPr>
          <p:spPr>
            <a:xfrm>
              <a:off x="3408189" y="3855442"/>
              <a:ext cx="253208" cy="279795"/>
            </a:xfrm>
            <a:custGeom>
              <a:avLst/>
              <a:gdLst>
                <a:gd name="connsiteX0" fmla="*/ 253053 w 253208"/>
                <a:gd name="connsiteY0" fmla="*/ 274553 h 279795"/>
                <a:gd name="connsiteX1" fmla="*/ 253053 w 253208"/>
                <a:gd name="connsiteY1" fmla="*/ 230241 h 279795"/>
                <a:gd name="connsiteX2" fmla="*/ 253053 w 253208"/>
                <a:gd name="connsiteY2" fmla="*/ 161875 h 279795"/>
                <a:gd name="connsiteX3" fmla="*/ 253053 w 253208"/>
                <a:gd name="connsiteY3" fmla="*/ 93508 h 279795"/>
                <a:gd name="connsiteX4" fmla="*/ 253053 w 253208"/>
                <a:gd name="connsiteY4" fmla="*/ 25142 h 279795"/>
                <a:gd name="connsiteX5" fmla="*/ 211273 w 253208"/>
                <a:gd name="connsiteY5" fmla="*/ 4885 h 279795"/>
                <a:gd name="connsiteX6" fmla="*/ 126448 w 253208"/>
                <a:gd name="connsiteY6" fmla="*/ -179 h 279795"/>
                <a:gd name="connsiteX7" fmla="*/ 41623 w 253208"/>
                <a:gd name="connsiteY7" fmla="*/ 4885 h 279795"/>
                <a:gd name="connsiteX8" fmla="*/ -156 w 253208"/>
                <a:gd name="connsiteY8" fmla="*/ 25142 h 279795"/>
                <a:gd name="connsiteX9" fmla="*/ 21367 w 253208"/>
                <a:gd name="connsiteY9" fmla="*/ 41601 h 279795"/>
                <a:gd name="connsiteX10" fmla="*/ 41623 w 253208"/>
                <a:gd name="connsiteY10" fmla="*/ 45399 h 279795"/>
                <a:gd name="connsiteX11" fmla="*/ 113788 w 253208"/>
                <a:gd name="connsiteY11" fmla="*/ 50463 h 279795"/>
                <a:gd name="connsiteX12" fmla="*/ 126448 w 253208"/>
                <a:gd name="connsiteY12" fmla="*/ 50463 h 279795"/>
                <a:gd name="connsiteX13" fmla="*/ 211273 w 253208"/>
                <a:gd name="connsiteY13" fmla="*/ 45399 h 279795"/>
                <a:gd name="connsiteX14" fmla="*/ 236594 w 253208"/>
                <a:gd name="connsiteY14" fmla="*/ 40335 h 279795"/>
                <a:gd name="connsiteX15" fmla="*/ 236594 w 253208"/>
                <a:gd name="connsiteY15" fmla="*/ 89710 h 279795"/>
                <a:gd name="connsiteX16" fmla="*/ 126448 w 253208"/>
                <a:gd name="connsiteY16" fmla="*/ 101104 h 279795"/>
                <a:gd name="connsiteX17" fmla="*/ 16302 w 253208"/>
                <a:gd name="connsiteY17" fmla="*/ 89710 h 279795"/>
                <a:gd name="connsiteX18" fmla="*/ 16302 w 253208"/>
                <a:gd name="connsiteY18" fmla="*/ 58059 h 279795"/>
                <a:gd name="connsiteX19" fmla="*/ -156 w 253208"/>
                <a:gd name="connsiteY19" fmla="*/ 51729 h 279795"/>
                <a:gd name="connsiteX20" fmla="*/ -156 w 253208"/>
                <a:gd name="connsiteY20" fmla="*/ 93508 h 279795"/>
                <a:gd name="connsiteX21" fmla="*/ 21367 w 253208"/>
                <a:gd name="connsiteY21" fmla="*/ 109967 h 279795"/>
                <a:gd name="connsiteX22" fmla="*/ 41623 w 253208"/>
                <a:gd name="connsiteY22" fmla="*/ 113765 h 279795"/>
                <a:gd name="connsiteX23" fmla="*/ 113788 w 253208"/>
                <a:gd name="connsiteY23" fmla="*/ 118829 h 279795"/>
                <a:gd name="connsiteX24" fmla="*/ 126448 w 253208"/>
                <a:gd name="connsiteY24" fmla="*/ 118829 h 279795"/>
                <a:gd name="connsiteX25" fmla="*/ 211273 w 253208"/>
                <a:gd name="connsiteY25" fmla="*/ 113765 h 279795"/>
                <a:gd name="connsiteX26" fmla="*/ 236594 w 253208"/>
                <a:gd name="connsiteY26" fmla="*/ 108701 h 279795"/>
                <a:gd name="connsiteX27" fmla="*/ 236594 w 253208"/>
                <a:gd name="connsiteY27" fmla="*/ 158076 h 279795"/>
                <a:gd name="connsiteX28" fmla="*/ 126448 w 253208"/>
                <a:gd name="connsiteY28" fmla="*/ 169471 h 279795"/>
                <a:gd name="connsiteX29" fmla="*/ 16302 w 253208"/>
                <a:gd name="connsiteY29" fmla="*/ 158076 h 279795"/>
                <a:gd name="connsiteX30" fmla="*/ 16302 w 253208"/>
                <a:gd name="connsiteY30" fmla="*/ 127691 h 279795"/>
                <a:gd name="connsiteX31" fmla="*/ -156 w 253208"/>
                <a:gd name="connsiteY31" fmla="*/ 121361 h 279795"/>
                <a:gd name="connsiteX32" fmla="*/ -156 w 253208"/>
                <a:gd name="connsiteY32" fmla="*/ 163141 h 279795"/>
                <a:gd name="connsiteX33" fmla="*/ 21367 w 253208"/>
                <a:gd name="connsiteY33" fmla="*/ 179599 h 279795"/>
                <a:gd name="connsiteX34" fmla="*/ 41623 w 253208"/>
                <a:gd name="connsiteY34" fmla="*/ 183397 h 279795"/>
                <a:gd name="connsiteX35" fmla="*/ 113788 w 253208"/>
                <a:gd name="connsiteY35" fmla="*/ 188461 h 279795"/>
                <a:gd name="connsiteX36" fmla="*/ 126448 w 253208"/>
                <a:gd name="connsiteY36" fmla="*/ 188461 h 279795"/>
                <a:gd name="connsiteX37" fmla="*/ 211273 w 253208"/>
                <a:gd name="connsiteY37" fmla="*/ 183397 h 279795"/>
                <a:gd name="connsiteX38" fmla="*/ 236594 w 253208"/>
                <a:gd name="connsiteY38" fmla="*/ 178333 h 279795"/>
                <a:gd name="connsiteX39" fmla="*/ 236594 w 253208"/>
                <a:gd name="connsiteY39" fmla="*/ 227709 h 279795"/>
                <a:gd name="connsiteX40" fmla="*/ 126448 w 253208"/>
                <a:gd name="connsiteY40" fmla="*/ 239103 h 279795"/>
                <a:gd name="connsiteX41" fmla="*/ 16302 w 253208"/>
                <a:gd name="connsiteY41" fmla="*/ 227709 h 279795"/>
                <a:gd name="connsiteX42" fmla="*/ 16302 w 253208"/>
                <a:gd name="connsiteY42" fmla="*/ 196058 h 279795"/>
                <a:gd name="connsiteX43" fmla="*/ -156 w 253208"/>
                <a:gd name="connsiteY43" fmla="*/ 189728 h 279795"/>
                <a:gd name="connsiteX44" fmla="*/ -156 w 253208"/>
                <a:gd name="connsiteY44" fmla="*/ 231507 h 279795"/>
                <a:gd name="connsiteX45" fmla="*/ 21367 w 253208"/>
                <a:gd name="connsiteY45" fmla="*/ 247966 h 279795"/>
                <a:gd name="connsiteX46" fmla="*/ 41623 w 253208"/>
                <a:gd name="connsiteY46" fmla="*/ 251764 h 279795"/>
                <a:gd name="connsiteX47" fmla="*/ 113788 w 253208"/>
                <a:gd name="connsiteY47" fmla="*/ 256828 h 279795"/>
                <a:gd name="connsiteX48" fmla="*/ 126448 w 253208"/>
                <a:gd name="connsiteY48" fmla="*/ 256828 h 279795"/>
                <a:gd name="connsiteX49" fmla="*/ 211273 w 253208"/>
                <a:gd name="connsiteY49" fmla="*/ 251764 h 279795"/>
                <a:gd name="connsiteX50" fmla="*/ 236594 w 253208"/>
                <a:gd name="connsiteY50" fmla="*/ 246699 h 279795"/>
                <a:gd name="connsiteX51" fmla="*/ 236594 w 253208"/>
                <a:gd name="connsiteY51" fmla="*/ 279617 h 279795"/>
                <a:gd name="connsiteX52" fmla="*/ 253053 w 253208"/>
                <a:gd name="connsiteY52" fmla="*/ 274553 h 279795"/>
                <a:gd name="connsiteX53" fmla="*/ 125182 w 253208"/>
                <a:gd name="connsiteY53" fmla="*/ 35270 h 279795"/>
                <a:gd name="connsiteX54" fmla="*/ 22633 w 253208"/>
                <a:gd name="connsiteY54" fmla="*/ 26408 h 279795"/>
                <a:gd name="connsiteX55" fmla="*/ 125182 w 253208"/>
                <a:gd name="connsiteY55" fmla="*/ 17546 h 279795"/>
                <a:gd name="connsiteX56" fmla="*/ 227732 w 253208"/>
                <a:gd name="connsiteY56" fmla="*/ 26408 h 279795"/>
                <a:gd name="connsiteX57" fmla="*/ 125182 w 253208"/>
                <a:gd name="connsiteY57" fmla="*/ 35270 h 279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53208" h="279795">
                  <a:moveTo>
                    <a:pt x="253053" y="274553"/>
                  </a:moveTo>
                  <a:lnTo>
                    <a:pt x="253053" y="230241"/>
                  </a:lnTo>
                  <a:lnTo>
                    <a:pt x="253053" y="161875"/>
                  </a:lnTo>
                  <a:lnTo>
                    <a:pt x="253053" y="93508"/>
                  </a:lnTo>
                  <a:lnTo>
                    <a:pt x="253053" y="25142"/>
                  </a:lnTo>
                  <a:cubicBezTo>
                    <a:pt x="253053" y="15014"/>
                    <a:pt x="241658" y="8683"/>
                    <a:pt x="211273" y="4885"/>
                  </a:cubicBezTo>
                  <a:cubicBezTo>
                    <a:pt x="188484" y="1087"/>
                    <a:pt x="158099" y="-179"/>
                    <a:pt x="126448" y="-179"/>
                  </a:cubicBezTo>
                  <a:cubicBezTo>
                    <a:pt x="94797" y="-179"/>
                    <a:pt x="64412" y="1087"/>
                    <a:pt x="41623" y="4885"/>
                  </a:cubicBezTo>
                  <a:cubicBezTo>
                    <a:pt x="11238" y="8683"/>
                    <a:pt x="-156" y="15014"/>
                    <a:pt x="-156" y="25142"/>
                  </a:cubicBezTo>
                  <a:cubicBezTo>
                    <a:pt x="-156" y="31472"/>
                    <a:pt x="7440" y="37802"/>
                    <a:pt x="21367" y="41601"/>
                  </a:cubicBezTo>
                  <a:cubicBezTo>
                    <a:pt x="26431" y="42866"/>
                    <a:pt x="34027" y="44133"/>
                    <a:pt x="41623" y="45399"/>
                  </a:cubicBezTo>
                  <a:cubicBezTo>
                    <a:pt x="61880" y="47931"/>
                    <a:pt x="87201" y="50463"/>
                    <a:pt x="113788" y="50463"/>
                  </a:cubicBezTo>
                  <a:cubicBezTo>
                    <a:pt x="117586" y="50463"/>
                    <a:pt x="122650" y="50463"/>
                    <a:pt x="126448" y="50463"/>
                  </a:cubicBezTo>
                  <a:cubicBezTo>
                    <a:pt x="158099" y="50463"/>
                    <a:pt x="188484" y="49197"/>
                    <a:pt x="211273" y="45399"/>
                  </a:cubicBezTo>
                  <a:cubicBezTo>
                    <a:pt x="221402" y="44133"/>
                    <a:pt x="230264" y="41601"/>
                    <a:pt x="236594" y="40335"/>
                  </a:cubicBezTo>
                  <a:lnTo>
                    <a:pt x="236594" y="89710"/>
                  </a:lnTo>
                  <a:cubicBezTo>
                    <a:pt x="227732" y="93508"/>
                    <a:pt x="191016" y="101104"/>
                    <a:pt x="126448" y="101104"/>
                  </a:cubicBezTo>
                  <a:cubicBezTo>
                    <a:pt x="61880" y="101104"/>
                    <a:pt x="25165" y="94774"/>
                    <a:pt x="16302" y="89710"/>
                  </a:cubicBezTo>
                  <a:lnTo>
                    <a:pt x="16302" y="58059"/>
                  </a:lnTo>
                  <a:cubicBezTo>
                    <a:pt x="8706" y="55527"/>
                    <a:pt x="3642" y="54261"/>
                    <a:pt x="-156" y="51729"/>
                  </a:cubicBezTo>
                  <a:lnTo>
                    <a:pt x="-156" y="93508"/>
                  </a:lnTo>
                  <a:cubicBezTo>
                    <a:pt x="-156" y="99838"/>
                    <a:pt x="7440" y="106169"/>
                    <a:pt x="21367" y="109967"/>
                  </a:cubicBezTo>
                  <a:cubicBezTo>
                    <a:pt x="26431" y="111233"/>
                    <a:pt x="34027" y="112499"/>
                    <a:pt x="41623" y="113765"/>
                  </a:cubicBezTo>
                  <a:cubicBezTo>
                    <a:pt x="61880" y="116297"/>
                    <a:pt x="87201" y="118829"/>
                    <a:pt x="113788" y="118829"/>
                  </a:cubicBezTo>
                  <a:cubicBezTo>
                    <a:pt x="117586" y="118829"/>
                    <a:pt x="122650" y="118829"/>
                    <a:pt x="126448" y="118829"/>
                  </a:cubicBezTo>
                  <a:cubicBezTo>
                    <a:pt x="158099" y="118829"/>
                    <a:pt x="188484" y="117563"/>
                    <a:pt x="211273" y="113765"/>
                  </a:cubicBezTo>
                  <a:cubicBezTo>
                    <a:pt x="221402" y="112499"/>
                    <a:pt x="230264" y="109967"/>
                    <a:pt x="236594" y="108701"/>
                  </a:cubicBezTo>
                  <a:lnTo>
                    <a:pt x="236594" y="158076"/>
                  </a:lnTo>
                  <a:cubicBezTo>
                    <a:pt x="227732" y="161875"/>
                    <a:pt x="191016" y="169471"/>
                    <a:pt x="126448" y="169471"/>
                  </a:cubicBezTo>
                  <a:cubicBezTo>
                    <a:pt x="61880" y="169471"/>
                    <a:pt x="25165" y="163141"/>
                    <a:pt x="16302" y="158076"/>
                  </a:cubicBezTo>
                  <a:lnTo>
                    <a:pt x="16302" y="127691"/>
                  </a:lnTo>
                  <a:cubicBezTo>
                    <a:pt x="8706" y="125159"/>
                    <a:pt x="3642" y="123894"/>
                    <a:pt x="-156" y="121361"/>
                  </a:cubicBezTo>
                  <a:lnTo>
                    <a:pt x="-156" y="163141"/>
                  </a:lnTo>
                  <a:cubicBezTo>
                    <a:pt x="-156" y="169471"/>
                    <a:pt x="7440" y="175801"/>
                    <a:pt x="21367" y="179599"/>
                  </a:cubicBezTo>
                  <a:cubicBezTo>
                    <a:pt x="26431" y="180865"/>
                    <a:pt x="34027" y="182131"/>
                    <a:pt x="41623" y="183397"/>
                  </a:cubicBezTo>
                  <a:cubicBezTo>
                    <a:pt x="61880" y="185930"/>
                    <a:pt x="87201" y="188461"/>
                    <a:pt x="113788" y="188461"/>
                  </a:cubicBezTo>
                  <a:cubicBezTo>
                    <a:pt x="117586" y="188461"/>
                    <a:pt x="122650" y="188461"/>
                    <a:pt x="126448" y="188461"/>
                  </a:cubicBezTo>
                  <a:cubicBezTo>
                    <a:pt x="158099" y="188461"/>
                    <a:pt x="188484" y="187196"/>
                    <a:pt x="211273" y="183397"/>
                  </a:cubicBezTo>
                  <a:cubicBezTo>
                    <a:pt x="221402" y="182131"/>
                    <a:pt x="230264" y="179599"/>
                    <a:pt x="236594" y="178333"/>
                  </a:cubicBezTo>
                  <a:lnTo>
                    <a:pt x="236594" y="227709"/>
                  </a:lnTo>
                  <a:cubicBezTo>
                    <a:pt x="227732" y="231507"/>
                    <a:pt x="191016" y="239103"/>
                    <a:pt x="126448" y="239103"/>
                  </a:cubicBezTo>
                  <a:cubicBezTo>
                    <a:pt x="61880" y="239103"/>
                    <a:pt x="25165" y="232773"/>
                    <a:pt x="16302" y="227709"/>
                  </a:cubicBezTo>
                  <a:lnTo>
                    <a:pt x="16302" y="196058"/>
                  </a:lnTo>
                  <a:cubicBezTo>
                    <a:pt x="8706" y="193526"/>
                    <a:pt x="3642" y="192260"/>
                    <a:pt x="-156" y="189728"/>
                  </a:cubicBezTo>
                  <a:lnTo>
                    <a:pt x="-156" y="231507"/>
                  </a:lnTo>
                  <a:cubicBezTo>
                    <a:pt x="-156" y="237837"/>
                    <a:pt x="7440" y="244168"/>
                    <a:pt x="21367" y="247966"/>
                  </a:cubicBezTo>
                  <a:cubicBezTo>
                    <a:pt x="26431" y="249232"/>
                    <a:pt x="34027" y="250498"/>
                    <a:pt x="41623" y="251764"/>
                  </a:cubicBezTo>
                  <a:cubicBezTo>
                    <a:pt x="61880" y="254296"/>
                    <a:pt x="87201" y="256828"/>
                    <a:pt x="113788" y="256828"/>
                  </a:cubicBezTo>
                  <a:cubicBezTo>
                    <a:pt x="117586" y="256828"/>
                    <a:pt x="122650" y="256828"/>
                    <a:pt x="126448" y="256828"/>
                  </a:cubicBezTo>
                  <a:cubicBezTo>
                    <a:pt x="158099" y="256828"/>
                    <a:pt x="188484" y="255562"/>
                    <a:pt x="211273" y="251764"/>
                  </a:cubicBezTo>
                  <a:cubicBezTo>
                    <a:pt x="221402" y="250498"/>
                    <a:pt x="230264" y="247966"/>
                    <a:pt x="236594" y="246699"/>
                  </a:cubicBezTo>
                  <a:lnTo>
                    <a:pt x="236594" y="279617"/>
                  </a:lnTo>
                  <a:cubicBezTo>
                    <a:pt x="241658" y="277084"/>
                    <a:pt x="246723" y="275819"/>
                    <a:pt x="253053" y="274553"/>
                  </a:cubicBezTo>
                  <a:close/>
                  <a:moveTo>
                    <a:pt x="125182" y="35270"/>
                  </a:moveTo>
                  <a:cubicBezTo>
                    <a:pt x="73274" y="35270"/>
                    <a:pt x="39091" y="30206"/>
                    <a:pt x="22633" y="26408"/>
                  </a:cubicBezTo>
                  <a:cubicBezTo>
                    <a:pt x="39091" y="22610"/>
                    <a:pt x="73274" y="17546"/>
                    <a:pt x="125182" y="17546"/>
                  </a:cubicBezTo>
                  <a:cubicBezTo>
                    <a:pt x="177090" y="17546"/>
                    <a:pt x="211273" y="22610"/>
                    <a:pt x="227732" y="26408"/>
                  </a:cubicBezTo>
                  <a:cubicBezTo>
                    <a:pt x="211273" y="31472"/>
                    <a:pt x="177090" y="35270"/>
                    <a:pt x="125182" y="35270"/>
                  </a:cubicBez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14" name="Freeform: Shape 145">
              <a:extLst>
                <a:ext uri="{FF2B5EF4-FFF2-40B4-BE49-F238E27FC236}">
                  <a16:creationId xmlns:a16="http://schemas.microsoft.com/office/drawing/2014/main" id="{8C56D0F8-C9DC-F969-03C2-D7CAF96D3B70}"/>
                </a:ext>
              </a:extLst>
            </p:cNvPr>
            <p:cNvSpPr/>
            <p:nvPr/>
          </p:nvSpPr>
          <p:spPr>
            <a:xfrm>
              <a:off x="3406923" y="4182081"/>
              <a:ext cx="160787" cy="67100"/>
            </a:xfrm>
            <a:custGeom>
              <a:avLst/>
              <a:gdLst>
                <a:gd name="connsiteX0" fmla="*/ 126448 w 160787"/>
                <a:gd name="connsiteY0" fmla="*/ 49197 h 67100"/>
                <a:gd name="connsiteX1" fmla="*/ 16302 w 160787"/>
                <a:gd name="connsiteY1" fmla="*/ 37802 h 67100"/>
                <a:gd name="connsiteX2" fmla="*/ 16302 w 160787"/>
                <a:gd name="connsiteY2" fmla="*/ 6151 h 67100"/>
                <a:gd name="connsiteX3" fmla="*/ -156 w 160787"/>
                <a:gd name="connsiteY3" fmla="*/ -179 h 67100"/>
                <a:gd name="connsiteX4" fmla="*/ -156 w 160787"/>
                <a:gd name="connsiteY4" fmla="*/ 41600 h 67100"/>
                <a:gd name="connsiteX5" fmla="*/ 41623 w 160787"/>
                <a:gd name="connsiteY5" fmla="*/ 61857 h 67100"/>
                <a:gd name="connsiteX6" fmla="*/ 126448 w 160787"/>
                <a:gd name="connsiteY6" fmla="*/ 66921 h 67100"/>
                <a:gd name="connsiteX7" fmla="*/ 160631 w 160787"/>
                <a:gd name="connsiteY7" fmla="*/ 65655 h 67100"/>
                <a:gd name="connsiteX8" fmla="*/ 160631 w 160787"/>
                <a:gd name="connsiteY8" fmla="*/ 58059 h 67100"/>
                <a:gd name="connsiteX9" fmla="*/ 160631 w 160787"/>
                <a:gd name="connsiteY9" fmla="*/ 49197 h 67100"/>
                <a:gd name="connsiteX10" fmla="*/ 126448 w 160787"/>
                <a:gd name="connsiteY10" fmla="*/ 49197 h 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0787" h="67100">
                  <a:moveTo>
                    <a:pt x="126448" y="49197"/>
                  </a:moveTo>
                  <a:cubicBezTo>
                    <a:pt x="61880" y="49197"/>
                    <a:pt x="25165" y="42866"/>
                    <a:pt x="16302" y="37802"/>
                  </a:cubicBezTo>
                  <a:lnTo>
                    <a:pt x="16302" y="6151"/>
                  </a:lnTo>
                  <a:cubicBezTo>
                    <a:pt x="8706" y="3619"/>
                    <a:pt x="3642" y="2353"/>
                    <a:pt x="-156" y="-179"/>
                  </a:cubicBezTo>
                  <a:lnTo>
                    <a:pt x="-156" y="41600"/>
                  </a:lnTo>
                  <a:cubicBezTo>
                    <a:pt x="-156" y="51728"/>
                    <a:pt x="11238" y="58059"/>
                    <a:pt x="41623" y="61857"/>
                  </a:cubicBezTo>
                  <a:cubicBezTo>
                    <a:pt x="64412" y="65655"/>
                    <a:pt x="94797" y="66921"/>
                    <a:pt x="126448" y="66921"/>
                  </a:cubicBezTo>
                  <a:cubicBezTo>
                    <a:pt x="137843" y="66921"/>
                    <a:pt x="149237" y="66921"/>
                    <a:pt x="160631" y="65655"/>
                  </a:cubicBezTo>
                  <a:cubicBezTo>
                    <a:pt x="160631" y="63123"/>
                    <a:pt x="160631" y="60591"/>
                    <a:pt x="160631" y="58059"/>
                  </a:cubicBezTo>
                  <a:cubicBezTo>
                    <a:pt x="160631" y="55527"/>
                    <a:pt x="160631" y="51728"/>
                    <a:pt x="160631" y="49197"/>
                  </a:cubicBezTo>
                  <a:cubicBezTo>
                    <a:pt x="150503" y="47931"/>
                    <a:pt x="139109" y="49197"/>
                    <a:pt x="126448" y="49197"/>
                  </a:cubicBez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15" name="Freeform: Shape 146">
              <a:extLst>
                <a:ext uri="{FF2B5EF4-FFF2-40B4-BE49-F238E27FC236}">
                  <a16:creationId xmlns:a16="http://schemas.microsoft.com/office/drawing/2014/main" id="{DC4D2410-36AB-4D8D-3208-A3C458CF322F}"/>
                </a:ext>
              </a:extLst>
            </p:cNvPr>
            <p:cNvSpPr/>
            <p:nvPr/>
          </p:nvSpPr>
          <p:spPr>
            <a:xfrm>
              <a:off x="3584485" y="4145366"/>
              <a:ext cx="186741" cy="187374"/>
            </a:xfrm>
            <a:custGeom>
              <a:avLst/>
              <a:gdLst>
                <a:gd name="connsiteX0" fmla="*/ 93215 w 186741"/>
                <a:gd name="connsiteY0" fmla="*/ 187196 h 187374"/>
                <a:gd name="connsiteX1" fmla="*/ 159049 w 186741"/>
                <a:gd name="connsiteY1" fmla="*/ 159343 h 187374"/>
                <a:gd name="connsiteX2" fmla="*/ 159049 w 186741"/>
                <a:gd name="connsiteY2" fmla="*/ 27674 h 187374"/>
                <a:gd name="connsiteX3" fmla="*/ 93215 w 186741"/>
                <a:gd name="connsiteY3" fmla="*/ -179 h 187374"/>
                <a:gd name="connsiteX4" fmla="*/ 27380 w 186741"/>
                <a:gd name="connsiteY4" fmla="*/ 27674 h 187374"/>
                <a:gd name="connsiteX5" fmla="*/ 27380 w 186741"/>
                <a:gd name="connsiteY5" fmla="*/ 159343 h 187374"/>
                <a:gd name="connsiteX6" fmla="*/ 93215 w 186741"/>
                <a:gd name="connsiteY6" fmla="*/ 187196 h 187374"/>
                <a:gd name="connsiteX7" fmla="*/ 38775 w 186741"/>
                <a:gd name="connsiteY7" fmla="*/ 40335 h 187374"/>
                <a:gd name="connsiteX8" fmla="*/ 93215 w 186741"/>
                <a:gd name="connsiteY8" fmla="*/ 17546 h 187374"/>
                <a:gd name="connsiteX9" fmla="*/ 147655 w 186741"/>
                <a:gd name="connsiteY9" fmla="*/ 40335 h 187374"/>
                <a:gd name="connsiteX10" fmla="*/ 147655 w 186741"/>
                <a:gd name="connsiteY10" fmla="*/ 147948 h 187374"/>
                <a:gd name="connsiteX11" fmla="*/ 93215 w 186741"/>
                <a:gd name="connsiteY11" fmla="*/ 170737 h 187374"/>
                <a:gd name="connsiteX12" fmla="*/ 38775 w 186741"/>
                <a:gd name="connsiteY12" fmla="*/ 147948 h 187374"/>
                <a:gd name="connsiteX13" fmla="*/ 38775 w 186741"/>
                <a:gd name="connsiteY13" fmla="*/ 40335 h 187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741" h="187374">
                  <a:moveTo>
                    <a:pt x="93215" y="187196"/>
                  </a:moveTo>
                  <a:cubicBezTo>
                    <a:pt x="118536" y="187196"/>
                    <a:pt x="141324" y="177067"/>
                    <a:pt x="159049" y="159343"/>
                  </a:cubicBezTo>
                  <a:cubicBezTo>
                    <a:pt x="195764" y="122627"/>
                    <a:pt x="195764" y="63123"/>
                    <a:pt x="159049" y="27674"/>
                  </a:cubicBezTo>
                  <a:cubicBezTo>
                    <a:pt x="141324" y="9950"/>
                    <a:pt x="118536" y="-179"/>
                    <a:pt x="93215" y="-179"/>
                  </a:cubicBezTo>
                  <a:cubicBezTo>
                    <a:pt x="67894" y="-179"/>
                    <a:pt x="45105" y="9950"/>
                    <a:pt x="27380" y="27674"/>
                  </a:cubicBezTo>
                  <a:cubicBezTo>
                    <a:pt x="-9335" y="64389"/>
                    <a:pt x="-9335" y="123894"/>
                    <a:pt x="27380" y="159343"/>
                  </a:cubicBezTo>
                  <a:cubicBezTo>
                    <a:pt x="45105" y="177067"/>
                    <a:pt x="67894" y="187196"/>
                    <a:pt x="93215" y="187196"/>
                  </a:cubicBezTo>
                  <a:close/>
                  <a:moveTo>
                    <a:pt x="38775" y="40335"/>
                  </a:moveTo>
                  <a:cubicBezTo>
                    <a:pt x="52701" y="26408"/>
                    <a:pt x="72958" y="17546"/>
                    <a:pt x="93215" y="17546"/>
                  </a:cubicBezTo>
                  <a:cubicBezTo>
                    <a:pt x="113472" y="17546"/>
                    <a:pt x="132462" y="25142"/>
                    <a:pt x="147655" y="40335"/>
                  </a:cubicBezTo>
                  <a:cubicBezTo>
                    <a:pt x="178040" y="70720"/>
                    <a:pt x="178040" y="118829"/>
                    <a:pt x="147655" y="147948"/>
                  </a:cubicBezTo>
                  <a:cubicBezTo>
                    <a:pt x="133728" y="161875"/>
                    <a:pt x="113472" y="170737"/>
                    <a:pt x="93215" y="170737"/>
                  </a:cubicBezTo>
                  <a:cubicBezTo>
                    <a:pt x="72958" y="170737"/>
                    <a:pt x="53967" y="163141"/>
                    <a:pt x="38775" y="147948"/>
                  </a:cubicBezTo>
                  <a:cubicBezTo>
                    <a:pt x="9656" y="117563"/>
                    <a:pt x="9656" y="69453"/>
                    <a:pt x="38775" y="40335"/>
                  </a:cubicBez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16" name="Freeform: Shape 147">
              <a:extLst>
                <a:ext uri="{FF2B5EF4-FFF2-40B4-BE49-F238E27FC236}">
                  <a16:creationId xmlns:a16="http://schemas.microsoft.com/office/drawing/2014/main" id="{FAA97104-ACC1-187F-ACB3-17509F662282}"/>
                </a:ext>
              </a:extLst>
            </p:cNvPr>
            <p:cNvSpPr/>
            <p:nvPr/>
          </p:nvSpPr>
          <p:spPr>
            <a:xfrm>
              <a:off x="3620884" y="4179549"/>
              <a:ext cx="87356" cy="119008"/>
            </a:xfrm>
            <a:custGeom>
              <a:avLst/>
              <a:gdLst>
                <a:gd name="connsiteX0" fmla="*/ 15037 w 87356"/>
                <a:gd name="connsiteY0" fmla="*/ 59325 h 119008"/>
                <a:gd name="connsiteX1" fmla="*/ 15037 w 87356"/>
                <a:gd name="connsiteY1" fmla="*/ 65655 h 119008"/>
                <a:gd name="connsiteX2" fmla="*/ 15037 w 87356"/>
                <a:gd name="connsiteY2" fmla="*/ 66921 h 119008"/>
                <a:gd name="connsiteX3" fmla="*/ 6174 w 87356"/>
                <a:gd name="connsiteY3" fmla="*/ 66921 h 119008"/>
                <a:gd name="connsiteX4" fmla="*/ 2376 w 87356"/>
                <a:gd name="connsiteY4" fmla="*/ 80848 h 119008"/>
                <a:gd name="connsiteX5" fmla="*/ 16302 w 87356"/>
                <a:gd name="connsiteY5" fmla="*/ 80848 h 119008"/>
                <a:gd name="connsiteX6" fmla="*/ 16302 w 87356"/>
                <a:gd name="connsiteY6" fmla="*/ 82114 h 119008"/>
                <a:gd name="connsiteX7" fmla="*/ 60614 w 87356"/>
                <a:gd name="connsiteY7" fmla="*/ 118829 h 119008"/>
                <a:gd name="connsiteX8" fmla="*/ 83403 w 87356"/>
                <a:gd name="connsiteY8" fmla="*/ 113765 h 119008"/>
                <a:gd name="connsiteX9" fmla="*/ 83403 w 87356"/>
                <a:gd name="connsiteY9" fmla="*/ 96040 h 119008"/>
                <a:gd name="connsiteX10" fmla="*/ 60614 w 87356"/>
                <a:gd name="connsiteY10" fmla="*/ 102371 h 119008"/>
                <a:gd name="connsiteX11" fmla="*/ 35293 w 87356"/>
                <a:gd name="connsiteY11" fmla="*/ 82114 h 119008"/>
                <a:gd name="connsiteX12" fmla="*/ 35293 w 87356"/>
                <a:gd name="connsiteY12" fmla="*/ 80848 h 119008"/>
                <a:gd name="connsiteX13" fmla="*/ 69476 w 87356"/>
                <a:gd name="connsiteY13" fmla="*/ 80848 h 119008"/>
                <a:gd name="connsiteX14" fmla="*/ 73274 w 87356"/>
                <a:gd name="connsiteY14" fmla="*/ 66921 h 119008"/>
                <a:gd name="connsiteX15" fmla="*/ 32761 w 87356"/>
                <a:gd name="connsiteY15" fmla="*/ 66921 h 119008"/>
                <a:gd name="connsiteX16" fmla="*/ 32761 w 87356"/>
                <a:gd name="connsiteY16" fmla="*/ 54261 h 119008"/>
                <a:gd name="connsiteX17" fmla="*/ 75807 w 87356"/>
                <a:gd name="connsiteY17" fmla="*/ 54261 h 119008"/>
                <a:gd name="connsiteX18" fmla="*/ 79605 w 87356"/>
                <a:gd name="connsiteY18" fmla="*/ 40335 h 119008"/>
                <a:gd name="connsiteX19" fmla="*/ 34027 w 87356"/>
                <a:gd name="connsiteY19" fmla="*/ 40335 h 119008"/>
                <a:gd name="connsiteX20" fmla="*/ 34027 w 87356"/>
                <a:gd name="connsiteY20" fmla="*/ 39068 h 119008"/>
                <a:gd name="connsiteX21" fmla="*/ 58082 w 87356"/>
                <a:gd name="connsiteY21" fmla="*/ 16279 h 119008"/>
                <a:gd name="connsiteX22" fmla="*/ 82137 w 87356"/>
                <a:gd name="connsiteY22" fmla="*/ 27674 h 119008"/>
                <a:gd name="connsiteX23" fmla="*/ 87201 w 87356"/>
                <a:gd name="connsiteY23" fmla="*/ 9949 h 119008"/>
                <a:gd name="connsiteX24" fmla="*/ 58082 w 87356"/>
                <a:gd name="connsiteY24" fmla="*/ -179 h 119008"/>
                <a:gd name="connsiteX25" fmla="*/ 13771 w 87356"/>
                <a:gd name="connsiteY25" fmla="*/ 39068 h 119008"/>
                <a:gd name="connsiteX26" fmla="*/ 13771 w 87356"/>
                <a:gd name="connsiteY26" fmla="*/ 40335 h 119008"/>
                <a:gd name="connsiteX27" fmla="*/ 3642 w 87356"/>
                <a:gd name="connsiteY27" fmla="*/ 40335 h 119008"/>
                <a:gd name="connsiteX28" fmla="*/ -156 w 87356"/>
                <a:gd name="connsiteY28" fmla="*/ 54261 h 119008"/>
                <a:gd name="connsiteX29" fmla="*/ 11238 w 87356"/>
                <a:gd name="connsiteY29" fmla="*/ 54261 h 119008"/>
                <a:gd name="connsiteX30" fmla="*/ 15037 w 87356"/>
                <a:gd name="connsiteY30" fmla="*/ 59325 h 119008"/>
                <a:gd name="connsiteX31" fmla="*/ 15037 w 87356"/>
                <a:gd name="connsiteY31" fmla="*/ 59325 h 119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7356" h="119008">
                  <a:moveTo>
                    <a:pt x="15037" y="59325"/>
                  </a:moveTo>
                  <a:cubicBezTo>
                    <a:pt x="15037" y="61857"/>
                    <a:pt x="15037" y="64389"/>
                    <a:pt x="15037" y="65655"/>
                  </a:cubicBezTo>
                  <a:lnTo>
                    <a:pt x="15037" y="66921"/>
                  </a:lnTo>
                  <a:lnTo>
                    <a:pt x="6174" y="66921"/>
                  </a:lnTo>
                  <a:lnTo>
                    <a:pt x="2376" y="80848"/>
                  </a:lnTo>
                  <a:lnTo>
                    <a:pt x="16302" y="80848"/>
                  </a:lnTo>
                  <a:lnTo>
                    <a:pt x="16302" y="82114"/>
                  </a:lnTo>
                  <a:cubicBezTo>
                    <a:pt x="21367" y="106169"/>
                    <a:pt x="36559" y="118829"/>
                    <a:pt x="60614" y="118829"/>
                  </a:cubicBezTo>
                  <a:cubicBezTo>
                    <a:pt x="68210" y="118829"/>
                    <a:pt x="77073" y="116297"/>
                    <a:pt x="83403" y="113765"/>
                  </a:cubicBezTo>
                  <a:lnTo>
                    <a:pt x="83403" y="96040"/>
                  </a:lnTo>
                  <a:cubicBezTo>
                    <a:pt x="75807" y="101104"/>
                    <a:pt x="66944" y="102371"/>
                    <a:pt x="60614" y="102371"/>
                  </a:cubicBezTo>
                  <a:cubicBezTo>
                    <a:pt x="46688" y="102371"/>
                    <a:pt x="39091" y="96040"/>
                    <a:pt x="35293" y="82114"/>
                  </a:cubicBezTo>
                  <a:lnTo>
                    <a:pt x="35293" y="80848"/>
                  </a:lnTo>
                  <a:lnTo>
                    <a:pt x="69476" y="80848"/>
                  </a:lnTo>
                  <a:lnTo>
                    <a:pt x="73274" y="66921"/>
                  </a:lnTo>
                  <a:lnTo>
                    <a:pt x="32761" y="66921"/>
                  </a:lnTo>
                  <a:lnTo>
                    <a:pt x="32761" y="54261"/>
                  </a:lnTo>
                  <a:lnTo>
                    <a:pt x="75807" y="54261"/>
                  </a:lnTo>
                  <a:lnTo>
                    <a:pt x="79605" y="40335"/>
                  </a:lnTo>
                  <a:lnTo>
                    <a:pt x="34027" y="40335"/>
                  </a:lnTo>
                  <a:lnTo>
                    <a:pt x="34027" y="39068"/>
                  </a:lnTo>
                  <a:cubicBezTo>
                    <a:pt x="37825" y="23876"/>
                    <a:pt x="46688" y="16279"/>
                    <a:pt x="58082" y="16279"/>
                  </a:cubicBezTo>
                  <a:cubicBezTo>
                    <a:pt x="69476" y="16279"/>
                    <a:pt x="75807" y="20078"/>
                    <a:pt x="82137" y="27674"/>
                  </a:cubicBezTo>
                  <a:lnTo>
                    <a:pt x="87201" y="9949"/>
                  </a:lnTo>
                  <a:cubicBezTo>
                    <a:pt x="79605" y="3619"/>
                    <a:pt x="70743" y="-179"/>
                    <a:pt x="58082" y="-179"/>
                  </a:cubicBezTo>
                  <a:cubicBezTo>
                    <a:pt x="34027" y="-179"/>
                    <a:pt x="18835" y="13748"/>
                    <a:pt x="13771" y="39068"/>
                  </a:cubicBezTo>
                  <a:lnTo>
                    <a:pt x="13771" y="40335"/>
                  </a:lnTo>
                  <a:lnTo>
                    <a:pt x="3642" y="40335"/>
                  </a:lnTo>
                  <a:lnTo>
                    <a:pt x="-156" y="54261"/>
                  </a:lnTo>
                  <a:lnTo>
                    <a:pt x="11238" y="54261"/>
                  </a:lnTo>
                  <a:lnTo>
                    <a:pt x="15037" y="59325"/>
                  </a:lnTo>
                  <a:lnTo>
                    <a:pt x="15037" y="59325"/>
                  </a:lnTo>
                  <a:close/>
                </a:path>
              </a:pathLst>
            </a:custGeom>
            <a:grpFill/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sp>
        <p:nvSpPr>
          <p:cNvPr id="417" name="TextBox 148">
            <a:extLst>
              <a:ext uri="{FF2B5EF4-FFF2-40B4-BE49-F238E27FC236}">
                <a16:creationId xmlns:a16="http://schemas.microsoft.com/office/drawing/2014/main" id="{647914C9-27E6-B95C-AF11-3273CBEF3BAB}"/>
              </a:ext>
            </a:extLst>
          </p:cNvPr>
          <p:cNvSpPr txBox="1"/>
          <p:nvPr/>
        </p:nvSpPr>
        <p:spPr bwMode="gray">
          <a:xfrm>
            <a:off x="3815137" y="4539297"/>
            <a:ext cx="2000548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400" b="1" i="0" u="none" strike="noStrike" kern="1200" cap="none" spc="0" normalizeH="0" baseline="0" noProof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Mitarbeitende</a:t>
            </a:r>
          </a:p>
        </p:txBody>
      </p:sp>
      <p:sp>
        <p:nvSpPr>
          <p:cNvPr id="418" name="TextBox 149">
            <a:extLst>
              <a:ext uri="{FF2B5EF4-FFF2-40B4-BE49-F238E27FC236}">
                <a16:creationId xmlns:a16="http://schemas.microsoft.com/office/drawing/2014/main" id="{1A359E7A-AFDA-C119-3FB1-963DE947AA23}"/>
              </a:ext>
            </a:extLst>
          </p:cNvPr>
          <p:cNvSpPr txBox="1"/>
          <p:nvPr/>
        </p:nvSpPr>
        <p:spPr bwMode="gray">
          <a:xfrm>
            <a:off x="3821686" y="4877659"/>
            <a:ext cx="1173398" cy="15344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97" b="0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2023 nach Regionen</a:t>
            </a:r>
          </a:p>
        </p:txBody>
      </p:sp>
      <p:grpSp>
        <p:nvGrpSpPr>
          <p:cNvPr id="419" name="Graphic 6">
            <a:extLst>
              <a:ext uri="{FF2B5EF4-FFF2-40B4-BE49-F238E27FC236}">
                <a16:creationId xmlns:a16="http://schemas.microsoft.com/office/drawing/2014/main" id="{33B9EC43-1266-8807-7BEA-5181D615DE57}"/>
              </a:ext>
            </a:extLst>
          </p:cNvPr>
          <p:cNvGrpSpPr/>
          <p:nvPr/>
        </p:nvGrpSpPr>
        <p:grpSpPr>
          <a:xfrm>
            <a:off x="3342671" y="4583417"/>
            <a:ext cx="363354" cy="422858"/>
            <a:chOff x="3368941" y="4583417"/>
            <a:chExt cx="363354" cy="422858"/>
          </a:xfrm>
          <a:solidFill>
            <a:srgbClr val="535456"/>
          </a:solidFill>
        </p:grpSpPr>
        <p:sp>
          <p:nvSpPr>
            <p:cNvPr id="420" name="Freeform: Shape 151">
              <a:extLst>
                <a:ext uri="{FF2B5EF4-FFF2-40B4-BE49-F238E27FC236}">
                  <a16:creationId xmlns:a16="http://schemas.microsoft.com/office/drawing/2014/main" id="{86EBDEEF-89CF-F140-8714-FF15A6FEF317}"/>
                </a:ext>
              </a:extLst>
            </p:cNvPr>
            <p:cNvSpPr/>
            <p:nvPr/>
          </p:nvSpPr>
          <p:spPr>
            <a:xfrm>
              <a:off x="3508206" y="4583417"/>
              <a:ext cx="83559" cy="83558"/>
            </a:xfrm>
            <a:custGeom>
              <a:avLst/>
              <a:gdLst>
                <a:gd name="connsiteX0" fmla="*/ 38990 w 83559"/>
                <a:gd name="connsiteY0" fmla="*/ 83045 h 83558"/>
                <a:gd name="connsiteX1" fmla="*/ 45320 w 83559"/>
                <a:gd name="connsiteY1" fmla="*/ 83045 h 83558"/>
                <a:gd name="connsiteX2" fmla="*/ 83301 w 83559"/>
                <a:gd name="connsiteY2" fmla="*/ 41265 h 83558"/>
                <a:gd name="connsiteX3" fmla="*/ 41522 w 83559"/>
                <a:gd name="connsiteY3" fmla="*/ -514 h 83558"/>
                <a:gd name="connsiteX4" fmla="*/ -258 w 83559"/>
                <a:gd name="connsiteY4" fmla="*/ 41265 h 83558"/>
                <a:gd name="connsiteX5" fmla="*/ 38990 w 83559"/>
                <a:gd name="connsiteY5" fmla="*/ 83045 h 83558"/>
                <a:gd name="connsiteX6" fmla="*/ 42788 w 83559"/>
                <a:gd name="connsiteY6" fmla="*/ 15944 h 83558"/>
                <a:gd name="connsiteX7" fmla="*/ 69374 w 83559"/>
                <a:gd name="connsiteY7" fmla="*/ 42531 h 83558"/>
                <a:gd name="connsiteX8" fmla="*/ 42788 w 83559"/>
                <a:gd name="connsiteY8" fmla="*/ 69118 h 83558"/>
                <a:gd name="connsiteX9" fmla="*/ 16201 w 83559"/>
                <a:gd name="connsiteY9" fmla="*/ 42531 h 83558"/>
                <a:gd name="connsiteX10" fmla="*/ 42788 w 83559"/>
                <a:gd name="connsiteY10" fmla="*/ 15944 h 8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59" h="83558">
                  <a:moveTo>
                    <a:pt x="38990" y="83045"/>
                  </a:moveTo>
                  <a:lnTo>
                    <a:pt x="45320" y="83045"/>
                  </a:lnTo>
                  <a:cubicBezTo>
                    <a:pt x="66843" y="81779"/>
                    <a:pt x="83301" y="64054"/>
                    <a:pt x="83301" y="41265"/>
                  </a:cubicBezTo>
                  <a:cubicBezTo>
                    <a:pt x="83301" y="18477"/>
                    <a:pt x="64311" y="-514"/>
                    <a:pt x="41522" y="-514"/>
                  </a:cubicBezTo>
                  <a:cubicBezTo>
                    <a:pt x="18733" y="-514"/>
                    <a:pt x="-258" y="18477"/>
                    <a:pt x="-258" y="41265"/>
                  </a:cubicBezTo>
                  <a:cubicBezTo>
                    <a:pt x="1009" y="64054"/>
                    <a:pt x="17467" y="81779"/>
                    <a:pt x="38990" y="83045"/>
                  </a:cubicBezTo>
                  <a:close/>
                  <a:moveTo>
                    <a:pt x="42788" y="15944"/>
                  </a:moveTo>
                  <a:cubicBezTo>
                    <a:pt x="57980" y="15944"/>
                    <a:pt x="69374" y="27338"/>
                    <a:pt x="69374" y="42531"/>
                  </a:cubicBezTo>
                  <a:cubicBezTo>
                    <a:pt x="69374" y="57724"/>
                    <a:pt x="57980" y="69118"/>
                    <a:pt x="42788" y="69118"/>
                  </a:cubicBezTo>
                  <a:cubicBezTo>
                    <a:pt x="27595" y="69118"/>
                    <a:pt x="16201" y="57724"/>
                    <a:pt x="16201" y="42531"/>
                  </a:cubicBezTo>
                  <a:cubicBezTo>
                    <a:pt x="16201" y="27338"/>
                    <a:pt x="27595" y="15944"/>
                    <a:pt x="42788" y="15944"/>
                  </a:cubicBez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21" name="Freeform: Shape 152">
              <a:extLst>
                <a:ext uri="{FF2B5EF4-FFF2-40B4-BE49-F238E27FC236}">
                  <a16:creationId xmlns:a16="http://schemas.microsoft.com/office/drawing/2014/main" id="{D4336922-CC9E-B0EF-5C7F-902672A58374}"/>
                </a:ext>
              </a:extLst>
            </p:cNvPr>
            <p:cNvSpPr/>
            <p:nvPr/>
          </p:nvSpPr>
          <p:spPr>
            <a:xfrm>
              <a:off x="3460097" y="4684701"/>
              <a:ext cx="179778" cy="321574"/>
            </a:xfrm>
            <a:custGeom>
              <a:avLst/>
              <a:gdLst>
                <a:gd name="connsiteX0" fmla="*/ 142805 w 179778"/>
                <a:gd name="connsiteY0" fmla="*/ 177998 h 321574"/>
                <a:gd name="connsiteX1" fmla="*/ 149135 w 179778"/>
                <a:gd name="connsiteY1" fmla="*/ 176732 h 321574"/>
                <a:gd name="connsiteX2" fmla="*/ 155465 w 179778"/>
                <a:gd name="connsiteY2" fmla="*/ 175466 h 321574"/>
                <a:gd name="connsiteX3" fmla="*/ 155465 w 179778"/>
                <a:gd name="connsiteY3" fmla="*/ 175466 h 321574"/>
                <a:gd name="connsiteX4" fmla="*/ 161795 w 179778"/>
                <a:gd name="connsiteY4" fmla="*/ 172933 h 321574"/>
                <a:gd name="connsiteX5" fmla="*/ 161795 w 179778"/>
                <a:gd name="connsiteY5" fmla="*/ 172933 h 321574"/>
                <a:gd name="connsiteX6" fmla="*/ 166860 w 179778"/>
                <a:gd name="connsiteY6" fmla="*/ 169135 h 321574"/>
                <a:gd name="connsiteX7" fmla="*/ 166860 w 179778"/>
                <a:gd name="connsiteY7" fmla="*/ 169135 h 321574"/>
                <a:gd name="connsiteX8" fmla="*/ 178255 w 179778"/>
                <a:gd name="connsiteY8" fmla="*/ 152677 h 321574"/>
                <a:gd name="connsiteX9" fmla="*/ 178255 w 179778"/>
                <a:gd name="connsiteY9" fmla="*/ 152677 h 321574"/>
                <a:gd name="connsiteX10" fmla="*/ 179520 w 179778"/>
                <a:gd name="connsiteY10" fmla="*/ 146347 h 321574"/>
                <a:gd name="connsiteX11" fmla="*/ 179520 w 179778"/>
                <a:gd name="connsiteY11" fmla="*/ 145081 h 321574"/>
                <a:gd name="connsiteX12" fmla="*/ 179520 w 179778"/>
                <a:gd name="connsiteY12" fmla="*/ 138751 h 321574"/>
                <a:gd name="connsiteX13" fmla="*/ 179520 w 179778"/>
                <a:gd name="connsiteY13" fmla="*/ 138751 h 321574"/>
                <a:gd name="connsiteX14" fmla="*/ 179520 w 179778"/>
                <a:gd name="connsiteY14" fmla="*/ 39999 h 321574"/>
                <a:gd name="connsiteX15" fmla="*/ 178255 w 179778"/>
                <a:gd name="connsiteY15" fmla="*/ 29871 h 321574"/>
                <a:gd name="connsiteX16" fmla="*/ 178255 w 179778"/>
                <a:gd name="connsiteY16" fmla="*/ 29871 h 321574"/>
                <a:gd name="connsiteX17" fmla="*/ 170658 w 179778"/>
                <a:gd name="connsiteY17" fmla="*/ 14678 h 321574"/>
                <a:gd name="connsiteX18" fmla="*/ 170658 w 179778"/>
                <a:gd name="connsiteY18" fmla="*/ 14678 h 321574"/>
                <a:gd name="connsiteX19" fmla="*/ 139007 w 179778"/>
                <a:gd name="connsiteY19" fmla="*/ -514 h 321574"/>
                <a:gd name="connsiteX20" fmla="*/ 40256 w 179778"/>
                <a:gd name="connsiteY20" fmla="*/ -514 h 321574"/>
                <a:gd name="connsiteX21" fmla="*/ 38990 w 179778"/>
                <a:gd name="connsiteY21" fmla="*/ -514 h 321574"/>
                <a:gd name="connsiteX22" fmla="*/ 36458 w 179778"/>
                <a:gd name="connsiteY22" fmla="*/ -514 h 321574"/>
                <a:gd name="connsiteX23" fmla="*/ -258 w 179778"/>
                <a:gd name="connsiteY23" fmla="*/ 39999 h 321574"/>
                <a:gd name="connsiteX24" fmla="*/ -258 w 179778"/>
                <a:gd name="connsiteY24" fmla="*/ 138751 h 321574"/>
                <a:gd name="connsiteX25" fmla="*/ -258 w 179778"/>
                <a:gd name="connsiteY25" fmla="*/ 145081 h 321574"/>
                <a:gd name="connsiteX26" fmla="*/ -258 w 179778"/>
                <a:gd name="connsiteY26" fmla="*/ 145081 h 321574"/>
                <a:gd name="connsiteX27" fmla="*/ 1009 w 179778"/>
                <a:gd name="connsiteY27" fmla="*/ 151411 h 321574"/>
                <a:gd name="connsiteX28" fmla="*/ 17467 w 179778"/>
                <a:gd name="connsiteY28" fmla="*/ 171668 h 321574"/>
                <a:gd name="connsiteX29" fmla="*/ 17467 w 179778"/>
                <a:gd name="connsiteY29" fmla="*/ 171668 h 321574"/>
                <a:gd name="connsiteX30" fmla="*/ 23797 w 179778"/>
                <a:gd name="connsiteY30" fmla="*/ 174200 h 321574"/>
                <a:gd name="connsiteX31" fmla="*/ 23797 w 179778"/>
                <a:gd name="connsiteY31" fmla="*/ 174200 h 321574"/>
                <a:gd name="connsiteX32" fmla="*/ 30127 w 179778"/>
                <a:gd name="connsiteY32" fmla="*/ 176732 h 321574"/>
                <a:gd name="connsiteX33" fmla="*/ 36458 w 179778"/>
                <a:gd name="connsiteY33" fmla="*/ 177998 h 321574"/>
                <a:gd name="connsiteX34" fmla="*/ 36458 w 179778"/>
                <a:gd name="connsiteY34" fmla="*/ 177998 h 321574"/>
                <a:gd name="connsiteX35" fmla="*/ 36458 w 179778"/>
                <a:gd name="connsiteY35" fmla="*/ 177998 h 321574"/>
                <a:gd name="connsiteX36" fmla="*/ 36458 w 179778"/>
                <a:gd name="connsiteY36" fmla="*/ 289410 h 321574"/>
                <a:gd name="connsiteX37" fmla="*/ 68109 w 179778"/>
                <a:gd name="connsiteY37" fmla="*/ 321061 h 321574"/>
                <a:gd name="connsiteX38" fmla="*/ 109888 w 179778"/>
                <a:gd name="connsiteY38" fmla="*/ 321061 h 321574"/>
                <a:gd name="connsiteX39" fmla="*/ 133943 w 179778"/>
                <a:gd name="connsiteY39" fmla="*/ 309667 h 321574"/>
                <a:gd name="connsiteX40" fmla="*/ 133943 w 179778"/>
                <a:gd name="connsiteY40" fmla="*/ 309667 h 321574"/>
                <a:gd name="connsiteX41" fmla="*/ 141539 w 179778"/>
                <a:gd name="connsiteY41" fmla="*/ 289410 h 321574"/>
                <a:gd name="connsiteX42" fmla="*/ 141539 w 179778"/>
                <a:gd name="connsiteY42" fmla="*/ 289410 h 321574"/>
                <a:gd name="connsiteX43" fmla="*/ 141539 w 179778"/>
                <a:gd name="connsiteY43" fmla="*/ 177998 h 321574"/>
                <a:gd name="connsiteX44" fmla="*/ 127613 w 179778"/>
                <a:gd name="connsiteY44" fmla="*/ 57724 h 321574"/>
                <a:gd name="connsiteX45" fmla="*/ 127613 w 179778"/>
                <a:gd name="connsiteY45" fmla="*/ 164072 h 321574"/>
                <a:gd name="connsiteX46" fmla="*/ 127613 w 179778"/>
                <a:gd name="connsiteY46" fmla="*/ 171668 h 321574"/>
                <a:gd name="connsiteX47" fmla="*/ 127613 w 179778"/>
                <a:gd name="connsiteY47" fmla="*/ 290676 h 321574"/>
                <a:gd name="connsiteX48" fmla="*/ 109888 w 179778"/>
                <a:gd name="connsiteY48" fmla="*/ 308400 h 321574"/>
                <a:gd name="connsiteX49" fmla="*/ 97228 w 179778"/>
                <a:gd name="connsiteY49" fmla="*/ 308400 h 321574"/>
                <a:gd name="connsiteX50" fmla="*/ 97228 w 179778"/>
                <a:gd name="connsiteY50" fmla="*/ 165337 h 321574"/>
                <a:gd name="connsiteX51" fmla="*/ 82035 w 179778"/>
                <a:gd name="connsiteY51" fmla="*/ 165337 h 321574"/>
                <a:gd name="connsiteX52" fmla="*/ 82035 w 179778"/>
                <a:gd name="connsiteY52" fmla="*/ 308400 h 321574"/>
                <a:gd name="connsiteX53" fmla="*/ 69374 w 179778"/>
                <a:gd name="connsiteY53" fmla="*/ 308400 h 321574"/>
                <a:gd name="connsiteX54" fmla="*/ 51650 w 179778"/>
                <a:gd name="connsiteY54" fmla="*/ 290676 h 321574"/>
                <a:gd name="connsiteX55" fmla="*/ 51650 w 179778"/>
                <a:gd name="connsiteY55" fmla="*/ 171668 h 321574"/>
                <a:gd name="connsiteX56" fmla="*/ 51650 w 179778"/>
                <a:gd name="connsiteY56" fmla="*/ 164072 h 321574"/>
                <a:gd name="connsiteX57" fmla="*/ 51650 w 179778"/>
                <a:gd name="connsiteY57" fmla="*/ 57724 h 321574"/>
                <a:gd name="connsiteX58" fmla="*/ 36458 w 179778"/>
                <a:gd name="connsiteY58" fmla="*/ 57724 h 321574"/>
                <a:gd name="connsiteX59" fmla="*/ 36458 w 179778"/>
                <a:gd name="connsiteY59" fmla="*/ 162805 h 321574"/>
                <a:gd name="connsiteX60" fmla="*/ 13669 w 179778"/>
                <a:gd name="connsiteY60" fmla="*/ 137484 h 321574"/>
                <a:gd name="connsiteX61" fmla="*/ 13669 w 179778"/>
                <a:gd name="connsiteY61" fmla="*/ 38733 h 321574"/>
                <a:gd name="connsiteX62" fmla="*/ 38990 w 179778"/>
                <a:gd name="connsiteY62" fmla="*/ 13412 h 321574"/>
                <a:gd name="connsiteX63" fmla="*/ 137741 w 179778"/>
                <a:gd name="connsiteY63" fmla="*/ 13412 h 321574"/>
                <a:gd name="connsiteX64" fmla="*/ 163062 w 179778"/>
                <a:gd name="connsiteY64" fmla="*/ 38733 h 321574"/>
                <a:gd name="connsiteX65" fmla="*/ 163062 w 179778"/>
                <a:gd name="connsiteY65" fmla="*/ 137484 h 321574"/>
                <a:gd name="connsiteX66" fmla="*/ 140273 w 179778"/>
                <a:gd name="connsiteY66" fmla="*/ 162805 h 321574"/>
                <a:gd name="connsiteX67" fmla="*/ 140273 w 179778"/>
                <a:gd name="connsiteY67" fmla="*/ 57724 h 321574"/>
                <a:gd name="connsiteX68" fmla="*/ 127613 w 179778"/>
                <a:gd name="connsiteY68" fmla="*/ 57724 h 32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179778" h="321574">
                  <a:moveTo>
                    <a:pt x="142805" y="177998"/>
                  </a:moveTo>
                  <a:cubicBezTo>
                    <a:pt x="145337" y="177998"/>
                    <a:pt x="146604" y="177998"/>
                    <a:pt x="149135" y="176732"/>
                  </a:cubicBezTo>
                  <a:cubicBezTo>
                    <a:pt x="151667" y="176732"/>
                    <a:pt x="152934" y="175466"/>
                    <a:pt x="155465" y="175466"/>
                  </a:cubicBezTo>
                  <a:cubicBezTo>
                    <a:pt x="155465" y="175466"/>
                    <a:pt x="155465" y="175466"/>
                    <a:pt x="155465" y="175466"/>
                  </a:cubicBezTo>
                  <a:cubicBezTo>
                    <a:pt x="157997" y="174200"/>
                    <a:pt x="159264" y="174200"/>
                    <a:pt x="161795" y="172933"/>
                  </a:cubicBezTo>
                  <a:cubicBezTo>
                    <a:pt x="161795" y="172933"/>
                    <a:pt x="161795" y="172933"/>
                    <a:pt x="161795" y="172933"/>
                  </a:cubicBezTo>
                  <a:cubicBezTo>
                    <a:pt x="163062" y="171668"/>
                    <a:pt x="165594" y="170402"/>
                    <a:pt x="166860" y="169135"/>
                  </a:cubicBezTo>
                  <a:cubicBezTo>
                    <a:pt x="166860" y="169135"/>
                    <a:pt x="166860" y="169135"/>
                    <a:pt x="166860" y="169135"/>
                  </a:cubicBezTo>
                  <a:cubicBezTo>
                    <a:pt x="171924" y="164072"/>
                    <a:pt x="175722" y="159007"/>
                    <a:pt x="178255" y="152677"/>
                  </a:cubicBezTo>
                  <a:cubicBezTo>
                    <a:pt x="178255" y="152677"/>
                    <a:pt x="178255" y="152677"/>
                    <a:pt x="178255" y="152677"/>
                  </a:cubicBezTo>
                  <a:cubicBezTo>
                    <a:pt x="179520" y="150145"/>
                    <a:pt x="179520" y="148879"/>
                    <a:pt x="179520" y="146347"/>
                  </a:cubicBezTo>
                  <a:cubicBezTo>
                    <a:pt x="179520" y="146347"/>
                    <a:pt x="179520" y="146347"/>
                    <a:pt x="179520" y="145081"/>
                  </a:cubicBezTo>
                  <a:cubicBezTo>
                    <a:pt x="179520" y="142549"/>
                    <a:pt x="179520" y="141282"/>
                    <a:pt x="179520" y="138751"/>
                  </a:cubicBezTo>
                  <a:cubicBezTo>
                    <a:pt x="179520" y="138751"/>
                    <a:pt x="179520" y="138751"/>
                    <a:pt x="179520" y="138751"/>
                  </a:cubicBezTo>
                  <a:lnTo>
                    <a:pt x="179520" y="39999"/>
                  </a:lnTo>
                  <a:cubicBezTo>
                    <a:pt x="179520" y="36201"/>
                    <a:pt x="179520" y="32403"/>
                    <a:pt x="178255" y="29871"/>
                  </a:cubicBezTo>
                  <a:lnTo>
                    <a:pt x="178255" y="29871"/>
                  </a:lnTo>
                  <a:cubicBezTo>
                    <a:pt x="176988" y="24807"/>
                    <a:pt x="174456" y="19742"/>
                    <a:pt x="170658" y="14678"/>
                  </a:cubicBezTo>
                  <a:lnTo>
                    <a:pt x="170658" y="14678"/>
                  </a:lnTo>
                  <a:cubicBezTo>
                    <a:pt x="163062" y="5816"/>
                    <a:pt x="151667" y="-514"/>
                    <a:pt x="139007" y="-514"/>
                  </a:cubicBezTo>
                  <a:lnTo>
                    <a:pt x="40256" y="-514"/>
                  </a:lnTo>
                  <a:cubicBezTo>
                    <a:pt x="40256" y="-514"/>
                    <a:pt x="38990" y="-514"/>
                    <a:pt x="38990" y="-514"/>
                  </a:cubicBezTo>
                  <a:cubicBezTo>
                    <a:pt x="37723" y="-514"/>
                    <a:pt x="37723" y="-514"/>
                    <a:pt x="36458" y="-514"/>
                  </a:cubicBezTo>
                  <a:cubicBezTo>
                    <a:pt x="16200" y="2017"/>
                    <a:pt x="-258" y="18477"/>
                    <a:pt x="-258" y="39999"/>
                  </a:cubicBezTo>
                  <a:lnTo>
                    <a:pt x="-258" y="138751"/>
                  </a:lnTo>
                  <a:cubicBezTo>
                    <a:pt x="-258" y="141282"/>
                    <a:pt x="-258" y="143815"/>
                    <a:pt x="-258" y="145081"/>
                  </a:cubicBezTo>
                  <a:cubicBezTo>
                    <a:pt x="-258" y="145081"/>
                    <a:pt x="-258" y="145081"/>
                    <a:pt x="-258" y="145081"/>
                  </a:cubicBezTo>
                  <a:cubicBezTo>
                    <a:pt x="-258" y="147612"/>
                    <a:pt x="1009" y="148879"/>
                    <a:pt x="1009" y="151411"/>
                  </a:cubicBezTo>
                  <a:cubicBezTo>
                    <a:pt x="3540" y="160273"/>
                    <a:pt x="9870" y="167870"/>
                    <a:pt x="17467" y="171668"/>
                  </a:cubicBezTo>
                  <a:cubicBezTo>
                    <a:pt x="17467" y="171668"/>
                    <a:pt x="17467" y="171668"/>
                    <a:pt x="17467" y="171668"/>
                  </a:cubicBezTo>
                  <a:cubicBezTo>
                    <a:pt x="18733" y="172933"/>
                    <a:pt x="21265" y="174200"/>
                    <a:pt x="23797" y="174200"/>
                  </a:cubicBezTo>
                  <a:cubicBezTo>
                    <a:pt x="23797" y="174200"/>
                    <a:pt x="23797" y="174200"/>
                    <a:pt x="23797" y="174200"/>
                  </a:cubicBezTo>
                  <a:cubicBezTo>
                    <a:pt x="26329" y="175466"/>
                    <a:pt x="27595" y="175466"/>
                    <a:pt x="30127" y="176732"/>
                  </a:cubicBezTo>
                  <a:cubicBezTo>
                    <a:pt x="32660" y="176732"/>
                    <a:pt x="33925" y="177998"/>
                    <a:pt x="36458" y="177998"/>
                  </a:cubicBezTo>
                  <a:lnTo>
                    <a:pt x="36458" y="177998"/>
                  </a:lnTo>
                  <a:lnTo>
                    <a:pt x="36458" y="177998"/>
                  </a:lnTo>
                  <a:lnTo>
                    <a:pt x="36458" y="289410"/>
                  </a:lnTo>
                  <a:cubicBezTo>
                    <a:pt x="36458" y="307134"/>
                    <a:pt x="50384" y="321061"/>
                    <a:pt x="68109" y="321061"/>
                  </a:cubicBezTo>
                  <a:lnTo>
                    <a:pt x="109888" y="321061"/>
                  </a:lnTo>
                  <a:cubicBezTo>
                    <a:pt x="120016" y="321061"/>
                    <a:pt x="128879" y="315997"/>
                    <a:pt x="133943" y="309667"/>
                  </a:cubicBezTo>
                  <a:lnTo>
                    <a:pt x="133943" y="309667"/>
                  </a:lnTo>
                  <a:cubicBezTo>
                    <a:pt x="139007" y="304602"/>
                    <a:pt x="141539" y="297006"/>
                    <a:pt x="141539" y="289410"/>
                  </a:cubicBezTo>
                  <a:cubicBezTo>
                    <a:pt x="141539" y="289410"/>
                    <a:pt x="141539" y="289410"/>
                    <a:pt x="141539" y="289410"/>
                  </a:cubicBezTo>
                  <a:lnTo>
                    <a:pt x="141539" y="177998"/>
                  </a:lnTo>
                  <a:close/>
                  <a:moveTo>
                    <a:pt x="127613" y="57724"/>
                  </a:moveTo>
                  <a:lnTo>
                    <a:pt x="127613" y="164072"/>
                  </a:lnTo>
                  <a:lnTo>
                    <a:pt x="127613" y="171668"/>
                  </a:lnTo>
                  <a:lnTo>
                    <a:pt x="127613" y="290676"/>
                  </a:lnTo>
                  <a:cubicBezTo>
                    <a:pt x="127613" y="299538"/>
                    <a:pt x="120016" y="308400"/>
                    <a:pt x="109888" y="308400"/>
                  </a:cubicBezTo>
                  <a:lnTo>
                    <a:pt x="97228" y="308400"/>
                  </a:lnTo>
                  <a:lnTo>
                    <a:pt x="97228" y="165337"/>
                  </a:lnTo>
                  <a:lnTo>
                    <a:pt x="82035" y="165337"/>
                  </a:lnTo>
                  <a:lnTo>
                    <a:pt x="82035" y="308400"/>
                  </a:lnTo>
                  <a:lnTo>
                    <a:pt x="69374" y="308400"/>
                  </a:lnTo>
                  <a:cubicBezTo>
                    <a:pt x="60512" y="308400"/>
                    <a:pt x="51650" y="300804"/>
                    <a:pt x="51650" y="290676"/>
                  </a:cubicBezTo>
                  <a:lnTo>
                    <a:pt x="51650" y="171668"/>
                  </a:lnTo>
                  <a:lnTo>
                    <a:pt x="51650" y="164072"/>
                  </a:lnTo>
                  <a:lnTo>
                    <a:pt x="51650" y="57724"/>
                  </a:lnTo>
                  <a:lnTo>
                    <a:pt x="36458" y="57724"/>
                  </a:lnTo>
                  <a:lnTo>
                    <a:pt x="36458" y="162805"/>
                  </a:lnTo>
                  <a:cubicBezTo>
                    <a:pt x="23797" y="161539"/>
                    <a:pt x="13669" y="150145"/>
                    <a:pt x="13669" y="137484"/>
                  </a:cubicBezTo>
                  <a:lnTo>
                    <a:pt x="13669" y="38733"/>
                  </a:lnTo>
                  <a:cubicBezTo>
                    <a:pt x="13669" y="24807"/>
                    <a:pt x="25063" y="13412"/>
                    <a:pt x="38990" y="13412"/>
                  </a:cubicBezTo>
                  <a:lnTo>
                    <a:pt x="137741" y="13412"/>
                  </a:lnTo>
                  <a:cubicBezTo>
                    <a:pt x="151667" y="13412"/>
                    <a:pt x="163062" y="24807"/>
                    <a:pt x="163062" y="38733"/>
                  </a:cubicBezTo>
                  <a:lnTo>
                    <a:pt x="163062" y="137484"/>
                  </a:lnTo>
                  <a:cubicBezTo>
                    <a:pt x="163062" y="150145"/>
                    <a:pt x="152934" y="161539"/>
                    <a:pt x="140273" y="162805"/>
                  </a:cubicBezTo>
                  <a:lnTo>
                    <a:pt x="140273" y="57724"/>
                  </a:lnTo>
                  <a:lnTo>
                    <a:pt x="127613" y="57724"/>
                  </a:ln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22" name="Freeform: Shape 153">
              <a:extLst>
                <a:ext uri="{FF2B5EF4-FFF2-40B4-BE49-F238E27FC236}">
                  <a16:creationId xmlns:a16="http://schemas.microsoft.com/office/drawing/2014/main" id="{2053A401-BAD2-5219-C2EC-A491A6EADFA6}"/>
                </a:ext>
              </a:extLst>
            </p:cNvPr>
            <p:cNvSpPr/>
            <p:nvPr/>
          </p:nvSpPr>
          <p:spPr>
            <a:xfrm>
              <a:off x="3608224" y="4697361"/>
              <a:ext cx="124072" cy="308914"/>
            </a:xfrm>
            <a:custGeom>
              <a:avLst/>
              <a:gdLst>
                <a:gd name="connsiteX0" fmla="*/ 82035 w 124072"/>
                <a:gd name="connsiteY0" fmla="*/ -514 h 308914"/>
                <a:gd name="connsiteX1" fmla="*/ 41521 w 124072"/>
                <a:gd name="connsiteY1" fmla="*/ -514 h 308914"/>
                <a:gd name="connsiteX2" fmla="*/ 46586 w 124072"/>
                <a:gd name="connsiteY2" fmla="*/ 14678 h 308914"/>
                <a:gd name="connsiteX3" fmla="*/ 82035 w 124072"/>
                <a:gd name="connsiteY3" fmla="*/ 14678 h 308914"/>
                <a:gd name="connsiteX4" fmla="*/ 107356 w 124072"/>
                <a:gd name="connsiteY4" fmla="*/ 39999 h 308914"/>
                <a:gd name="connsiteX5" fmla="*/ 107356 w 124072"/>
                <a:gd name="connsiteY5" fmla="*/ 138751 h 308914"/>
                <a:gd name="connsiteX6" fmla="*/ 84567 w 124072"/>
                <a:gd name="connsiteY6" fmla="*/ 164072 h 308914"/>
                <a:gd name="connsiteX7" fmla="*/ 84567 w 124072"/>
                <a:gd name="connsiteY7" fmla="*/ 156475 h 308914"/>
                <a:gd name="connsiteX8" fmla="*/ 84567 w 124072"/>
                <a:gd name="connsiteY8" fmla="*/ 148879 h 308914"/>
                <a:gd name="connsiteX9" fmla="*/ 84567 w 124072"/>
                <a:gd name="connsiteY9" fmla="*/ 57724 h 308914"/>
                <a:gd name="connsiteX10" fmla="*/ 69374 w 124072"/>
                <a:gd name="connsiteY10" fmla="*/ 57724 h 308914"/>
                <a:gd name="connsiteX11" fmla="*/ 69374 w 124072"/>
                <a:gd name="connsiteY11" fmla="*/ 148879 h 308914"/>
                <a:gd name="connsiteX12" fmla="*/ 69374 w 124072"/>
                <a:gd name="connsiteY12" fmla="*/ 156475 h 308914"/>
                <a:gd name="connsiteX13" fmla="*/ 69374 w 124072"/>
                <a:gd name="connsiteY13" fmla="*/ 275483 h 308914"/>
                <a:gd name="connsiteX14" fmla="*/ 51649 w 124072"/>
                <a:gd name="connsiteY14" fmla="*/ 293207 h 308914"/>
                <a:gd name="connsiteX15" fmla="*/ 38989 w 124072"/>
                <a:gd name="connsiteY15" fmla="*/ 293207 h 308914"/>
                <a:gd name="connsiteX16" fmla="*/ 38989 w 124072"/>
                <a:gd name="connsiteY16" fmla="*/ 172933 h 308914"/>
                <a:gd name="connsiteX17" fmla="*/ 25063 w 124072"/>
                <a:gd name="connsiteY17" fmla="*/ 172933 h 308914"/>
                <a:gd name="connsiteX18" fmla="*/ 25063 w 124072"/>
                <a:gd name="connsiteY18" fmla="*/ 293207 h 308914"/>
                <a:gd name="connsiteX19" fmla="*/ 12402 w 124072"/>
                <a:gd name="connsiteY19" fmla="*/ 293207 h 308914"/>
                <a:gd name="connsiteX20" fmla="*/ 7338 w 124072"/>
                <a:gd name="connsiteY20" fmla="*/ 291942 h 308914"/>
                <a:gd name="connsiteX21" fmla="*/ -258 w 124072"/>
                <a:gd name="connsiteY21" fmla="*/ 305868 h 308914"/>
                <a:gd name="connsiteX22" fmla="*/ 12402 w 124072"/>
                <a:gd name="connsiteY22" fmla="*/ 308400 h 308914"/>
                <a:gd name="connsiteX23" fmla="*/ 54182 w 124072"/>
                <a:gd name="connsiteY23" fmla="*/ 308400 h 308914"/>
                <a:gd name="connsiteX24" fmla="*/ 85833 w 124072"/>
                <a:gd name="connsiteY24" fmla="*/ 276749 h 308914"/>
                <a:gd name="connsiteX25" fmla="*/ 85833 w 124072"/>
                <a:gd name="connsiteY25" fmla="*/ 180530 h 308914"/>
                <a:gd name="connsiteX26" fmla="*/ 123814 w 124072"/>
                <a:gd name="connsiteY26" fmla="*/ 140017 h 308914"/>
                <a:gd name="connsiteX27" fmla="*/ 123814 w 124072"/>
                <a:gd name="connsiteY27" fmla="*/ 41265 h 308914"/>
                <a:gd name="connsiteX28" fmla="*/ 82035 w 124072"/>
                <a:gd name="connsiteY28" fmla="*/ -514 h 30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24072" h="308914">
                  <a:moveTo>
                    <a:pt x="82035" y="-514"/>
                  </a:moveTo>
                  <a:lnTo>
                    <a:pt x="41521" y="-514"/>
                  </a:lnTo>
                  <a:cubicBezTo>
                    <a:pt x="44054" y="4550"/>
                    <a:pt x="45319" y="9614"/>
                    <a:pt x="46586" y="14678"/>
                  </a:cubicBezTo>
                  <a:lnTo>
                    <a:pt x="82035" y="14678"/>
                  </a:lnTo>
                  <a:cubicBezTo>
                    <a:pt x="95961" y="14678"/>
                    <a:pt x="107356" y="26073"/>
                    <a:pt x="107356" y="39999"/>
                  </a:cubicBezTo>
                  <a:lnTo>
                    <a:pt x="107356" y="138751"/>
                  </a:lnTo>
                  <a:cubicBezTo>
                    <a:pt x="107356" y="151411"/>
                    <a:pt x="97228" y="162805"/>
                    <a:pt x="84567" y="164072"/>
                  </a:cubicBezTo>
                  <a:lnTo>
                    <a:pt x="84567" y="156475"/>
                  </a:lnTo>
                  <a:lnTo>
                    <a:pt x="84567" y="148879"/>
                  </a:lnTo>
                  <a:lnTo>
                    <a:pt x="84567" y="57724"/>
                  </a:lnTo>
                  <a:lnTo>
                    <a:pt x="69374" y="57724"/>
                  </a:lnTo>
                  <a:lnTo>
                    <a:pt x="69374" y="148879"/>
                  </a:lnTo>
                  <a:lnTo>
                    <a:pt x="69374" y="156475"/>
                  </a:lnTo>
                  <a:lnTo>
                    <a:pt x="69374" y="275483"/>
                  </a:lnTo>
                  <a:cubicBezTo>
                    <a:pt x="69374" y="284346"/>
                    <a:pt x="61778" y="293207"/>
                    <a:pt x="51649" y="293207"/>
                  </a:cubicBezTo>
                  <a:lnTo>
                    <a:pt x="38989" y="293207"/>
                  </a:lnTo>
                  <a:lnTo>
                    <a:pt x="38989" y="172933"/>
                  </a:lnTo>
                  <a:lnTo>
                    <a:pt x="25063" y="172933"/>
                  </a:lnTo>
                  <a:lnTo>
                    <a:pt x="25063" y="293207"/>
                  </a:lnTo>
                  <a:lnTo>
                    <a:pt x="12402" y="293207"/>
                  </a:lnTo>
                  <a:cubicBezTo>
                    <a:pt x="11137" y="293207"/>
                    <a:pt x="8604" y="293207"/>
                    <a:pt x="7338" y="291942"/>
                  </a:cubicBezTo>
                  <a:cubicBezTo>
                    <a:pt x="6072" y="297006"/>
                    <a:pt x="3540" y="300804"/>
                    <a:pt x="-258" y="305868"/>
                  </a:cubicBezTo>
                  <a:cubicBezTo>
                    <a:pt x="3540" y="307134"/>
                    <a:pt x="7338" y="308400"/>
                    <a:pt x="12402" y="308400"/>
                  </a:cubicBezTo>
                  <a:lnTo>
                    <a:pt x="54182" y="308400"/>
                  </a:lnTo>
                  <a:cubicBezTo>
                    <a:pt x="71907" y="308400"/>
                    <a:pt x="85833" y="294474"/>
                    <a:pt x="85833" y="276749"/>
                  </a:cubicBezTo>
                  <a:lnTo>
                    <a:pt x="85833" y="180530"/>
                  </a:lnTo>
                  <a:cubicBezTo>
                    <a:pt x="107356" y="179264"/>
                    <a:pt x="123814" y="161539"/>
                    <a:pt x="123814" y="140017"/>
                  </a:cubicBezTo>
                  <a:lnTo>
                    <a:pt x="123814" y="41265"/>
                  </a:lnTo>
                  <a:cubicBezTo>
                    <a:pt x="123814" y="18477"/>
                    <a:pt x="104823" y="-514"/>
                    <a:pt x="82035" y="-514"/>
                  </a:cubicBez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23" name="Freeform: Shape 154">
              <a:extLst>
                <a:ext uri="{FF2B5EF4-FFF2-40B4-BE49-F238E27FC236}">
                  <a16:creationId xmlns:a16="http://schemas.microsoft.com/office/drawing/2014/main" id="{D6D3863F-2EDC-F4DE-4812-32FBC305A398}"/>
                </a:ext>
              </a:extLst>
            </p:cNvPr>
            <p:cNvSpPr/>
            <p:nvPr/>
          </p:nvSpPr>
          <p:spPr>
            <a:xfrm>
              <a:off x="3368941" y="4698627"/>
              <a:ext cx="124072" cy="307648"/>
            </a:xfrm>
            <a:custGeom>
              <a:avLst/>
              <a:gdLst>
                <a:gd name="connsiteX0" fmla="*/ 111154 w 124072"/>
                <a:gd name="connsiteY0" fmla="*/ 293208 h 307648"/>
                <a:gd name="connsiteX1" fmla="*/ 98494 w 124072"/>
                <a:gd name="connsiteY1" fmla="*/ 293208 h 307648"/>
                <a:gd name="connsiteX2" fmla="*/ 98494 w 124072"/>
                <a:gd name="connsiteY2" fmla="*/ 172934 h 307648"/>
                <a:gd name="connsiteX3" fmla="*/ 83301 w 124072"/>
                <a:gd name="connsiteY3" fmla="*/ 172934 h 307648"/>
                <a:gd name="connsiteX4" fmla="*/ 83301 w 124072"/>
                <a:gd name="connsiteY4" fmla="*/ 293208 h 307648"/>
                <a:gd name="connsiteX5" fmla="*/ 70641 w 124072"/>
                <a:gd name="connsiteY5" fmla="*/ 293208 h 307648"/>
                <a:gd name="connsiteX6" fmla="*/ 52916 w 124072"/>
                <a:gd name="connsiteY6" fmla="*/ 275483 h 307648"/>
                <a:gd name="connsiteX7" fmla="*/ 52916 w 124072"/>
                <a:gd name="connsiteY7" fmla="*/ 156476 h 307648"/>
                <a:gd name="connsiteX8" fmla="*/ 52916 w 124072"/>
                <a:gd name="connsiteY8" fmla="*/ 148879 h 307648"/>
                <a:gd name="connsiteX9" fmla="*/ 52916 w 124072"/>
                <a:gd name="connsiteY9" fmla="*/ 57724 h 307648"/>
                <a:gd name="connsiteX10" fmla="*/ 37723 w 124072"/>
                <a:gd name="connsiteY10" fmla="*/ 57724 h 307648"/>
                <a:gd name="connsiteX11" fmla="*/ 37723 w 124072"/>
                <a:gd name="connsiteY11" fmla="*/ 148879 h 307648"/>
                <a:gd name="connsiteX12" fmla="*/ 37723 w 124072"/>
                <a:gd name="connsiteY12" fmla="*/ 156476 h 307648"/>
                <a:gd name="connsiteX13" fmla="*/ 37723 w 124072"/>
                <a:gd name="connsiteY13" fmla="*/ 164072 h 307648"/>
                <a:gd name="connsiteX14" fmla="*/ 14935 w 124072"/>
                <a:gd name="connsiteY14" fmla="*/ 138751 h 307648"/>
                <a:gd name="connsiteX15" fmla="*/ 14935 w 124072"/>
                <a:gd name="connsiteY15" fmla="*/ 40000 h 307648"/>
                <a:gd name="connsiteX16" fmla="*/ 40256 w 124072"/>
                <a:gd name="connsiteY16" fmla="*/ 14679 h 307648"/>
                <a:gd name="connsiteX17" fmla="*/ 75705 w 124072"/>
                <a:gd name="connsiteY17" fmla="*/ 14679 h 307648"/>
                <a:gd name="connsiteX18" fmla="*/ 80769 w 124072"/>
                <a:gd name="connsiteY18" fmla="*/ -514 h 307648"/>
                <a:gd name="connsiteX19" fmla="*/ 40256 w 124072"/>
                <a:gd name="connsiteY19" fmla="*/ -514 h 307648"/>
                <a:gd name="connsiteX20" fmla="*/ -258 w 124072"/>
                <a:gd name="connsiteY20" fmla="*/ 40000 h 307648"/>
                <a:gd name="connsiteX21" fmla="*/ -258 w 124072"/>
                <a:gd name="connsiteY21" fmla="*/ 138751 h 307648"/>
                <a:gd name="connsiteX22" fmla="*/ 37723 w 124072"/>
                <a:gd name="connsiteY22" fmla="*/ 179264 h 307648"/>
                <a:gd name="connsiteX23" fmla="*/ 37723 w 124072"/>
                <a:gd name="connsiteY23" fmla="*/ 275483 h 307648"/>
                <a:gd name="connsiteX24" fmla="*/ 69374 w 124072"/>
                <a:gd name="connsiteY24" fmla="*/ 307134 h 307648"/>
                <a:gd name="connsiteX25" fmla="*/ 111154 w 124072"/>
                <a:gd name="connsiteY25" fmla="*/ 307134 h 307648"/>
                <a:gd name="connsiteX26" fmla="*/ 123815 w 124072"/>
                <a:gd name="connsiteY26" fmla="*/ 304602 h 307648"/>
                <a:gd name="connsiteX27" fmla="*/ 116218 w 124072"/>
                <a:gd name="connsiteY27" fmla="*/ 290676 h 307648"/>
                <a:gd name="connsiteX28" fmla="*/ 111154 w 124072"/>
                <a:gd name="connsiteY28" fmla="*/ 293208 h 307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24072" h="307648">
                  <a:moveTo>
                    <a:pt x="111154" y="293208"/>
                  </a:moveTo>
                  <a:lnTo>
                    <a:pt x="98494" y="293208"/>
                  </a:lnTo>
                  <a:lnTo>
                    <a:pt x="98494" y="172934"/>
                  </a:lnTo>
                  <a:lnTo>
                    <a:pt x="83301" y="172934"/>
                  </a:lnTo>
                  <a:lnTo>
                    <a:pt x="83301" y="293208"/>
                  </a:lnTo>
                  <a:lnTo>
                    <a:pt x="70641" y="293208"/>
                  </a:lnTo>
                  <a:cubicBezTo>
                    <a:pt x="61778" y="293208"/>
                    <a:pt x="52916" y="285612"/>
                    <a:pt x="52916" y="275483"/>
                  </a:cubicBezTo>
                  <a:lnTo>
                    <a:pt x="52916" y="156476"/>
                  </a:lnTo>
                  <a:lnTo>
                    <a:pt x="52916" y="148879"/>
                  </a:lnTo>
                  <a:lnTo>
                    <a:pt x="52916" y="57724"/>
                  </a:lnTo>
                  <a:lnTo>
                    <a:pt x="37723" y="57724"/>
                  </a:lnTo>
                  <a:lnTo>
                    <a:pt x="37723" y="148879"/>
                  </a:lnTo>
                  <a:lnTo>
                    <a:pt x="37723" y="156476"/>
                  </a:lnTo>
                  <a:lnTo>
                    <a:pt x="37723" y="164072"/>
                  </a:lnTo>
                  <a:cubicBezTo>
                    <a:pt x="25063" y="162806"/>
                    <a:pt x="14935" y="151411"/>
                    <a:pt x="14935" y="138751"/>
                  </a:cubicBezTo>
                  <a:lnTo>
                    <a:pt x="14935" y="40000"/>
                  </a:lnTo>
                  <a:cubicBezTo>
                    <a:pt x="14935" y="26073"/>
                    <a:pt x="26329" y="14679"/>
                    <a:pt x="40256" y="14679"/>
                  </a:cubicBezTo>
                  <a:lnTo>
                    <a:pt x="75705" y="14679"/>
                  </a:lnTo>
                  <a:cubicBezTo>
                    <a:pt x="76971" y="9614"/>
                    <a:pt x="78237" y="4550"/>
                    <a:pt x="80769" y="-514"/>
                  </a:cubicBezTo>
                  <a:lnTo>
                    <a:pt x="40256" y="-514"/>
                  </a:lnTo>
                  <a:cubicBezTo>
                    <a:pt x="17467" y="-514"/>
                    <a:pt x="-258" y="18477"/>
                    <a:pt x="-258" y="40000"/>
                  </a:cubicBezTo>
                  <a:lnTo>
                    <a:pt x="-258" y="138751"/>
                  </a:lnTo>
                  <a:cubicBezTo>
                    <a:pt x="-258" y="160274"/>
                    <a:pt x="16201" y="177998"/>
                    <a:pt x="37723" y="179264"/>
                  </a:cubicBezTo>
                  <a:lnTo>
                    <a:pt x="37723" y="275483"/>
                  </a:lnTo>
                  <a:cubicBezTo>
                    <a:pt x="37723" y="293208"/>
                    <a:pt x="51650" y="307134"/>
                    <a:pt x="69374" y="307134"/>
                  </a:cubicBezTo>
                  <a:lnTo>
                    <a:pt x="111154" y="307134"/>
                  </a:lnTo>
                  <a:cubicBezTo>
                    <a:pt x="116218" y="307134"/>
                    <a:pt x="120016" y="305869"/>
                    <a:pt x="123815" y="304602"/>
                  </a:cubicBezTo>
                  <a:cubicBezTo>
                    <a:pt x="120016" y="300804"/>
                    <a:pt x="117485" y="295741"/>
                    <a:pt x="116218" y="290676"/>
                  </a:cubicBezTo>
                  <a:cubicBezTo>
                    <a:pt x="114952" y="291942"/>
                    <a:pt x="113686" y="293208"/>
                    <a:pt x="111154" y="293208"/>
                  </a:cubicBez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24" name="Freeform: Shape 155">
              <a:extLst>
                <a:ext uri="{FF2B5EF4-FFF2-40B4-BE49-F238E27FC236}">
                  <a16:creationId xmlns:a16="http://schemas.microsoft.com/office/drawing/2014/main" id="{BE0219DF-E452-C61F-CAC3-14DA85BD6DE4}"/>
                </a:ext>
              </a:extLst>
            </p:cNvPr>
            <p:cNvSpPr/>
            <p:nvPr/>
          </p:nvSpPr>
          <p:spPr>
            <a:xfrm>
              <a:off x="3599361" y="4598609"/>
              <a:ext cx="83559" cy="83559"/>
            </a:xfrm>
            <a:custGeom>
              <a:avLst/>
              <a:gdLst>
                <a:gd name="connsiteX0" fmla="*/ 38990 w 83559"/>
                <a:gd name="connsiteY0" fmla="*/ 83045 h 83559"/>
                <a:gd name="connsiteX1" fmla="*/ 41521 w 83559"/>
                <a:gd name="connsiteY1" fmla="*/ 83045 h 83559"/>
                <a:gd name="connsiteX2" fmla="*/ 83301 w 83559"/>
                <a:gd name="connsiteY2" fmla="*/ 41266 h 83559"/>
                <a:gd name="connsiteX3" fmla="*/ 41521 w 83559"/>
                <a:gd name="connsiteY3" fmla="*/ -514 h 83559"/>
                <a:gd name="connsiteX4" fmla="*/ -258 w 83559"/>
                <a:gd name="connsiteY4" fmla="*/ 41266 h 83559"/>
                <a:gd name="connsiteX5" fmla="*/ 9870 w 83559"/>
                <a:gd name="connsiteY5" fmla="*/ 67853 h 83559"/>
                <a:gd name="connsiteX6" fmla="*/ 38990 w 83559"/>
                <a:gd name="connsiteY6" fmla="*/ 83045 h 83559"/>
                <a:gd name="connsiteX7" fmla="*/ 41521 w 83559"/>
                <a:gd name="connsiteY7" fmla="*/ 15945 h 83559"/>
                <a:gd name="connsiteX8" fmla="*/ 68109 w 83559"/>
                <a:gd name="connsiteY8" fmla="*/ 42532 h 83559"/>
                <a:gd name="connsiteX9" fmla="*/ 41521 w 83559"/>
                <a:gd name="connsiteY9" fmla="*/ 69118 h 83559"/>
                <a:gd name="connsiteX10" fmla="*/ 14935 w 83559"/>
                <a:gd name="connsiteY10" fmla="*/ 42532 h 83559"/>
                <a:gd name="connsiteX11" fmla="*/ 41521 w 83559"/>
                <a:gd name="connsiteY11" fmla="*/ 15945 h 83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559" h="83559">
                  <a:moveTo>
                    <a:pt x="38990" y="83045"/>
                  </a:moveTo>
                  <a:cubicBezTo>
                    <a:pt x="40256" y="83045"/>
                    <a:pt x="40256" y="83045"/>
                    <a:pt x="41521" y="83045"/>
                  </a:cubicBezTo>
                  <a:cubicBezTo>
                    <a:pt x="64311" y="83045"/>
                    <a:pt x="83301" y="64055"/>
                    <a:pt x="83301" y="41266"/>
                  </a:cubicBezTo>
                  <a:cubicBezTo>
                    <a:pt x="83301" y="18477"/>
                    <a:pt x="64311" y="-514"/>
                    <a:pt x="41521" y="-514"/>
                  </a:cubicBezTo>
                  <a:cubicBezTo>
                    <a:pt x="18733" y="-514"/>
                    <a:pt x="-258" y="18477"/>
                    <a:pt x="-258" y="41266"/>
                  </a:cubicBezTo>
                  <a:cubicBezTo>
                    <a:pt x="-258" y="51394"/>
                    <a:pt x="3540" y="61522"/>
                    <a:pt x="9870" y="67853"/>
                  </a:cubicBezTo>
                  <a:cubicBezTo>
                    <a:pt x="17467" y="76715"/>
                    <a:pt x="27595" y="81779"/>
                    <a:pt x="38990" y="83045"/>
                  </a:cubicBezTo>
                  <a:close/>
                  <a:moveTo>
                    <a:pt x="41521" y="15945"/>
                  </a:moveTo>
                  <a:cubicBezTo>
                    <a:pt x="56714" y="15945"/>
                    <a:pt x="68109" y="27339"/>
                    <a:pt x="68109" y="42532"/>
                  </a:cubicBezTo>
                  <a:cubicBezTo>
                    <a:pt x="68109" y="57724"/>
                    <a:pt x="56714" y="69118"/>
                    <a:pt x="41521" y="69118"/>
                  </a:cubicBezTo>
                  <a:cubicBezTo>
                    <a:pt x="26329" y="69118"/>
                    <a:pt x="14935" y="57724"/>
                    <a:pt x="14935" y="42532"/>
                  </a:cubicBezTo>
                  <a:cubicBezTo>
                    <a:pt x="14935" y="27339"/>
                    <a:pt x="27595" y="15945"/>
                    <a:pt x="41521" y="15945"/>
                  </a:cubicBez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sp>
          <p:nvSpPr>
            <p:cNvPr id="425" name="Freeform: Shape 156">
              <a:extLst>
                <a:ext uri="{FF2B5EF4-FFF2-40B4-BE49-F238E27FC236}">
                  <a16:creationId xmlns:a16="http://schemas.microsoft.com/office/drawing/2014/main" id="{F18FA728-B374-10BD-808C-210EDE1B4506}"/>
                </a:ext>
              </a:extLst>
            </p:cNvPr>
            <p:cNvSpPr/>
            <p:nvPr/>
          </p:nvSpPr>
          <p:spPr>
            <a:xfrm>
              <a:off x="3418317" y="4599876"/>
              <a:ext cx="83558" cy="82292"/>
            </a:xfrm>
            <a:custGeom>
              <a:avLst/>
              <a:gdLst>
                <a:gd name="connsiteX0" fmla="*/ 41521 w 83558"/>
                <a:gd name="connsiteY0" fmla="*/ 81779 h 82292"/>
                <a:gd name="connsiteX1" fmla="*/ 44054 w 83558"/>
                <a:gd name="connsiteY1" fmla="*/ 81779 h 82292"/>
                <a:gd name="connsiteX2" fmla="*/ 73172 w 83558"/>
                <a:gd name="connsiteY2" fmla="*/ 67852 h 82292"/>
                <a:gd name="connsiteX3" fmla="*/ 83301 w 83558"/>
                <a:gd name="connsiteY3" fmla="*/ 41265 h 82292"/>
                <a:gd name="connsiteX4" fmla="*/ 41521 w 83558"/>
                <a:gd name="connsiteY4" fmla="*/ -514 h 82292"/>
                <a:gd name="connsiteX5" fmla="*/ -258 w 83558"/>
                <a:gd name="connsiteY5" fmla="*/ 41265 h 82292"/>
                <a:gd name="connsiteX6" fmla="*/ 41521 w 83558"/>
                <a:gd name="connsiteY6" fmla="*/ 81779 h 82292"/>
                <a:gd name="connsiteX7" fmla="*/ 41521 w 83558"/>
                <a:gd name="connsiteY7" fmla="*/ 14679 h 82292"/>
                <a:gd name="connsiteX8" fmla="*/ 68109 w 83558"/>
                <a:gd name="connsiteY8" fmla="*/ 41265 h 82292"/>
                <a:gd name="connsiteX9" fmla="*/ 41521 w 83558"/>
                <a:gd name="connsiteY9" fmla="*/ 67852 h 82292"/>
                <a:gd name="connsiteX10" fmla="*/ 14935 w 83558"/>
                <a:gd name="connsiteY10" fmla="*/ 41265 h 82292"/>
                <a:gd name="connsiteX11" fmla="*/ 41521 w 83558"/>
                <a:gd name="connsiteY11" fmla="*/ 14679 h 82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558" h="82292">
                  <a:moveTo>
                    <a:pt x="41521" y="81779"/>
                  </a:moveTo>
                  <a:cubicBezTo>
                    <a:pt x="42788" y="81779"/>
                    <a:pt x="42788" y="81779"/>
                    <a:pt x="44054" y="81779"/>
                  </a:cubicBezTo>
                  <a:cubicBezTo>
                    <a:pt x="55448" y="80512"/>
                    <a:pt x="65576" y="75449"/>
                    <a:pt x="73172" y="67852"/>
                  </a:cubicBezTo>
                  <a:cubicBezTo>
                    <a:pt x="79503" y="60256"/>
                    <a:pt x="83301" y="51393"/>
                    <a:pt x="83301" y="41265"/>
                  </a:cubicBezTo>
                  <a:cubicBezTo>
                    <a:pt x="83301" y="18477"/>
                    <a:pt x="64310" y="-514"/>
                    <a:pt x="41521" y="-514"/>
                  </a:cubicBezTo>
                  <a:cubicBezTo>
                    <a:pt x="18733" y="-514"/>
                    <a:pt x="-258" y="18477"/>
                    <a:pt x="-258" y="41265"/>
                  </a:cubicBezTo>
                  <a:cubicBezTo>
                    <a:pt x="-258" y="62788"/>
                    <a:pt x="18733" y="81779"/>
                    <a:pt x="41521" y="81779"/>
                  </a:cubicBezTo>
                  <a:close/>
                  <a:moveTo>
                    <a:pt x="41521" y="14679"/>
                  </a:moveTo>
                  <a:cubicBezTo>
                    <a:pt x="56714" y="14679"/>
                    <a:pt x="68109" y="26073"/>
                    <a:pt x="68109" y="41265"/>
                  </a:cubicBezTo>
                  <a:cubicBezTo>
                    <a:pt x="68109" y="56458"/>
                    <a:pt x="56714" y="67852"/>
                    <a:pt x="41521" y="67852"/>
                  </a:cubicBezTo>
                  <a:cubicBezTo>
                    <a:pt x="26329" y="67852"/>
                    <a:pt x="14935" y="56458"/>
                    <a:pt x="14935" y="41265"/>
                  </a:cubicBezTo>
                  <a:cubicBezTo>
                    <a:pt x="14935" y="26073"/>
                    <a:pt x="27595" y="14679"/>
                    <a:pt x="41521" y="14679"/>
                  </a:cubicBezTo>
                  <a:close/>
                </a:path>
              </a:pathLst>
            </a:custGeom>
            <a:solidFill>
              <a:srgbClr val="535456"/>
            </a:solidFill>
            <a:ln w="126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</p:grpSp>
      <p:sp>
        <p:nvSpPr>
          <p:cNvPr id="426" name="TextBox 196">
            <a:extLst>
              <a:ext uri="{FF2B5EF4-FFF2-40B4-BE49-F238E27FC236}">
                <a16:creationId xmlns:a16="http://schemas.microsoft.com/office/drawing/2014/main" id="{A8CDBF0E-09C6-A2F1-7AB8-FB15621DCA9D}"/>
              </a:ext>
            </a:extLst>
          </p:cNvPr>
          <p:cNvSpPr txBox="1"/>
          <p:nvPr/>
        </p:nvSpPr>
        <p:spPr bwMode="gray">
          <a:xfrm>
            <a:off x="3380561" y="5389095"/>
            <a:ext cx="982641" cy="46166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6,0 %</a:t>
            </a:r>
          </a:p>
        </p:txBody>
      </p:sp>
      <p:grpSp>
        <p:nvGrpSpPr>
          <p:cNvPr id="427" name="Gruppieren 426">
            <a:extLst>
              <a:ext uri="{FF2B5EF4-FFF2-40B4-BE49-F238E27FC236}">
                <a16:creationId xmlns:a16="http://schemas.microsoft.com/office/drawing/2014/main" id="{FBD66831-4ADB-C233-F908-216E186A03D2}"/>
              </a:ext>
            </a:extLst>
          </p:cNvPr>
          <p:cNvGrpSpPr/>
          <p:nvPr/>
        </p:nvGrpSpPr>
        <p:grpSpPr>
          <a:xfrm>
            <a:off x="558754" y="3122328"/>
            <a:ext cx="2084660" cy="1971176"/>
            <a:chOff x="612872" y="3260375"/>
            <a:chExt cx="1895145" cy="1791978"/>
          </a:xfrm>
        </p:grpSpPr>
        <p:grpSp>
          <p:nvGrpSpPr>
            <p:cNvPr id="428" name="Gruppieren 427">
              <a:extLst>
                <a:ext uri="{FF2B5EF4-FFF2-40B4-BE49-F238E27FC236}">
                  <a16:creationId xmlns:a16="http://schemas.microsoft.com/office/drawing/2014/main" id="{46E2E7B5-E408-0D5A-4809-8C447B64457B}"/>
                </a:ext>
              </a:extLst>
            </p:cNvPr>
            <p:cNvGrpSpPr>
              <a:grpSpLocks/>
            </p:cNvGrpSpPr>
            <p:nvPr/>
          </p:nvGrpSpPr>
          <p:grpSpPr>
            <a:xfrm>
              <a:off x="778274" y="3271339"/>
              <a:ext cx="1698493" cy="1766414"/>
              <a:chOff x="781868" y="3179589"/>
              <a:chExt cx="1698493" cy="1766414"/>
            </a:xfrm>
          </p:grpSpPr>
          <p:pic>
            <p:nvPicPr>
              <p:cNvPr id="453" name="Grafik 452">
                <a:extLst>
                  <a:ext uri="{FF2B5EF4-FFF2-40B4-BE49-F238E27FC236}">
                    <a16:creationId xmlns:a16="http://schemas.microsoft.com/office/drawing/2014/main" id="{07E7806C-C44A-1D88-E0F5-848168305F7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p:blipFill>
            <p:spPr>
              <a:xfrm>
                <a:off x="1251933" y="3735940"/>
                <a:ext cx="670561" cy="670560"/>
              </a:xfrm>
              <a:prstGeom prst="rect">
                <a:avLst/>
              </a:prstGeom>
            </p:spPr>
          </p:pic>
          <p:grpSp>
            <p:nvGrpSpPr>
              <p:cNvPr id="454" name="Gruppieren 453">
                <a:extLst>
                  <a:ext uri="{FF2B5EF4-FFF2-40B4-BE49-F238E27FC236}">
                    <a16:creationId xmlns:a16="http://schemas.microsoft.com/office/drawing/2014/main" id="{4646B882-91E3-D6A5-A733-132F34DE542C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781868" y="3179589"/>
                <a:ext cx="1698493" cy="1766414"/>
                <a:chOff x="781868" y="3179589"/>
                <a:chExt cx="1698493" cy="1766414"/>
              </a:xfrm>
            </p:grpSpPr>
            <p:sp>
              <p:nvSpPr>
                <p:cNvPr id="455" name="Ellipse 454">
                  <a:extLst>
                    <a:ext uri="{FF2B5EF4-FFF2-40B4-BE49-F238E27FC236}">
                      <a16:creationId xmlns:a16="http://schemas.microsoft.com/office/drawing/2014/main" id="{00567B13-D6D6-FAC4-EFDA-940E85D31377}"/>
                    </a:ext>
                  </a:extLst>
                </p:cNvPr>
                <p:cNvSpPr>
                  <a:spLocks/>
                </p:cNvSpPr>
                <p:nvPr/>
              </p:nvSpPr>
              <p:spPr bwMode="gray">
                <a:xfrm>
                  <a:off x="1115314" y="3606680"/>
                  <a:ext cx="940389" cy="940389"/>
                </a:xfrm>
                <a:prstGeom prst="ellipse">
                  <a:avLst/>
                </a:prstGeom>
                <a:noFill/>
                <a:ln w="12700">
                  <a:solidFill>
                    <a:schemeClr val="accent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endParaRPr>
                </a:p>
              </p:txBody>
            </p:sp>
            <p:cxnSp>
              <p:nvCxnSpPr>
                <p:cNvPr id="456" name="Gerader Verbinder 455">
                  <a:extLst>
                    <a:ext uri="{FF2B5EF4-FFF2-40B4-BE49-F238E27FC236}">
                      <a16:creationId xmlns:a16="http://schemas.microsoft.com/office/drawing/2014/main" id="{3AF35CDA-4747-452D-5EE5-AC050D5DE18B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flipH="1">
                  <a:off x="1595643" y="3179589"/>
                  <a:ext cx="5085" cy="400233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7" name="Gerader Verbinder 456">
                  <a:extLst>
                    <a:ext uri="{FF2B5EF4-FFF2-40B4-BE49-F238E27FC236}">
                      <a16:creationId xmlns:a16="http://schemas.microsoft.com/office/drawing/2014/main" id="{D998F06E-D1B5-80F5-67E4-82D135DDEBBD}"/>
                    </a:ext>
                  </a:extLst>
                </p:cNvPr>
                <p:cNvCxnSpPr>
                  <a:cxnSpLocks/>
                  <a:endCxn id="452" idx="2"/>
                </p:cNvCxnSpPr>
                <p:nvPr/>
              </p:nvCxnSpPr>
              <p:spPr bwMode="gray">
                <a:xfrm>
                  <a:off x="1591019" y="4562885"/>
                  <a:ext cx="1683" cy="383118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8" name="Gerader Verbinder 457">
                  <a:extLst>
                    <a:ext uri="{FF2B5EF4-FFF2-40B4-BE49-F238E27FC236}">
                      <a16:creationId xmlns:a16="http://schemas.microsoft.com/office/drawing/2014/main" id="{D493A7F0-3460-21D4-2E2A-E09D198FEE45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flipH="1">
                  <a:off x="781868" y="4054559"/>
                  <a:ext cx="286424" cy="0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9" name="Gerader Verbinder 458">
                  <a:extLst>
                    <a:ext uri="{FF2B5EF4-FFF2-40B4-BE49-F238E27FC236}">
                      <a16:creationId xmlns:a16="http://schemas.microsoft.com/office/drawing/2014/main" id="{B141EFF4-0F70-AF60-B4A7-514FFAD5EFE6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rot="5400000">
                  <a:off x="2279480" y="3873778"/>
                  <a:ext cx="0" cy="401762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0" name="Gerader Verbinder 459">
                  <a:extLst>
                    <a:ext uri="{FF2B5EF4-FFF2-40B4-BE49-F238E27FC236}">
                      <a16:creationId xmlns:a16="http://schemas.microsoft.com/office/drawing/2014/main" id="{24007CDD-1346-9AEB-1655-D461C5D678ED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flipH="1" flipV="1">
                  <a:off x="1046948" y="3500267"/>
                  <a:ext cx="187044" cy="199403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1" name="Gerader Verbinder 460">
                  <a:extLst>
                    <a:ext uri="{FF2B5EF4-FFF2-40B4-BE49-F238E27FC236}">
                      <a16:creationId xmlns:a16="http://schemas.microsoft.com/office/drawing/2014/main" id="{5C47D2CD-EA6D-0B76-9D96-85D380D592C3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rot="8100000">
                  <a:off x="2067165" y="4365283"/>
                  <a:ext cx="0" cy="401762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2" name="Gerader Verbinder 461">
                  <a:extLst>
                    <a:ext uri="{FF2B5EF4-FFF2-40B4-BE49-F238E27FC236}">
                      <a16:creationId xmlns:a16="http://schemas.microsoft.com/office/drawing/2014/main" id="{66C5B0F4-386C-5372-C6CA-0CB7B9BD9BE7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flipV="1">
                  <a:off x="1941132" y="3460190"/>
                  <a:ext cx="232752" cy="244521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3" name="Gerader Verbinder 462">
                  <a:extLst>
                    <a:ext uri="{FF2B5EF4-FFF2-40B4-BE49-F238E27FC236}">
                      <a16:creationId xmlns:a16="http://schemas.microsoft.com/office/drawing/2014/main" id="{0248C36F-18B9-2731-194C-33C603C338FF}"/>
                    </a:ext>
                  </a:extLst>
                </p:cNvPr>
                <p:cNvCxnSpPr>
                  <a:cxnSpLocks/>
                </p:cNvCxnSpPr>
                <p:nvPr/>
              </p:nvCxnSpPr>
              <p:spPr bwMode="gray">
                <a:xfrm rot="13500000">
                  <a:off x="1102917" y="4366958"/>
                  <a:ext cx="0" cy="401762"/>
                </a:xfrm>
                <a:prstGeom prst="line">
                  <a:avLst/>
                </a:prstGeom>
                <a:ln w="12700">
                  <a:solidFill>
                    <a:schemeClr val="accent1"/>
                  </a:solidFill>
                  <a:prstDash val="dash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429" name="Gruppieren 428">
              <a:extLst>
                <a:ext uri="{FF2B5EF4-FFF2-40B4-BE49-F238E27FC236}">
                  <a16:creationId xmlns:a16="http://schemas.microsoft.com/office/drawing/2014/main" id="{7BBBFDBA-F634-F7D0-A8D8-9093A62CD822}"/>
                </a:ext>
              </a:extLst>
            </p:cNvPr>
            <p:cNvGrpSpPr/>
            <p:nvPr/>
          </p:nvGrpSpPr>
          <p:grpSpPr>
            <a:xfrm>
              <a:off x="1475561" y="4816469"/>
              <a:ext cx="235884" cy="235884"/>
              <a:chOff x="1475561" y="4846159"/>
              <a:chExt cx="235884" cy="235884"/>
            </a:xfrm>
          </p:grpSpPr>
          <p:sp>
            <p:nvSpPr>
              <p:cNvPr id="451" name="Ellipse 450">
                <a:extLst>
                  <a:ext uri="{FF2B5EF4-FFF2-40B4-BE49-F238E27FC236}">
                    <a16:creationId xmlns:a16="http://schemas.microsoft.com/office/drawing/2014/main" id="{D3706610-E853-277A-4309-40871617BF3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475561" y="4846159"/>
                <a:ext cx="235884" cy="235884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52" name="Grafik 451">
                <a:extLst>
                  <a:ext uri="{FF2B5EF4-FFF2-40B4-BE49-F238E27FC236}">
                    <a16:creationId xmlns:a16="http://schemas.microsoft.com/office/drawing/2014/main" id="{9C2DCB17-2941-D70C-5DD0-8211674527B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1482277" y="4853781"/>
                <a:ext cx="213662" cy="213662"/>
              </a:xfrm>
              <a:prstGeom prst="rect">
                <a:avLst/>
              </a:prstGeom>
            </p:spPr>
          </p:pic>
        </p:grpSp>
        <p:grpSp>
          <p:nvGrpSpPr>
            <p:cNvPr id="430" name="Gruppieren 429">
              <a:extLst>
                <a:ext uri="{FF2B5EF4-FFF2-40B4-BE49-F238E27FC236}">
                  <a16:creationId xmlns:a16="http://schemas.microsoft.com/office/drawing/2014/main" id="{42CE9B7F-AF36-B8F2-9EA8-4717E2AD86EF}"/>
                </a:ext>
              </a:extLst>
            </p:cNvPr>
            <p:cNvGrpSpPr/>
            <p:nvPr/>
          </p:nvGrpSpPr>
          <p:grpSpPr>
            <a:xfrm>
              <a:off x="2028985" y="3492548"/>
              <a:ext cx="214440" cy="214440"/>
              <a:chOff x="2046799" y="3510362"/>
              <a:chExt cx="214440" cy="214440"/>
            </a:xfrm>
          </p:grpSpPr>
          <p:sp>
            <p:nvSpPr>
              <p:cNvPr id="449" name="Ellipse 448">
                <a:extLst>
                  <a:ext uri="{FF2B5EF4-FFF2-40B4-BE49-F238E27FC236}">
                    <a16:creationId xmlns:a16="http://schemas.microsoft.com/office/drawing/2014/main" id="{62C537E1-9771-0B26-B9D1-2568B149855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046799" y="3510362"/>
                <a:ext cx="214440" cy="21444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50" name="Grafik 449">
                <a:extLst>
                  <a:ext uri="{FF2B5EF4-FFF2-40B4-BE49-F238E27FC236}">
                    <a16:creationId xmlns:a16="http://schemas.microsoft.com/office/drawing/2014/main" id="{F2C953DC-7102-7A33-4C30-7B33AF12EE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2060928" y="3523649"/>
                <a:ext cx="176580" cy="176580"/>
              </a:xfrm>
              <a:prstGeom prst="rect">
                <a:avLst/>
              </a:prstGeom>
            </p:spPr>
          </p:pic>
        </p:grpSp>
        <p:grpSp>
          <p:nvGrpSpPr>
            <p:cNvPr id="431" name="Gruppieren 430">
              <a:extLst>
                <a:ext uri="{FF2B5EF4-FFF2-40B4-BE49-F238E27FC236}">
                  <a16:creationId xmlns:a16="http://schemas.microsoft.com/office/drawing/2014/main" id="{D6CFC126-3DAA-F5F3-FB74-5BFD4EA979CD}"/>
                </a:ext>
              </a:extLst>
            </p:cNvPr>
            <p:cNvGrpSpPr/>
            <p:nvPr/>
          </p:nvGrpSpPr>
          <p:grpSpPr>
            <a:xfrm>
              <a:off x="1468025" y="3260375"/>
              <a:ext cx="259472" cy="259472"/>
              <a:chOff x="2046799" y="3510362"/>
              <a:chExt cx="214440" cy="214440"/>
            </a:xfrm>
          </p:grpSpPr>
          <p:sp>
            <p:nvSpPr>
              <p:cNvPr id="447" name="Ellipse 446">
                <a:extLst>
                  <a:ext uri="{FF2B5EF4-FFF2-40B4-BE49-F238E27FC236}">
                    <a16:creationId xmlns:a16="http://schemas.microsoft.com/office/drawing/2014/main" id="{9B7A6F79-9438-3CDD-3F0E-D1D3ECA16D2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046799" y="3510362"/>
                <a:ext cx="214440" cy="21444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48" name="Grafik 447">
                <a:extLst>
                  <a:ext uri="{FF2B5EF4-FFF2-40B4-BE49-F238E27FC236}">
                    <a16:creationId xmlns:a16="http://schemas.microsoft.com/office/drawing/2014/main" id="{3CA1DA77-8538-3AF2-26A3-053852E219E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2061979" y="3523649"/>
                <a:ext cx="176580" cy="176580"/>
              </a:xfrm>
              <a:prstGeom prst="rect">
                <a:avLst/>
              </a:prstGeom>
            </p:spPr>
          </p:pic>
        </p:grpSp>
        <p:grpSp>
          <p:nvGrpSpPr>
            <p:cNvPr id="432" name="Gruppieren 431">
              <a:extLst>
                <a:ext uri="{FF2B5EF4-FFF2-40B4-BE49-F238E27FC236}">
                  <a16:creationId xmlns:a16="http://schemas.microsoft.com/office/drawing/2014/main" id="{682DB0EE-C3A1-59EC-6816-A08F4950BAC0}"/>
                </a:ext>
              </a:extLst>
            </p:cNvPr>
            <p:cNvGrpSpPr/>
            <p:nvPr/>
          </p:nvGrpSpPr>
          <p:grpSpPr>
            <a:xfrm>
              <a:off x="2222598" y="4012394"/>
              <a:ext cx="285419" cy="285419"/>
              <a:chOff x="1475561" y="4846159"/>
              <a:chExt cx="235884" cy="235884"/>
            </a:xfrm>
          </p:grpSpPr>
          <p:sp>
            <p:nvSpPr>
              <p:cNvPr id="445" name="Ellipse 444">
                <a:extLst>
                  <a:ext uri="{FF2B5EF4-FFF2-40B4-BE49-F238E27FC236}">
                    <a16:creationId xmlns:a16="http://schemas.microsoft.com/office/drawing/2014/main" id="{F0BA933F-F56F-6D69-8720-4CE0C0A35DE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475561" y="4846159"/>
                <a:ext cx="235884" cy="235884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46" name="Grafik 445">
                <a:extLst>
                  <a:ext uri="{FF2B5EF4-FFF2-40B4-BE49-F238E27FC236}">
                    <a16:creationId xmlns:a16="http://schemas.microsoft.com/office/drawing/2014/main" id="{988608CD-4742-FC64-F7E0-6AF8D4F4705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1485879" y="4853781"/>
                <a:ext cx="213662" cy="213662"/>
              </a:xfrm>
              <a:prstGeom prst="rect">
                <a:avLst/>
              </a:prstGeom>
            </p:spPr>
          </p:pic>
        </p:grpSp>
        <p:grpSp>
          <p:nvGrpSpPr>
            <p:cNvPr id="433" name="Gruppieren 432">
              <a:extLst>
                <a:ext uri="{FF2B5EF4-FFF2-40B4-BE49-F238E27FC236}">
                  <a16:creationId xmlns:a16="http://schemas.microsoft.com/office/drawing/2014/main" id="{FA2CB2B8-D6B1-63A4-DF4F-9026D24CD5FE}"/>
                </a:ext>
              </a:extLst>
            </p:cNvPr>
            <p:cNvGrpSpPr/>
            <p:nvPr/>
          </p:nvGrpSpPr>
          <p:grpSpPr>
            <a:xfrm>
              <a:off x="1986676" y="4578404"/>
              <a:ext cx="313961" cy="313961"/>
              <a:chOff x="2046799" y="3510362"/>
              <a:chExt cx="214440" cy="214440"/>
            </a:xfrm>
          </p:grpSpPr>
          <p:sp>
            <p:nvSpPr>
              <p:cNvPr id="443" name="Ellipse 442">
                <a:extLst>
                  <a:ext uri="{FF2B5EF4-FFF2-40B4-BE49-F238E27FC236}">
                    <a16:creationId xmlns:a16="http://schemas.microsoft.com/office/drawing/2014/main" id="{8F94E515-963C-7F92-8223-464EF138114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046799" y="3510362"/>
                <a:ext cx="214440" cy="21444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44" name="Grafik 443">
                <a:extLst>
                  <a:ext uri="{FF2B5EF4-FFF2-40B4-BE49-F238E27FC236}">
                    <a16:creationId xmlns:a16="http://schemas.microsoft.com/office/drawing/2014/main" id="{FD6CA7A5-CC7D-8E3A-8D48-B2E9D04930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2062848" y="3523649"/>
                <a:ext cx="176580" cy="176580"/>
              </a:xfrm>
              <a:prstGeom prst="rect">
                <a:avLst/>
              </a:prstGeom>
            </p:spPr>
          </p:pic>
        </p:grpSp>
        <p:grpSp>
          <p:nvGrpSpPr>
            <p:cNvPr id="434" name="Gruppieren 433">
              <a:extLst>
                <a:ext uri="{FF2B5EF4-FFF2-40B4-BE49-F238E27FC236}">
                  <a16:creationId xmlns:a16="http://schemas.microsoft.com/office/drawing/2014/main" id="{ADB11F30-3507-63FC-B714-6A0ED2F0F785}"/>
                </a:ext>
              </a:extLst>
            </p:cNvPr>
            <p:cNvGrpSpPr/>
            <p:nvPr/>
          </p:nvGrpSpPr>
          <p:grpSpPr>
            <a:xfrm>
              <a:off x="891059" y="4580079"/>
              <a:ext cx="285419" cy="285419"/>
              <a:chOff x="1475561" y="4846159"/>
              <a:chExt cx="235884" cy="235884"/>
            </a:xfrm>
          </p:grpSpPr>
          <p:sp>
            <p:nvSpPr>
              <p:cNvPr id="441" name="Ellipse 440">
                <a:extLst>
                  <a:ext uri="{FF2B5EF4-FFF2-40B4-BE49-F238E27FC236}">
                    <a16:creationId xmlns:a16="http://schemas.microsoft.com/office/drawing/2014/main" id="{AE8D0DD7-360D-7119-833B-4E7DF1DE03E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475561" y="4846159"/>
                <a:ext cx="235884" cy="235884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42" name="Grafik 441">
                <a:extLst>
                  <a:ext uri="{FF2B5EF4-FFF2-40B4-BE49-F238E27FC236}">
                    <a16:creationId xmlns:a16="http://schemas.microsoft.com/office/drawing/2014/main" id="{273F37D0-B9BE-42E9-CAAD-F054638B8D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1483328" y="4853781"/>
                <a:ext cx="213662" cy="213662"/>
              </a:xfrm>
              <a:prstGeom prst="rect">
                <a:avLst/>
              </a:prstGeom>
            </p:spPr>
          </p:pic>
        </p:grpSp>
        <p:grpSp>
          <p:nvGrpSpPr>
            <p:cNvPr id="435" name="Gruppieren 434">
              <a:extLst>
                <a:ext uri="{FF2B5EF4-FFF2-40B4-BE49-F238E27FC236}">
                  <a16:creationId xmlns:a16="http://schemas.microsoft.com/office/drawing/2014/main" id="{C5302661-DD33-D220-5661-05A8CCA5CA86}"/>
                </a:ext>
              </a:extLst>
            </p:cNvPr>
            <p:cNvGrpSpPr/>
            <p:nvPr/>
          </p:nvGrpSpPr>
          <p:grpSpPr>
            <a:xfrm>
              <a:off x="612872" y="3955238"/>
              <a:ext cx="345357" cy="345357"/>
              <a:chOff x="2046799" y="3510362"/>
              <a:chExt cx="214440" cy="214440"/>
            </a:xfrm>
          </p:grpSpPr>
          <p:sp>
            <p:nvSpPr>
              <p:cNvPr id="439" name="Ellipse 438">
                <a:extLst>
                  <a:ext uri="{FF2B5EF4-FFF2-40B4-BE49-F238E27FC236}">
                    <a16:creationId xmlns:a16="http://schemas.microsoft.com/office/drawing/2014/main" id="{23E8B9F1-1E46-A264-4971-64FE57754D6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046799" y="3510362"/>
                <a:ext cx="214440" cy="21444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40" name="Grafik 439">
                <a:extLst>
                  <a:ext uri="{FF2B5EF4-FFF2-40B4-BE49-F238E27FC236}">
                    <a16:creationId xmlns:a16="http://schemas.microsoft.com/office/drawing/2014/main" id="{83289604-594F-BFA0-9A5E-77ADA369D3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2063224" y="3523649"/>
                <a:ext cx="176580" cy="176580"/>
              </a:xfrm>
              <a:prstGeom prst="rect">
                <a:avLst/>
              </a:prstGeom>
            </p:spPr>
          </p:pic>
        </p:grpSp>
        <p:grpSp>
          <p:nvGrpSpPr>
            <p:cNvPr id="436" name="Gruppieren 435">
              <a:extLst>
                <a:ext uri="{FF2B5EF4-FFF2-40B4-BE49-F238E27FC236}">
                  <a16:creationId xmlns:a16="http://schemas.microsoft.com/office/drawing/2014/main" id="{953E4578-C5AC-97DB-5B09-2433223D366D}"/>
                </a:ext>
              </a:extLst>
            </p:cNvPr>
            <p:cNvGrpSpPr/>
            <p:nvPr/>
          </p:nvGrpSpPr>
          <p:grpSpPr>
            <a:xfrm>
              <a:off x="906669" y="3476326"/>
              <a:ext cx="235884" cy="235884"/>
              <a:chOff x="1475561" y="4846159"/>
              <a:chExt cx="235884" cy="235884"/>
            </a:xfrm>
          </p:grpSpPr>
          <p:sp>
            <p:nvSpPr>
              <p:cNvPr id="437" name="Ellipse 436">
                <a:extLst>
                  <a:ext uri="{FF2B5EF4-FFF2-40B4-BE49-F238E27FC236}">
                    <a16:creationId xmlns:a16="http://schemas.microsoft.com/office/drawing/2014/main" id="{66F98D76-19D6-FF79-6B87-BBC5B769F0EB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475561" y="4846159"/>
                <a:ext cx="235884" cy="235884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endParaRPr>
              </a:p>
            </p:txBody>
          </p:sp>
          <p:pic>
            <p:nvPicPr>
              <p:cNvPr id="438" name="Grafik 437">
                <a:extLst>
                  <a:ext uri="{FF2B5EF4-FFF2-40B4-BE49-F238E27FC236}">
                    <a16:creationId xmlns:a16="http://schemas.microsoft.com/office/drawing/2014/main" id="{99624413-4F32-408F-251B-3EFC230785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1488333" y="4853781"/>
                <a:ext cx="213662" cy="213662"/>
              </a:xfrm>
              <a:prstGeom prst="rect">
                <a:avLst/>
              </a:prstGeom>
            </p:spPr>
          </p:pic>
        </p:grpSp>
      </p:grpSp>
      <p:sp>
        <p:nvSpPr>
          <p:cNvPr id="2" name="TextBox 101">
            <a:extLst>
              <a:ext uri="{FF2B5EF4-FFF2-40B4-BE49-F238E27FC236}">
                <a16:creationId xmlns:a16="http://schemas.microsoft.com/office/drawing/2014/main" id="{BBBCAA77-1714-5C70-F2C8-69C1E0A5EC4D}"/>
              </a:ext>
            </a:extLst>
          </p:cNvPr>
          <p:cNvSpPr txBox="1"/>
          <p:nvPr/>
        </p:nvSpPr>
        <p:spPr bwMode="gray">
          <a:xfrm>
            <a:off x="4967645" y="2757464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34%</a:t>
            </a:r>
          </a:p>
        </p:txBody>
      </p:sp>
      <p:sp>
        <p:nvSpPr>
          <p:cNvPr id="7" name="TextBox 102">
            <a:extLst>
              <a:ext uri="{FF2B5EF4-FFF2-40B4-BE49-F238E27FC236}">
                <a16:creationId xmlns:a16="http://schemas.microsoft.com/office/drawing/2014/main" id="{BD9FBD62-DCFE-9339-3A01-B7D140210A33}"/>
              </a:ext>
            </a:extLst>
          </p:cNvPr>
          <p:cNvSpPr txBox="1"/>
          <p:nvPr/>
        </p:nvSpPr>
        <p:spPr bwMode="gray">
          <a:xfrm>
            <a:off x="4967645" y="3064174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26%</a:t>
            </a:r>
          </a:p>
        </p:txBody>
      </p:sp>
      <p:sp>
        <p:nvSpPr>
          <p:cNvPr id="9" name="TextBox 103">
            <a:extLst>
              <a:ext uri="{FF2B5EF4-FFF2-40B4-BE49-F238E27FC236}">
                <a16:creationId xmlns:a16="http://schemas.microsoft.com/office/drawing/2014/main" id="{422401DB-4194-BBD9-B9F7-E41F8CE5E792}"/>
              </a:ext>
            </a:extLst>
          </p:cNvPr>
          <p:cNvSpPr txBox="1"/>
          <p:nvPr/>
        </p:nvSpPr>
        <p:spPr bwMode="gray">
          <a:xfrm>
            <a:off x="7160310" y="2229483"/>
            <a:ext cx="600164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11%</a:t>
            </a:r>
          </a:p>
        </p:txBody>
      </p:sp>
      <p:sp>
        <p:nvSpPr>
          <p:cNvPr id="10" name="TextBox 104">
            <a:extLst>
              <a:ext uri="{FF2B5EF4-FFF2-40B4-BE49-F238E27FC236}">
                <a16:creationId xmlns:a16="http://schemas.microsoft.com/office/drawing/2014/main" id="{FF2068FF-5A7E-8E0A-A9DE-940D13064303}"/>
              </a:ext>
            </a:extLst>
          </p:cNvPr>
          <p:cNvSpPr txBox="1"/>
          <p:nvPr/>
        </p:nvSpPr>
        <p:spPr bwMode="gray">
          <a:xfrm>
            <a:off x="7151814" y="2536194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30%</a:t>
            </a:r>
          </a:p>
        </p:txBody>
      </p:sp>
      <p:sp>
        <p:nvSpPr>
          <p:cNvPr id="11" name="TextBox 105">
            <a:extLst>
              <a:ext uri="{FF2B5EF4-FFF2-40B4-BE49-F238E27FC236}">
                <a16:creationId xmlns:a16="http://schemas.microsoft.com/office/drawing/2014/main" id="{C0FA150F-C16A-9C6A-E2F3-82963C06A491}"/>
              </a:ext>
            </a:extLst>
          </p:cNvPr>
          <p:cNvSpPr txBox="1"/>
          <p:nvPr/>
        </p:nvSpPr>
        <p:spPr bwMode="gray">
          <a:xfrm>
            <a:off x="8046072" y="2561355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21%</a:t>
            </a:r>
          </a:p>
        </p:txBody>
      </p:sp>
      <p:sp>
        <p:nvSpPr>
          <p:cNvPr id="12" name="TextBox 106">
            <a:extLst>
              <a:ext uri="{FF2B5EF4-FFF2-40B4-BE49-F238E27FC236}">
                <a16:creationId xmlns:a16="http://schemas.microsoft.com/office/drawing/2014/main" id="{856EB079-00AA-990D-075E-C9F6CD564EA7}"/>
              </a:ext>
            </a:extLst>
          </p:cNvPr>
          <p:cNvSpPr txBox="1"/>
          <p:nvPr/>
        </p:nvSpPr>
        <p:spPr bwMode="gray">
          <a:xfrm>
            <a:off x="8046072" y="2868067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16%</a:t>
            </a:r>
          </a:p>
        </p:txBody>
      </p:sp>
      <p:sp>
        <p:nvSpPr>
          <p:cNvPr id="13" name="TextBox 107">
            <a:extLst>
              <a:ext uri="{FF2B5EF4-FFF2-40B4-BE49-F238E27FC236}">
                <a16:creationId xmlns:a16="http://schemas.microsoft.com/office/drawing/2014/main" id="{4B6791E8-5005-2A94-DC14-89080A6D632D}"/>
              </a:ext>
            </a:extLst>
          </p:cNvPr>
          <p:cNvSpPr txBox="1"/>
          <p:nvPr/>
        </p:nvSpPr>
        <p:spPr bwMode="gray">
          <a:xfrm>
            <a:off x="9649774" y="2500032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32%</a:t>
            </a:r>
          </a:p>
        </p:txBody>
      </p:sp>
      <p:sp>
        <p:nvSpPr>
          <p:cNvPr id="14" name="TextBox 108">
            <a:extLst>
              <a:ext uri="{FF2B5EF4-FFF2-40B4-BE49-F238E27FC236}">
                <a16:creationId xmlns:a16="http://schemas.microsoft.com/office/drawing/2014/main" id="{F93D3AB4-CA49-8D85-E583-C433BC3E5066}"/>
              </a:ext>
            </a:extLst>
          </p:cNvPr>
          <p:cNvSpPr txBox="1"/>
          <p:nvPr/>
        </p:nvSpPr>
        <p:spPr bwMode="gray">
          <a:xfrm>
            <a:off x="9649774" y="2806743"/>
            <a:ext cx="617157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27%</a:t>
            </a:r>
          </a:p>
        </p:txBody>
      </p:sp>
      <p:sp>
        <p:nvSpPr>
          <p:cNvPr id="15" name="TextBox 109">
            <a:extLst>
              <a:ext uri="{FF2B5EF4-FFF2-40B4-BE49-F238E27FC236}">
                <a16:creationId xmlns:a16="http://schemas.microsoft.com/office/drawing/2014/main" id="{CB02222E-965E-A696-B03E-70590D4797F4}"/>
              </a:ext>
            </a:extLst>
          </p:cNvPr>
          <p:cNvSpPr txBox="1"/>
          <p:nvPr/>
        </p:nvSpPr>
        <p:spPr bwMode="gray">
          <a:xfrm>
            <a:off x="8975435" y="4172347"/>
            <a:ext cx="44563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2%</a:t>
            </a:r>
          </a:p>
        </p:txBody>
      </p:sp>
      <p:sp>
        <p:nvSpPr>
          <p:cNvPr id="16" name="TextBox 110">
            <a:extLst>
              <a:ext uri="{FF2B5EF4-FFF2-40B4-BE49-F238E27FC236}">
                <a16:creationId xmlns:a16="http://schemas.microsoft.com/office/drawing/2014/main" id="{E616DFDC-E71E-19E7-0F6B-5F4B163E225E}"/>
              </a:ext>
            </a:extLst>
          </p:cNvPr>
          <p:cNvSpPr txBox="1"/>
          <p:nvPr/>
        </p:nvSpPr>
        <p:spPr bwMode="gray">
          <a:xfrm>
            <a:off x="8975435" y="4479058"/>
            <a:ext cx="44563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/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Arial"/>
                <a:sym typeface="Arial"/>
                <a:rtl val="0"/>
              </a:rPr>
              <a:t>1%</a:t>
            </a:r>
          </a:p>
        </p:txBody>
      </p:sp>
    </p:spTree>
    <p:extLst>
      <p:ext uri="{BB962C8B-B14F-4D97-AF65-F5344CB8AC3E}">
        <p14:creationId xmlns:p14="http://schemas.microsoft.com/office/powerpoint/2010/main" val="54395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334963" y="873125"/>
            <a:ext cx="11522075" cy="539750"/>
          </a:xfrm>
        </p:spPr>
        <p:txBody>
          <a:bodyPr/>
          <a:lstStyle/>
          <a:p>
            <a:r>
              <a:rPr lang="de-DE" noProof="0" dirty="0"/>
              <a:t>Ein vielfältiges Produktportfolio deckt Kundenbedürfnisse ab</a:t>
            </a:r>
          </a:p>
        </p:txBody>
      </p:sp>
      <p:sp>
        <p:nvSpPr>
          <p:cNvPr id="40" name="Footer Placeholder 2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Konzernpräsentation 2024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467678" y="6524985"/>
            <a:ext cx="389359" cy="143098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16091E-BB0C-4EA5-83B7-358E1EC74850}" type="slidenum">
              <a:rPr kumimoji="0" lang="de-DE" sz="900" b="0" i="0" u="none" strike="noStrike" kern="1200" cap="none" spc="0" normalizeH="0" baseline="0" noProof="0" smtClean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de-DE" sz="9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pic>
        <p:nvPicPr>
          <p:cNvPr id="16" name="Picture 34">
            <a:extLst>
              <a:ext uri="{FF2B5EF4-FFF2-40B4-BE49-F238E27FC236}">
                <a16:creationId xmlns:a16="http://schemas.microsoft.com/office/drawing/2014/main" id="{AC3C0A59-A8DE-AC9C-C125-79BF5A8BA8F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64333" y="4080553"/>
            <a:ext cx="2700000" cy="1296000"/>
          </a:xfrm>
          <a:prstGeom prst="rect">
            <a:avLst/>
          </a:prstGeom>
        </p:spPr>
      </p:pic>
      <p:pic>
        <p:nvPicPr>
          <p:cNvPr id="21" name="Picture 32">
            <a:extLst>
              <a:ext uri="{FF2B5EF4-FFF2-40B4-BE49-F238E27FC236}">
                <a16:creationId xmlns:a16="http://schemas.microsoft.com/office/drawing/2014/main" id="{401D72B6-CF1F-2579-853D-F13CEB9DBA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76960" y="1591359"/>
            <a:ext cx="2700000" cy="1296000"/>
          </a:xfrm>
          <a:prstGeom prst="rect">
            <a:avLst/>
          </a:prstGeom>
        </p:spPr>
      </p:pic>
      <p:pic>
        <p:nvPicPr>
          <p:cNvPr id="23" name="Picture 30">
            <a:extLst>
              <a:ext uri="{FF2B5EF4-FFF2-40B4-BE49-F238E27FC236}">
                <a16:creationId xmlns:a16="http://schemas.microsoft.com/office/drawing/2014/main" id="{5EAF8E2E-9418-F40E-0B62-9554C6F14D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2630" y="4080553"/>
            <a:ext cx="2699708" cy="1292691"/>
          </a:xfrm>
          <a:prstGeom prst="rect">
            <a:avLst/>
          </a:prstGeom>
        </p:spPr>
      </p:pic>
      <p:pic>
        <p:nvPicPr>
          <p:cNvPr id="24" name="Picture 28">
            <a:extLst>
              <a:ext uri="{FF2B5EF4-FFF2-40B4-BE49-F238E27FC236}">
                <a16:creationId xmlns:a16="http://schemas.microsoft.com/office/drawing/2014/main" id="{8E3AD243-1420-5A10-A3EF-29AEC88A7D8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5041" y="1592263"/>
            <a:ext cx="2699707" cy="1292691"/>
          </a:xfrm>
          <a:prstGeom prst="rect">
            <a:avLst/>
          </a:prstGeom>
        </p:spPr>
      </p:pic>
      <p:pic>
        <p:nvPicPr>
          <p:cNvPr id="26" name="Picture 14">
            <a:extLst>
              <a:ext uri="{FF2B5EF4-FFF2-40B4-BE49-F238E27FC236}">
                <a16:creationId xmlns:a16="http://schemas.microsoft.com/office/drawing/2014/main" id="{83EC4C8C-0C57-6CAA-0CE2-885CD3A6BEC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6622" y="4071592"/>
            <a:ext cx="2699855" cy="1302156"/>
          </a:xfrm>
          <a:prstGeom prst="rect">
            <a:avLst/>
          </a:prstGeom>
        </p:spPr>
      </p:pic>
      <p:grpSp>
        <p:nvGrpSpPr>
          <p:cNvPr id="30" name="Group 89">
            <a:extLst>
              <a:ext uri="{FF2B5EF4-FFF2-40B4-BE49-F238E27FC236}">
                <a16:creationId xmlns:a16="http://schemas.microsoft.com/office/drawing/2014/main" id="{59632F08-19CE-7DFF-DF7E-A803233B6B19}"/>
              </a:ext>
            </a:extLst>
          </p:cNvPr>
          <p:cNvGrpSpPr/>
          <p:nvPr/>
        </p:nvGrpSpPr>
        <p:grpSpPr>
          <a:xfrm>
            <a:off x="3272901" y="2890290"/>
            <a:ext cx="2699999" cy="715075"/>
            <a:chOff x="330903" y="2887884"/>
            <a:chExt cx="2699999" cy="715075"/>
          </a:xfrm>
        </p:grpSpPr>
        <p:sp>
          <p:nvSpPr>
            <p:cNvPr id="32" name="TextBox 7">
              <a:extLst>
                <a:ext uri="{FF2B5EF4-FFF2-40B4-BE49-F238E27FC236}">
                  <a16:creationId xmlns:a16="http://schemas.microsoft.com/office/drawing/2014/main" id="{44D3FB39-B10F-8D2F-A6A4-66F52E6B35CD}"/>
                </a:ext>
              </a:extLst>
            </p:cNvPr>
            <p:cNvSpPr txBox="1"/>
            <p:nvPr/>
          </p:nvSpPr>
          <p:spPr bwMode="gray">
            <a:xfrm>
              <a:off x="330903" y="3172954"/>
              <a:ext cx="2699999" cy="430005"/>
            </a:xfrm>
            <a:prstGeom prst="rect">
              <a:avLst/>
            </a:prstGeom>
            <a:noFill/>
          </p:spPr>
          <p:txBody>
            <a:bodyPr wrap="square" lIns="0" tIns="36000" rIns="0" bIns="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mit Antibiotika zur Vermeidung von Infektionsrisiken bei der Fixierung von Gelenkersatz</a:t>
              </a:r>
            </a:p>
          </p:txBody>
        </p:sp>
        <p:grpSp>
          <p:nvGrpSpPr>
            <p:cNvPr id="34" name="Group 2">
              <a:extLst>
                <a:ext uri="{FF2B5EF4-FFF2-40B4-BE49-F238E27FC236}">
                  <a16:creationId xmlns:a16="http://schemas.microsoft.com/office/drawing/2014/main" id="{64742BC5-516F-5294-3283-A8B491E6B622}"/>
                </a:ext>
              </a:extLst>
            </p:cNvPr>
            <p:cNvGrpSpPr/>
            <p:nvPr/>
          </p:nvGrpSpPr>
          <p:grpSpPr>
            <a:xfrm>
              <a:off x="330903" y="2887884"/>
              <a:ext cx="2699999" cy="288000"/>
              <a:chOff x="1698978" y="2776167"/>
              <a:chExt cx="2699999" cy="180000"/>
            </a:xfrm>
          </p:grpSpPr>
          <p:sp>
            <p:nvSpPr>
              <p:cNvPr id="36" name="Rechteck 27">
                <a:extLst>
                  <a:ext uri="{FF2B5EF4-FFF2-40B4-BE49-F238E27FC236}">
                    <a16:creationId xmlns:a16="http://schemas.microsoft.com/office/drawing/2014/main" id="{4B8FB5B4-F345-2D23-5470-B5B9DC6246F9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Knochenzement</a:t>
                </a:r>
              </a:p>
            </p:txBody>
          </p:sp>
          <p:cxnSp>
            <p:nvCxnSpPr>
              <p:cNvPr id="38" name="Straight Connector 6">
                <a:extLst>
                  <a:ext uri="{FF2B5EF4-FFF2-40B4-BE49-F238E27FC236}">
                    <a16:creationId xmlns:a16="http://schemas.microsoft.com/office/drawing/2014/main" id="{1A297253-1B7A-1BCD-51E0-788831AEA012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9" name="Group 90">
            <a:extLst>
              <a:ext uri="{FF2B5EF4-FFF2-40B4-BE49-F238E27FC236}">
                <a16:creationId xmlns:a16="http://schemas.microsoft.com/office/drawing/2014/main" id="{E8F91B97-A87E-D687-F58F-A03A23BB1EE6}"/>
              </a:ext>
            </a:extLst>
          </p:cNvPr>
          <p:cNvGrpSpPr/>
          <p:nvPr/>
        </p:nvGrpSpPr>
        <p:grpSpPr>
          <a:xfrm>
            <a:off x="322629" y="5376175"/>
            <a:ext cx="2699999" cy="715075"/>
            <a:chOff x="3273044" y="2887884"/>
            <a:chExt cx="2699999" cy="715075"/>
          </a:xfrm>
        </p:grpSpPr>
        <p:sp>
          <p:nvSpPr>
            <p:cNvPr id="41" name="TextBox 11">
              <a:extLst>
                <a:ext uri="{FF2B5EF4-FFF2-40B4-BE49-F238E27FC236}">
                  <a16:creationId xmlns:a16="http://schemas.microsoft.com/office/drawing/2014/main" id="{B9DC48AB-673E-9F4E-FC76-F3CACBB6308F}"/>
                </a:ext>
              </a:extLst>
            </p:cNvPr>
            <p:cNvSpPr txBox="1"/>
            <p:nvPr/>
          </p:nvSpPr>
          <p:spPr bwMode="gray">
            <a:xfrm>
              <a:off x="3273044" y="3172954"/>
              <a:ext cx="2699855" cy="430005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für minimalinvasive Behandlungen und Neurostimulation</a:t>
              </a:r>
            </a:p>
          </p:txBody>
        </p:sp>
        <p:grpSp>
          <p:nvGrpSpPr>
            <p:cNvPr id="42" name="Group 8">
              <a:extLst>
                <a:ext uri="{FF2B5EF4-FFF2-40B4-BE49-F238E27FC236}">
                  <a16:creationId xmlns:a16="http://schemas.microsoft.com/office/drawing/2014/main" id="{130BCDD3-39E7-BE24-7B87-F2644980D644}"/>
                </a:ext>
              </a:extLst>
            </p:cNvPr>
            <p:cNvGrpSpPr/>
            <p:nvPr/>
          </p:nvGrpSpPr>
          <p:grpSpPr>
            <a:xfrm>
              <a:off x="3273044" y="2887884"/>
              <a:ext cx="2699999" cy="288000"/>
              <a:chOff x="1698978" y="2776167"/>
              <a:chExt cx="2699999" cy="180000"/>
            </a:xfrm>
          </p:grpSpPr>
          <p:sp>
            <p:nvSpPr>
              <p:cNvPr id="43" name="Rechteck 27">
                <a:extLst>
                  <a:ext uri="{FF2B5EF4-FFF2-40B4-BE49-F238E27FC236}">
                    <a16:creationId xmlns:a16="http://schemas.microsoft.com/office/drawing/2014/main" id="{5CF6F312-1105-06CD-D23C-55B169266C48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Implantate und Katheter</a:t>
                </a:r>
              </a:p>
            </p:txBody>
          </p:sp>
          <p:cxnSp>
            <p:nvCxnSpPr>
              <p:cNvPr id="44" name="Straight Connector 10">
                <a:extLst>
                  <a:ext uri="{FF2B5EF4-FFF2-40B4-BE49-F238E27FC236}">
                    <a16:creationId xmlns:a16="http://schemas.microsoft.com/office/drawing/2014/main" id="{B42C15B8-4F66-6720-4232-DA59AE681E64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5" name="Group 91">
            <a:extLst>
              <a:ext uri="{FF2B5EF4-FFF2-40B4-BE49-F238E27FC236}">
                <a16:creationId xmlns:a16="http://schemas.microsoft.com/office/drawing/2014/main" id="{C45D913E-DF42-365C-AEAB-D4790476FED7}"/>
              </a:ext>
            </a:extLst>
          </p:cNvPr>
          <p:cNvGrpSpPr/>
          <p:nvPr/>
        </p:nvGrpSpPr>
        <p:grpSpPr>
          <a:xfrm>
            <a:off x="6223020" y="2891110"/>
            <a:ext cx="2699999" cy="715075"/>
            <a:chOff x="6223020" y="2891110"/>
            <a:chExt cx="2699999" cy="715075"/>
          </a:xfrm>
        </p:grpSpPr>
        <p:sp>
          <p:nvSpPr>
            <p:cNvPr id="46" name="TextBox 17">
              <a:extLst>
                <a:ext uri="{FF2B5EF4-FFF2-40B4-BE49-F238E27FC236}">
                  <a16:creationId xmlns:a16="http://schemas.microsoft.com/office/drawing/2014/main" id="{414F19AF-1DF0-3858-B637-E858291BB89B}"/>
                </a:ext>
              </a:extLst>
            </p:cNvPr>
            <p:cNvSpPr txBox="1"/>
            <p:nvPr/>
          </p:nvSpPr>
          <p:spPr bwMode="gray">
            <a:xfrm>
              <a:off x="6223020" y="3172954"/>
              <a:ext cx="2699855" cy="433231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für die Halbleiter- und Telekommunikationsindustrie</a:t>
              </a:r>
            </a:p>
          </p:txBody>
        </p:sp>
        <p:grpSp>
          <p:nvGrpSpPr>
            <p:cNvPr id="47" name="Group 16">
              <a:extLst>
                <a:ext uri="{FF2B5EF4-FFF2-40B4-BE49-F238E27FC236}">
                  <a16:creationId xmlns:a16="http://schemas.microsoft.com/office/drawing/2014/main" id="{7FC542A0-C626-BB12-E727-88D905D5BF54}"/>
                </a:ext>
              </a:extLst>
            </p:cNvPr>
            <p:cNvGrpSpPr/>
            <p:nvPr/>
          </p:nvGrpSpPr>
          <p:grpSpPr>
            <a:xfrm>
              <a:off x="6223020" y="2891110"/>
              <a:ext cx="2699999" cy="288000"/>
              <a:chOff x="1698978" y="2776167"/>
              <a:chExt cx="2699999" cy="180000"/>
            </a:xfrm>
          </p:grpSpPr>
          <p:sp>
            <p:nvSpPr>
              <p:cNvPr id="48" name="Rechteck 27">
                <a:extLst>
                  <a:ext uri="{FF2B5EF4-FFF2-40B4-BE49-F238E27FC236}">
                    <a16:creationId xmlns:a16="http://schemas.microsoft.com/office/drawing/2014/main" id="{6F700AEE-5BA9-FFA4-1D57-D9D608CE5164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Quarzglas</a:t>
                </a:r>
              </a:p>
            </p:txBody>
          </p:sp>
          <p:cxnSp>
            <p:nvCxnSpPr>
              <p:cNvPr id="49" name="Straight Connector 19">
                <a:extLst>
                  <a:ext uri="{FF2B5EF4-FFF2-40B4-BE49-F238E27FC236}">
                    <a16:creationId xmlns:a16="http://schemas.microsoft.com/office/drawing/2014/main" id="{8D268258-B613-7A18-D6F0-17A5036C7351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5" name="Group 93">
            <a:extLst>
              <a:ext uri="{FF2B5EF4-FFF2-40B4-BE49-F238E27FC236}">
                <a16:creationId xmlns:a16="http://schemas.microsoft.com/office/drawing/2014/main" id="{7AE55777-B491-0B4E-33B7-21272B587ECB}"/>
              </a:ext>
            </a:extLst>
          </p:cNvPr>
          <p:cNvGrpSpPr/>
          <p:nvPr/>
        </p:nvGrpSpPr>
        <p:grpSpPr>
          <a:xfrm>
            <a:off x="3260272" y="5373748"/>
            <a:ext cx="2699999" cy="667361"/>
            <a:chOff x="330903" y="5373748"/>
            <a:chExt cx="2699999" cy="667361"/>
          </a:xfrm>
        </p:grpSpPr>
        <p:sp>
          <p:nvSpPr>
            <p:cNvPr id="56" name="TextBox 69">
              <a:extLst>
                <a:ext uri="{FF2B5EF4-FFF2-40B4-BE49-F238E27FC236}">
                  <a16:creationId xmlns:a16="http://schemas.microsoft.com/office/drawing/2014/main" id="{BF3BF303-0168-8525-3C35-CE353A6E55AB}"/>
                </a:ext>
              </a:extLst>
            </p:cNvPr>
            <p:cNvSpPr txBox="1"/>
            <p:nvPr/>
          </p:nvSpPr>
          <p:spPr bwMode="gray">
            <a:xfrm>
              <a:off x="330903" y="5658818"/>
              <a:ext cx="2699999" cy="382291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für die Leistungselektronik</a:t>
              </a:r>
            </a:p>
          </p:txBody>
        </p:sp>
        <p:grpSp>
          <p:nvGrpSpPr>
            <p:cNvPr id="57" name="Group 68">
              <a:extLst>
                <a:ext uri="{FF2B5EF4-FFF2-40B4-BE49-F238E27FC236}">
                  <a16:creationId xmlns:a16="http://schemas.microsoft.com/office/drawing/2014/main" id="{84D4578F-E057-488A-5AEB-BFDE3E7C4D61}"/>
                </a:ext>
              </a:extLst>
            </p:cNvPr>
            <p:cNvGrpSpPr/>
            <p:nvPr/>
          </p:nvGrpSpPr>
          <p:grpSpPr>
            <a:xfrm>
              <a:off x="330903" y="5373748"/>
              <a:ext cx="2699999" cy="288000"/>
              <a:chOff x="1698978" y="2776167"/>
              <a:chExt cx="2699999" cy="180000"/>
            </a:xfrm>
          </p:grpSpPr>
          <p:sp>
            <p:nvSpPr>
              <p:cNvPr id="58" name="Rechteck 27">
                <a:extLst>
                  <a:ext uri="{FF2B5EF4-FFF2-40B4-BE49-F238E27FC236}">
                    <a16:creationId xmlns:a16="http://schemas.microsoft.com/office/drawing/2014/main" id="{2B624589-00DC-E9C6-3240-6F51B247F593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Metall-Keramik-Substrate</a:t>
                </a:r>
              </a:p>
            </p:txBody>
          </p:sp>
          <p:cxnSp>
            <p:nvCxnSpPr>
              <p:cNvPr id="59" name="Straight Connector 73">
                <a:extLst>
                  <a:ext uri="{FF2B5EF4-FFF2-40B4-BE49-F238E27FC236}">
                    <a16:creationId xmlns:a16="http://schemas.microsoft.com/office/drawing/2014/main" id="{5FBBB0B5-3C9B-0DA0-4082-B52A16EE7AA8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Group 94">
            <a:extLst>
              <a:ext uri="{FF2B5EF4-FFF2-40B4-BE49-F238E27FC236}">
                <a16:creationId xmlns:a16="http://schemas.microsoft.com/office/drawing/2014/main" id="{8168662B-6B1E-8F5D-C00C-4B2881C65FB4}"/>
              </a:ext>
            </a:extLst>
          </p:cNvPr>
          <p:cNvGrpSpPr/>
          <p:nvPr/>
        </p:nvGrpSpPr>
        <p:grpSpPr>
          <a:xfrm>
            <a:off x="326837" y="2887358"/>
            <a:ext cx="2699999" cy="715075"/>
            <a:chOff x="3273044" y="5373748"/>
            <a:chExt cx="2699999" cy="715075"/>
          </a:xfrm>
        </p:grpSpPr>
        <p:sp>
          <p:nvSpPr>
            <p:cNvPr id="61" name="TextBox 76">
              <a:extLst>
                <a:ext uri="{FF2B5EF4-FFF2-40B4-BE49-F238E27FC236}">
                  <a16:creationId xmlns:a16="http://schemas.microsoft.com/office/drawing/2014/main" id="{C4B18926-0F2E-9C4A-6FD3-5DDAAFE31EC2}"/>
                </a:ext>
              </a:extLst>
            </p:cNvPr>
            <p:cNvSpPr txBox="1"/>
            <p:nvPr/>
          </p:nvSpPr>
          <p:spPr bwMode="gray">
            <a:xfrm>
              <a:off x="3273044" y="5658818"/>
              <a:ext cx="2699855" cy="430005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Handel, Recycling, </a:t>
              </a:r>
              <a:b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</a:b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industrielle Verarbeitung</a:t>
              </a:r>
            </a:p>
          </p:txBody>
        </p:sp>
        <p:grpSp>
          <p:nvGrpSpPr>
            <p:cNvPr id="62" name="Group 75">
              <a:extLst>
                <a:ext uri="{FF2B5EF4-FFF2-40B4-BE49-F238E27FC236}">
                  <a16:creationId xmlns:a16="http://schemas.microsoft.com/office/drawing/2014/main" id="{8B31ECB6-D4BD-6FC3-913C-60A2DCEEC471}"/>
                </a:ext>
              </a:extLst>
            </p:cNvPr>
            <p:cNvGrpSpPr/>
            <p:nvPr/>
          </p:nvGrpSpPr>
          <p:grpSpPr>
            <a:xfrm>
              <a:off x="3273044" y="5373748"/>
              <a:ext cx="2699999" cy="288000"/>
              <a:chOff x="1698978" y="2776167"/>
              <a:chExt cx="2699999" cy="180000"/>
            </a:xfrm>
          </p:grpSpPr>
          <p:sp>
            <p:nvSpPr>
              <p:cNvPr id="63" name="Rechteck 27">
                <a:extLst>
                  <a:ext uri="{FF2B5EF4-FFF2-40B4-BE49-F238E27FC236}">
                    <a16:creationId xmlns:a16="http://schemas.microsoft.com/office/drawing/2014/main" id="{13A352BA-6DAD-1B87-8378-48ECCAAB24BC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Edelmetalle</a:t>
                </a:r>
              </a:p>
            </p:txBody>
          </p:sp>
          <p:cxnSp>
            <p:nvCxnSpPr>
              <p:cNvPr id="64" name="Straight Connector 78">
                <a:extLst>
                  <a:ext uri="{FF2B5EF4-FFF2-40B4-BE49-F238E27FC236}">
                    <a16:creationId xmlns:a16="http://schemas.microsoft.com/office/drawing/2014/main" id="{92518833-96A3-D382-D715-0A8DD7D72033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5" name="Group 95">
            <a:extLst>
              <a:ext uri="{FF2B5EF4-FFF2-40B4-BE49-F238E27FC236}">
                <a16:creationId xmlns:a16="http://schemas.microsoft.com/office/drawing/2014/main" id="{72333740-8E47-AA4B-6D66-E1D6CEFA4B6F}"/>
              </a:ext>
            </a:extLst>
          </p:cNvPr>
          <p:cNvGrpSpPr/>
          <p:nvPr/>
        </p:nvGrpSpPr>
        <p:grpSpPr>
          <a:xfrm>
            <a:off x="6214749" y="5376974"/>
            <a:ext cx="2699999" cy="715075"/>
            <a:chOff x="6223020" y="5376974"/>
            <a:chExt cx="2699999" cy="715075"/>
          </a:xfrm>
        </p:grpSpPr>
        <p:sp>
          <p:nvSpPr>
            <p:cNvPr id="66" name="TextBox 81">
              <a:extLst>
                <a:ext uri="{FF2B5EF4-FFF2-40B4-BE49-F238E27FC236}">
                  <a16:creationId xmlns:a16="http://schemas.microsoft.com/office/drawing/2014/main" id="{6A156AF0-F449-709D-CCC6-4C446216BB8D}"/>
                </a:ext>
              </a:extLst>
            </p:cNvPr>
            <p:cNvSpPr txBox="1"/>
            <p:nvPr/>
          </p:nvSpPr>
          <p:spPr bwMode="gray">
            <a:xfrm>
              <a:off x="6223020" y="5668200"/>
              <a:ext cx="2699855" cy="423849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für Messungen in Metallschmelzen</a:t>
              </a:r>
            </a:p>
          </p:txBody>
        </p:sp>
        <p:grpSp>
          <p:nvGrpSpPr>
            <p:cNvPr id="67" name="Group 80">
              <a:extLst>
                <a:ext uri="{FF2B5EF4-FFF2-40B4-BE49-F238E27FC236}">
                  <a16:creationId xmlns:a16="http://schemas.microsoft.com/office/drawing/2014/main" id="{722C0E23-BDCA-4850-CD6D-41ECEA0A1FE9}"/>
                </a:ext>
              </a:extLst>
            </p:cNvPr>
            <p:cNvGrpSpPr/>
            <p:nvPr/>
          </p:nvGrpSpPr>
          <p:grpSpPr>
            <a:xfrm>
              <a:off x="6223020" y="5376974"/>
              <a:ext cx="2699999" cy="288000"/>
              <a:chOff x="1698978" y="2776167"/>
              <a:chExt cx="2699999" cy="180000"/>
            </a:xfrm>
          </p:grpSpPr>
          <p:sp>
            <p:nvSpPr>
              <p:cNvPr id="68" name="Rechteck 27">
                <a:extLst>
                  <a:ext uri="{FF2B5EF4-FFF2-40B4-BE49-F238E27FC236}">
                    <a16:creationId xmlns:a16="http://schemas.microsoft.com/office/drawing/2014/main" id="{B4124D0D-A32D-C460-4D9C-5D3C586AD5D1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Sensoren</a:t>
                </a:r>
              </a:p>
            </p:txBody>
          </p:sp>
          <p:cxnSp>
            <p:nvCxnSpPr>
              <p:cNvPr id="71" name="Straight Connector 83">
                <a:extLst>
                  <a:ext uri="{FF2B5EF4-FFF2-40B4-BE49-F238E27FC236}">
                    <a16:creationId xmlns:a16="http://schemas.microsoft.com/office/drawing/2014/main" id="{7EC2E7C1-52FF-50C6-5A86-F8BDAD876E55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2" name="Group 96">
            <a:extLst>
              <a:ext uri="{FF2B5EF4-FFF2-40B4-BE49-F238E27FC236}">
                <a16:creationId xmlns:a16="http://schemas.microsoft.com/office/drawing/2014/main" id="{DBF79E2E-EA40-2EBB-C494-5901819C4A5F}"/>
              </a:ext>
            </a:extLst>
          </p:cNvPr>
          <p:cNvGrpSpPr/>
          <p:nvPr/>
        </p:nvGrpSpPr>
        <p:grpSpPr>
          <a:xfrm>
            <a:off x="9144705" y="2888684"/>
            <a:ext cx="2699999" cy="715075"/>
            <a:chOff x="9157037" y="5370818"/>
            <a:chExt cx="2699999" cy="715075"/>
          </a:xfrm>
        </p:grpSpPr>
        <p:sp>
          <p:nvSpPr>
            <p:cNvPr id="75" name="TextBox 86">
              <a:extLst>
                <a:ext uri="{FF2B5EF4-FFF2-40B4-BE49-F238E27FC236}">
                  <a16:creationId xmlns:a16="http://schemas.microsoft.com/office/drawing/2014/main" id="{22690B16-5660-5BB8-83D7-29E73634DA27}"/>
                </a:ext>
              </a:extLst>
            </p:cNvPr>
            <p:cNvSpPr txBox="1"/>
            <p:nvPr/>
          </p:nvSpPr>
          <p:spPr bwMode="gray">
            <a:xfrm>
              <a:off x="9157037" y="5664974"/>
              <a:ext cx="2699855" cy="420919"/>
            </a:xfrm>
            <a:prstGeom prst="rect">
              <a:avLst/>
            </a:prstGeom>
            <a:noFill/>
          </p:spPr>
          <p:txBody>
            <a:bodyPr wrap="square" lIns="0" tIns="36000" rIns="0" bIns="0" rtlCol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400" b="0" i="0" u="none" strike="noStrike" kern="1200" cap="none" spc="-2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von Plastikflaschen in hochwertige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, nachhaltige </a:t>
              </a:r>
              <a:r>
                <a:rPr kumimoji="0" lang="de-DE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Filamentgarne</a:t>
              </a:r>
              <a:r>
                <a:rPr kumimoji="0" lang="de-DE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grpSp>
          <p:nvGrpSpPr>
            <p:cNvPr id="80" name="Group 85">
              <a:extLst>
                <a:ext uri="{FF2B5EF4-FFF2-40B4-BE49-F238E27FC236}">
                  <a16:creationId xmlns:a16="http://schemas.microsoft.com/office/drawing/2014/main" id="{E0F787C8-2483-77D4-9F66-9E7601CC888B}"/>
                </a:ext>
              </a:extLst>
            </p:cNvPr>
            <p:cNvGrpSpPr/>
            <p:nvPr/>
          </p:nvGrpSpPr>
          <p:grpSpPr>
            <a:xfrm>
              <a:off x="9157037" y="5370818"/>
              <a:ext cx="2699999" cy="288000"/>
              <a:chOff x="1698978" y="2776167"/>
              <a:chExt cx="2699999" cy="180000"/>
            </a:xfrm>
          </p:grpSpPr>
          <p:sp>
            <p:nvSpPr>
              <p:cNvPr id="85" name="Rechteck 27">
                <a:extLst>
                  <a:ext uri="{FF2B5EF4-FFF2-40B4-BE49-F238E27FC236}">
                    <a16:creationId xmlns:a16="http://schemas.microsoft.com/office/drawing/2014/main" id="{B7055E76-0CE7-5B7D-F21C-B69BB5BCBCBD}"/>
                  </a:ext>
                </a:extLst>
              </p:cNvPr>
              <p:cNvSpPr/>
              <p:nvPr/>
            </p:nvSpPr>
            <p:spPr bwMode="gray">
              <a:xfrm>
                <a:off x="1698978" y="2776167"/>
                <a:ext cx="2699999" cy="1800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de-DE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7EB9"/>
                    </a:solidFill>
                    <a:effectLst/>
                    <a:uLnTx/>
                    <a:uFillTx/>
                    <a:latin typeface="Arial"/>
                    <a:ea typeface="Microsoft YaHei"/>
                    <a:cs typeface="+mn-cs"/>
                  </a:rPr>
                  <a:t>PET Recycling</a:t>
                </a:r>
              </a:p>
            </p:txBody>
          </p:sp>
          <p:cxnSp>
            <p:nvCxnSpPr>
              <p:cNvPr id="98" name="Straight Connector 88">
                <a:extLst>
                  <a:ext uri="{FF2B5EF4-FFF2-40B4-BE49-F238E27FC236}">
                    <a16:creationId xmlns:a16="http://schemas.microsoft.com/office/drawing/2014/main" id="{101CA342-AAE8-E15F-D2D4-88AA2120F94E}"/>
                  </a:ext>
                </a:extLst>
              </p:cNvPr>
              <p:cNvCxnSpPr>
                <a:cxnSpLocks/>
              </p:cNvCxnSpPr>
              <p:nvPr/>
            </p:nvCxnSpPr>
            <p:spPr bwMode="gray">
              <a:xfrm>
                <a:off x="1698979" y="2956167"/>
                <a:ext cx="900000" cy="0"/>
              </a:xfrm>
              <a:prstGeom prst="line">
                <a:avLst/>
              </a:prstGeom>
              <a:ln w="6350">
                <a:solidFill>
                  <a:schemeClr val="accent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0" name="Rechteck 18">
            <a:extLst>
              <a:ext uri="{FF2B5EF4-FFF2-40B4-BE49-F238E27FC236}">
                <a16:creationId xmlns:a16="http://schemas.microsoft.com/office/drawing/2014/main" id="{9D67BFBD-ED4B-C2E2-8422-5E58AC1DBE94}"/>
              </a:ext>
            </a:extLst>
          </p:cNvPr>
          <p:cNvSpPr/>
          <p:nvPr/>
        </p:nvSpPr>
        <p:spPr bwMode="gray">
          <a:xfrm>
            <a:off x="9152829" y="1598419"/>
            <a:ext cx="2704062" cy="1292691"/>
          </a:xfrm>
          <a:prstGeom prst="rect">
            <a:avLst/>
          </a:prstGeom>
          <a:blipFill>
            <a:blip r:embed="rId8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-5497" b="-606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pic>
        <p:nvPicPr>
          <p:cNvPr id="3" name="Picture 36">
            <a:extLst>
              <a:ext uri="{FF2B5EF4-FFF2-40B4-BE49-F238E27FC236}">
                <a16:creationId xmlns:a16="http://schemas.microsoft.com/office/drawing/2014/main" id="{6A99B99D-3D08-AEDB-3DCD-26AA9A394CA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 t="20213" b="7355"/>
          <a:stretch/>
        </p:blipFill>
        <p:spPr>
          <a:xfrm>
            <a:off x="326398" y="1591359"/>
            <a:ext cx="2699855" cy="129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hteck 17">
            <a:extLst>
              <a:ext uri="{FF2B5EF4-FFF2-40B4-BE49-F238E27FC236}">
                <a16:creationId xmlns:a16="http://schemas.microsoft.com/office/drawing/2014/main" id="{7CA05F0B-8D67-B790-15C3-FA45D99B6EC8}"/>
              </a:ext>
            </a:extLst>
          </p:cNvPr>
          <p:cNvSpPr/>
          <p:nvPr/>
        </p:nvSpPr>
        <p:spPr bwMode="gray">
          <a:xfrm>
            <a:off x="5202646" y="2750608"/>
            <a:ext cx="1980000" cy="2880000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159" name="Rechteck 17">
            <a:extLst>
              <a:ext uri="{FF2B5EF4-FFF2-40B4-BE49-F238E27FC236}">
                <a16:creationId xmlns:a16="http://schemas.microsoft.com/office/drawing/2014/main" id="{FBEB5D18-A3EA-41C5-93E1-08F39EE373B1}"/>
              </a:ext>
            </a:extLst>
          </p:cNvPr>
          <p:cNvSpPr/>
          <p:nvPr/>
        </p:nvSpPr>
        <p:spPr bwMode="gray">
          <a:xfrm>
            <a:off x="7546223" y="2756362"/>
            <a:ext cx="1980000" cy="2880000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grpSp>
        <p:nvGrpSpPr>
          <p:cNvPr id="186" name="Gruppieren 91">
            <a:extLst>
              <a:ext uri="{FF2B5EF4-FFF2-40B4-BE49-F238E27FC236}">
                <a16:creationId xmlns:a16="http://schemas.microsoft.com/office/drawing/2014/main" id="{B4E528C1-DB35-417D-493C-C1B05476B08E}"/>
              </a:ext>
            </a:extLst>
          </p:cNvPr>
          <p:cNvGrpSpPr/>
          <p:nvPr/>
        </p:nvGrpSpPr>
        <p:grpSpPr>
          <a:xfrm>
            <a:off x="4997190" y="2750610"/>
            <a:ext cx="540000" cy="540000"/>
            <a:chOff x="6276975" y="3254535"/>
            <a:chExt cx="982634" cy="982635"/>
          </a:xfrm>
        </p:grpSpPr>
        <p:sp>
          <p:nvSpPr>
            <p:cNvPr id="187" name="Rechteck 17">
              <a:extLst>
                <a:ext uri="{FF2B5EF4-FFF2-40B4-BE49-F238E27FC236}">
                  <a16:creationId xmlns:a16="http://schemas.microsoft.com/office/drawing/2014/main" id="{9541EAF1-C9CA-6E6C-FE69-4DFBBCE8E8D9}"/>
                </a:ext>
              </a:extLst>
            </p:cNvPr>
            <p:cNvSpPr/>
            <p:nvPr/>
          </p:nvSpPr>
          <p:spPr bwMode="gray">
            <a:xfrm>
              <a:off x="6276975" y="3254535"/>
              <a:ext cx="982634" cy="9826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535456">
                    <a:lumMod val="75000"/>
                  </a:srgbClr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188" name="Grafik 20">
              <a:extLst>
                <a:ext uri="{FF2B5EF4-FFF2-40B4-BE49-F238E27FC236}">
                  <a16:creationId xmlns:a16="http://schemas.microsoft.com/office/drawing/2014/main" id="{30D3F66B-CD4C-D96D-3630-0166C62618C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374152" y="3350669"/>
              <a:ext cx="786817" cy="786817"/>
            </a:xfrm>
            <a:prstGeom prst="rect">
              <a:avLst/>
            </a:prstGeom>
          </p:spPr>
        </p:pic>
      </p:grpSp>
      <p:grpSp>
        <p:nvGrpSpPr>
          <p:cNvPr id="192" name="Gruppieren 93">
            <a:extLst>
              <a:ext uri="{FF2B5EF4-FFF2-40B4-BE49-F238E27FC236}">
                <a16:creationId xmlns:a16="http://schemas.microsoft.com/office/drawing/2014/main" id="{12803A51-53E5-A0D6-345A-D4631A0E1E0E}"/>
              </a:ext>
            </a:extLst>
          </p:cNvPr>
          <p:cNvGrpSpPr/>
          <p:nvPr/>
        </p:nvGrpSpPr>
        <p:grpSpPr>
          <a:xfrm>
            <a:off x="7340767" y="2756364"/>
            <a:ext cx="540000" cy="540000"/>
            <a:chOff x="6276975" y="5399114"/>
            <a:chExt cx="982634" cy="982635"/>
          </a:xfrm>
        </p:grpSpPr>
        <p:sp>
          <p:nvSpPr>
            <p:cNvPr id="193" name="Rechteck 16">
              <a:extLst>
                <a:ext uri="{FF2B5EF4-FFF2-40B4-BE49-F238E27FC236}">
                  <a16:creationId xmlns:a16="http://schemas.microsoft.com/office/drawing/2014/main" id="{A4258740-0BC1-8A74-9CA9-EDC827433A2B}"/>
                </a:ext>
              </a:extLst>
            </p:cNvPr>
            <p:cNvSpPr/>
            <p:nvPr/>
          </p:nvSpPr>
          <p:spPr bwMode="gray">
            <a:xfrm>
              <a:off x="6276975" y="5399114"/>
              <a:ext cx="982634" cy="9826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535456">
                    <a:lumMod val="75000"/>
                  </a:srgbClr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194" name="Grafik 55">
              <a:extLst>
                <a:ext uri="{FF2B5EF4-FFF2-40B4-BE49-F238E27FC236}">
                  <a16:creationId xmlns:a16="http://schemas.microsoft.com/office/drawing/2014/main" id="{E49DFB24-63F0-25F3-D2D1-AA5C0048663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374152" y="5494935"/>
              <a:ext cx="788400" cy="788400"/>
            </a:xfrm>
            <a:prstGeom prst="rect">
              <a:avLst/>
            </a:prstGeom>
          </p:spPr>
        </p:pic>
      </p:grpSp>
      <p:sp>
        <p:nvSpPr>
          <p:cNvPr id="18" name="Rechteck 17">
            <a:extLst>
              <a:ext uri="{FF2B5EF4-FFF2-40B4-BE49-F238E27FC236}">
                <a16:creationId xmlns:a16="http://schemas.microsoft.com/office/drawing/2014/main" id="{5111EE7D-1A63-F607-B12B-A6FC0C46CA63}"/>
              </a:ext>
            </a:extLst>
          </p:cNvPr>
          <p:cNvSpPr/>
          <p:nvPr/>
        </p:nvSpPr>
        <p:spPr bwMode="gray">
          <a:xfrm>
            <a:off x="545213" y="2752526"/>
            <a:ext cx="1980000" cy="2880000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3E5F0CE3-F3B3-A8D5-07EF-CD4195062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9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Konzernpräsentation 2024</a:t>
            </a: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128FC4E8-4F38-7A0B-7883-1BA8E8F62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176041-F611-405A-BB9C-F44B4516A572}" type="slidenum">
              <a:rPr kumimoji="0" lang="de-DE" sz="900" b="0" i="0" u="none" strike="noStrike" kern="1200" cap="none" spc="0" normalizeH="0" baseline="0" noProof="0" smtClean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de-DE" sz="9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5E4EF2CA-509D-D3D5-13BA-EC5DDEA9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noProof="0" dirty="0"/>
              <a:t>Die Heraeus Geschäfte – Breit diversifiziert</a:t>
            </a:r>
            <a:endParaRPr lang="en-US" noProof="0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CCC5CAC-08A1-1B9C-9340-86FC6CB44BF4}"/>
              </a:ext>
            </a:extLst>
          </p:cNvPr>
          <p:cNvGrpSpPr/>
          <p:nvPr/>
        </p:nvGrpSpPr>
        <p:grpSpPr>
          <a:xfrm>
            <a:off x="339757" y="2752528"/>
            <a:ext cx="540000" cy="540000"/>
            <a:chOff x="6281769" y="2182246"/>
            <a:chExt cx="982634" cy="982635"/>
          </a:xfrm>
        </p:grpSpPr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BF8A9ECE-C9D9-3474-404D-F966C17F5B18}"/>
                </a:ext>
              </a:extLst>
            </p:cNvPr>
            <p:cNvSpPr/>
            <p:nvPr/>
          </p:nvSpPr>
          <p:spPr bwMode="gray">
            <a:xfrm>
              <a:off x="6281769" y="2182246"/>
              <a:ext cx="982634" cy="9826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535456">
                    <a:lumMod val="75000"/>
                  </a:srgbClr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4BA26BBC-8E01-DD24-7BD7-AEB4DF4F0A7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374152" y="2304527"/>
              <a:ext cx="788400" cy="788400"/>
            </a:xfrm>
            <a:prstGeom prst="rect">
              <a:avLst/>
            </a:prstGeom>
          </p:spPr>
        </p:pic>
      </p:grpSp>
      <p:sp>
        <p:nvSpPr>
          <p:cNvPr id="23" name="Textplatzhalter 6">
            <a:extLst>
              <a:ext uri="{FF2B5EF4-FFF2-40B4-BE49-F238E27FC236}">
                <a16:creationId xmlns:a16="http://schemas.microsoft.com/office/drawing/2014/main" id="{3FFC98D7-CBD2-6BFC-8316-17E57F7514F7}"/>
              </a:ext>
            </a:extLst>
          </p:cNvPr>
          <p:cNvSpPr>
            <a:spLocks noGrp="1"/>
          </p:cNvSpPr>
          <p:nvPr/>
        </p:nvSpPr>
        <p:spPr bwMode="gray">
          <a:xfrm>
            <a:off x="930525" y="2849644"/>
            <a:ext cx="1594688" cy="373410"/>
          </a:xfrm>
          <a:prstGeom prst="rect">
            <a:avLst/>
          </a:prstGeom>
        </p:spPr>
        <p:txBody>
          <a:bodyPr vert="horz" lIns="0" tIns="0" rIns="0" bIns="3600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 Black" panose="020B0A04020102020204" pitchFamily="34" charset="0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62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324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86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810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972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134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296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 Black" panose="020B0A040201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Metals &amp; </a:t>
            </a:r>
            <a:b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</a:b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Recycling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64AD5AA-B633-70CC-FE59-3028B18CF7CC}"/>
              </a:ext>
            </a:extLst>
          </p:cNvPr>
          <p:cNvGrpSpPr/>
          <p:nvPr/>
        </p:nvGrpSpPr>
        <p:grpSpPr>
          <a:xfrm>
            <a:off x="636934" y="4472330"/>
            <a:ext cx="1888279" cy="180000"/>
            <a:chOff x="1698979" y="3027785"/>
            <a:chExt cx="1888279" cy="180000"/>
          </a:xfrm>
        </p:grpSpPr>
        <p:sp>
          <p:nvSpPr>
            <p:cNvPr id="68" name="Rechteck 26">
              <a:extLst>
                <a:ext uri="{FF2B5EF4-FFF2-40B4-BE49-F238E27FC236}">
                  <a16:creationId xmlns:a16="http://schemas.microsoft.com/office/drawing/2014/main" id="{01B74CA2-6702-2907-23CE-4601EE31E2D5}"/>
                </a:ext>
              </a:extLst>
            </p:cNvPr>
            <p:cNvSpPr/>
            <p:nvPr/>
          </p:nvSpPr>
          <p:spPr bwMode="gray">
            <a:xfrm>
              <a:off x="1698979" y="3027785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revalyu</a:t>
              </a:r>
              <a:r>
                <a:rPr kumimoji="0" lang="en-US" sz="1200" b="0" i="0" u="none" strike="noStrike" kern="1200" cap="none" spc="0" normalizeH="0" baseline="3000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1)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 </a:t>
              </a:r>
            </a:p>
          </p:txBody>
        </p: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35806E5D-1AB2-3D49-9B78-17661604044E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4EE22C2F-E374-238A-E0FF-053D7CB1A15F}"/>
              </a:ext>
            </a:extLst>
          </p:cNvPr>
          <p:cNvGrpSpPr/>
          <p:nvPr/>
        </p:nvGrpSpPr>
        <p:grpSpPr>
          <a:xfrm>
            <a:off x="636934" y="4137345"/>
            <a:ext cx="1888279" cy="180000"/>
            <a:chOff x="1698979" y="2776167"/>
            <a:chExt cx="1888279" cy="180000"/>
          </a:xfrm>
        </p:grpSpPr>
        <p:sp>
          <p:nvSpPr>
            <p:cNvPr id="71" name="Rechteck 27">
              <a:extLst>
                <a:ext uri="{FF2B5EF4-FFF2-40B4-BE49-F238E27FC236}">
                  <a16:creationId xmlns:a16="http://schemas.microsoft.com/office/drawing/2014/main" id="{06F5A30A-9BD9-7A6A-C7E5-F19F09C1E02D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Remloy</a:t>
              </a:r>
            </a:p>
          </p:txBody>
        </p: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0E26902-C270-F370-D406-F25990DCDA9B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2C91CDF4-5B91-F3B2-F812-7406674B955A}"/>
              </a:ext>
            </a:extLst>
          </p:cNvPr>
          <p:cNvGrpSpPr/>
          <p:nvPr/>
        </p:nvGrpSpPr>
        <p:grpSpPr>
          <a:xfrm>
            <a:off x="636934" y="3804486"/>
            <a:ext cx="1888279" cy="180000"/>
            <a:chOff x="1698979" y="3027785"/>
            <a:chExt cx="1888279" cy="180000"/>
          </a:xfrm>
        </p:grpSpPr>
        <p:sp>
          <p:nvSpPr>
            <p:cNvPr id="52" name="Rechteck 26">
              <a:extLst>
                <a:ext uri="{FF2B5EF4-FFF2-40B4-BE49-F238E27FC236}">
                  <a16:creationId xmlns:a16="http://schemas.microsoft.com/office/drawing/2014/main" id="{E0391DCF-ACDE-1788-BB5C-EF7D6789CA54}"/>
                </a:ext>
              </a:extLst>
            </p:cNvPr>
            <p:cNvSpPr/>
            <p:nvPr/>
          </p:nvSpPr>
          <p:spPr bwMode="gray">
            <a:xfrm>
              <a:off x="1698979" y="3027785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Amloy</a:t>
              </a:r>
            </a:p>
          </p:txBody>
        </p: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AF1CBDE-4563-68A7-F115-CD6B66C57F31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7A46A0D-E0F3-3C31-0045-06E6D983B768}"/>
              </a:ext>
            </a:extLst>
          </p:cNvPr>
          <p:cNvGrpSpPr/>
          <p:nvPr/>
        </p:nvGrpSpPr>
        <p:grpSpPr>
          <a:xfrm>
            <a:off x="636934" y="3469501"/>
            <a:ext cx="1888279" cy="180000"/>
            <a:chOff x="1698979" y="2776167"/>
            <a:chExt cx="1888279" cy="180000"/>
          </a:xfrm>
        </p:grpSpPr>
        <p:sp>
          <p:nvSpPr>
            <p:cNvPr id="53" name="Rechteck 27">
              <a:extLst>
                <a:ext uri="{FF2B5EF4-FFF2-40B4-BE49-F238E27FC236}">
                  <a16:creationId xmlns:a16="http://schemas.microsoft.com/office/drawing/2014/main" id="{AB200807-9289-CF7F-04CA-40D777CBC3CD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Precious Metals</a:t>
              </a:r>
            </a:p>
          </p:txBody>
        </p: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8B78BA8A-A0C5-31CB-D29F-9EAD7F3F01CC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" name="Textplatzhalter 6">
            <a:extLst>
              <a:ext uri="{FF2B5EF4-FFF2-40B4-BE49-F238E27FC236}">
                <a16:creationId xmlns:a16="http://schemas.microsoft.com/office/drawing/2014/main" id="{E33C1ECD-882A-2983-E63F-740B5DB77C12}"/>
              </a:ext>
            </a:extLst>
          </p:cNvPr>
          <p:cNvSpPr>
            <a:spLocks noGrp="1"/>
          </p:cNvSpPr>
          <p:nvPr/>
        </p:nvSpPr>
        <p:spPr bwMode="gray">
          <a:xfrm>
            <a:off x="5587958" y="2847726"/>
            <a:ext cx="1594688" cy="373410"/>
          </a:xfrm>
          <a:prstGeom prst="rect">
            <a:avLst/>
          </a:prstGeom>
        </p:spPr>
        <p:txBody>
          <a:bodyPr vert="horz" lIns="0" tIns="0" rIns="0" bIns="3600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 Black" panose="020B0A04020102020204" pitchFamily="34" charset="0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62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324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86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810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972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134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296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 Black" panose="020B0A040201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Semiconductor &amp; Electronics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5D518DB5-01BC-A39D-9959-E4029E639461}"/>
              </a:ext>
            </a:extLst>
          </p:cNvPr>
          <p:cNvGrpSpPr/>
          <p:nvPr/>
        </p:nvGrpSpPr>
        <p:grpSpPr>
          <a:xfrm>
            <a:off x="5294367" y="3802568"/>
            <a:ext cx="1882981" cy="180000"/>
            <a:chOff x="1698979" y="3027785"/>
            <a:chExt cx="1882981" cy="180000"/>
          </a:xfrm>
        </p:grpSpPr>
        <p:sp>
          <p:nvSpPr>
            <p:cNvPr id="73" name="Rechteck 26">
              <a:extLst>
                <a:ext uri="{FF2B5EF4-FFF2-40B4-BE49-F238E27FC236}">
                  <a16:creationId xmlns:a16="http://schemas.microsoft.com/office/drawing/2014/main" id="{EB5A5F1F-9131-FE2E-9FBE-1E866CAAD3BF}"/>
                </a:ext>
              </a:extLst>
            </p:cNvPr>
            <p:cNvSpPr/>
            <p:nvPr/>
          </p:nvSpPr>
          <p:spPr bwMode="gray">
            <a:xfrm>
              <a:off x="1698979" y="3027785"/>
              <a:ext cx="1882981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Epurio</a:t>
              </a:r>
            </a:p>
          </p:txBody>
        </p: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4E4D5A0-8FDB-EB52-1878-E0C136BF574A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3B1EB8B6-FEDE-D816-7F54-C1461EF71564}"/>
              </a:ext>
            </a:extLst>
          </p:cNvPr>
          <p:cNvGrpSpPr/>
          <p:nvPr/>
        </p:nvGrpSpPr>
        <p:grpSpPr>
          <a:xfrm>
            <a:off x="5294367" y="3467583"/>
            <a:ext cx="1882981" cy="180000"/>
            <a:chOff x="1698979" y="2776167"/>
            <a:chExt cx="1882981" cy="180000"/>
          </a:xfrm>
        </p:grpSpPr>
        <p:sp>
          <p:nvSpPr>
            <p:cNvPr id="116" name="Rechteck 27">
              <a:extLst>
                <a:ext uri="{FF2B5EF4-FFF2-40B4-BE49-F238E27FC236}">
                  <a16:creationId xmlns:a16="http://schemas.microsoft.com/office/drawing/2014/main" id="{C560FAE5-7CF1-C0E4-257A-9EA45B023BE5}"/>
                </a:ext>
              </a:extLst>
            </p:cNvPr>
            <p:cNvSpPr/>
            <p:nvPr/>
          </p:nvSpPr>
          <p:spPr bwMode="gray">
            <a:xfrm>
              <a:off x="1698979" y="2776167"/>
              <a:ext cx="1882981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Electronics</a:t>
              </a:r>
            </a:p>
          </p:txBody>
        </p: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70F82566-F540-E159-D9BE-0C8B237BD530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3" name="Textplatzhalter 6">
            <a:extLst>
              <a:ext uri="{FF2B5EF4-FFF2-40B4-BE49-F238E27FC236}">
                <a16:creationId xmlns:a16="http://schemas.microsoft.com/office/drawing/2014/main" id="{F4064B5B-56EA-C67F-A6BE-30BCE8BD2A37}"/>
              </a:ext>
            </a:extLst>
          </p:cNvPr>
          <p:cNvSpPr>
            <a:spLocks noGrp="1"/>
          </p:cNvSpPr>
          <p:nvPr/>
        </p:nvSpPr>
        <p:spPr bwMode="gray">
          <a:xfrm>
            <a:off x="7931535" y="2853480"/>
            <a:ext cx="1594688" cy="373410"/>
          </a:xfrm>
          <a:prstGeom prst="rect">
            <a:avLst/>
          </a:prstGeom>
        </p:spPr>
        <p:txBody>
          <a:bodyPr vert="horz" lIns="0" tIns="0" rIns="0" bIns="3600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 Black" panose="020B0A04020102020204" pitchFamily="34" charset="0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62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324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86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810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972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134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296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 Black" panose="020B0A040201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Industrials</a:t>
            </a:r>
          </a:p>
        </p:txBody>
      </p:sp>
      <p:sp>
        <p:nvSpPr>
          <p:cNvPr id="182" name="Rechteck 17">
            <a:extLst>
              <a:ext uri="{FF2B5EF4-FFF2-40B4-BE49-F238E27FC236}">
                <a16:creationId xmlns:a16="http://schemas.microsoft.com/office/drawing/2014/main" id="{DDD59E59-DFCB-064E-55E6-290DCD8A8B05}"/>
              </a:ext>
            </a:extLst>
          </p:cNvPr>
          <p:cNvSpPr/>
          <p:nvPr/>
        </p:nvSpPr>
        <p:spPr bwMode="gray">
          <a:xfrm>
            <a:off x="9872243" y="2268947"/>
            <a:ext cx="1980000" cy="33616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grpSp>
        <p:nvGrpSpPr>
          <p:cNvPr id="214" name="Group 213">
            <a:extLst>
              <a:ext uri="{FF2B5EF4-FFF2-40B4-BE49-F238E27FC236}">
                <a16:creationId xmlns:a16="http://schemas.microsoft.com/office/drawing/2014/main" id="{62EB71A1-0937-DD41-EF6E-DE84673339F3}"/>
              </a:ext>
            </a:extLst>
          </p:cNvPr>
          <p:cNvGrpSpPr/>
          <p:nvPr/>
        </p:nvGrpSpPr>
        <p:grpSpPr>
          <a:xfrm>
            <a:off x="9958666" y="4137841"/>
            <a:ext cx="1893577" cy="180000"/>
            <a:chOff x="1698979" y="3027785"/>
            <a:chExt cx="1893577" cy="180000"/>
          </a:xfrm>
        </p:grpSpPr>
        <p:sp>
          <p:nvSpPr>
            <p:cNvPr id="215" name="Rechteck 26">
              <a:extLst>
                <a:ext uri="{FF2B5EF4-FFF2-40B4-BE49-F238E27FC236}">
                  <a16:creationId xmlns:a16="http://schemas.microsoft.com/office/drawing/2014/main" id="{1F1FBE62-D511-06FC-97FF-352001C973CF}"/>
                </a:ext>
              </a:extLst>
            </p:cNvPr>
            <p:cNvSpPr/>
            <p:nvPr/>
          </p:nvSpPr>
          <p:spPr bwMode="gray">
            <a:xfrm>
              <a:off x="1698979" y="3027785"/>
              <a:ext cx="1893577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Site Operations </a:t>
              </a:r>
              <a:endParaRPr kumimoji="0" lang="en-US" sz="1200" b="0" i="0" u="none" strike="noStrike" kern="1200" cap="none" spc="0" normalizeH="0" baseline="3000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cxnSp>
          <p:nvCxnSpPr>
            <p:cNvPr id="216" name="Straight Connector 215">
              <a:extLst>
                <a:ext uri="{FF2B5EF4-FFF2-40B4-BE49-F238E27FC236}">
                  <a16:creationId xmlns:a16="http://schemas.microsoft.com/office/drawing/2014/main" id="{72AD8C54-E688-B2B0-91EE-4C5290A1FE88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bg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7" name="Group 216">
            <a:extLst>
              <a:ext uri="{FF2B5EF4-FFF2-40B4-BE49-F238E27FC236}">
                <a16:creationId xmlns:a16="http://schemas.microsoft.com/office/drawing/2014/main" id="{E1E17BDA-6A79-67F7-AABE-3F3819E6DFAD}"/>
              </a:ext>
            </a:extLst>
          </p:cNvPr>
          <p:cNvGrpSpPr/>
          <p:nvPr/>
        </p:nvGrpSpPr>
        <p:grpSpPr>
          <a:xfrm>
            <a:off x="9958666" y="3622856"/>
            <a:ext cx="1893577" cy="360000"/>
            <a:chOff x="1698979" y="2596167"/>
            <a:chExt cx="1893577" cy="360000"/>
          </a:xfrm>
        </p:grpSpPr>
        <p:sp>
          <p:nvSpPr>
            <p:cNvPr id="218" name="Rechteck 27">
              <a:extLst>
                <a:ext uri="{FF2B5EF4-FFF2-40B4-BE49-F238E27FC236}">
                  <a16:creationId xmlns:a16="http://schemas.microsoft.com/office/drawing/2014/main" id="{9E4C9CE3-A9D2-B005-11C1-207473CF13C7}"/>
                </a:ext>
              </a:extLst>
            </p:cNvPr>
            <p:cNvSpPr/>
            <p:nvPr/>
          </p:nvSpPr>
          <p:spPr bwMode="gray">
            <a:xfrm>
              <a:off x="1698979" y="2596167"/>
              <a:ext cx="1893577" cy="36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0" i="0" u="none" strike="noStrike" kern="1200" cap="none" spc="-3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</a:t>
              </a:r>
              <a:r>
                <a:rPr kumimoji="0" lang="en-US" sz="1200" b="0" i="0" u="none" strike="noStrike" kern="1200" cap="none" spc="-3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Health </a:t>
              </a:r>
              <a:br>
                <a:rPr kumimoji="0" lang="en-US" sz="1200" b="0" i="0" u="none" strike="noStrike" kern="1200" cap="none" spc="-3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</a:br>
              <a:r>
                <a:rPr kumimoji="0" lang="en-US" sz="1200" b="0" i="0" u="none" strike="noStrike" kern="1200" cap="none" spc="-3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&amp; Education Services</a:t>
              </a:r>
            </a:p>
          </p:txBody>
        </p:sp>
        <p:cxnSp>
          <p:nvCxnSpPr>
            <p:cNvPr id="219" name="Straight Connector 218">
              <a:extLst>
                <a:ext uri="{FF2B5EF4-FFF2-40B4-BE49-F238E27FC236}">
                  <a16:creationId xmlns:a16="http://schemas.microsoft.com/office/drawing/2014/main" id="{A07E000E-8A35-1166-367F-7CF67D6CA837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bg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0" name="Group 219">
            <a:extLst>
              <a:ext uri="{FF2B5EF4-FFF2-40B4-BE49-F238E27FC236}">
                <a16:creationId xmlns:a16="http://schemas.microsoft.com/office/drawing/2014/main" id="{B3822947-B334-4389-98E8-558316B7B5FD}"/>
              </a:ext>
            </a:extLst>
          </p:cNvPr>
          <p:cNvGrpSpPr/>
          <p:nvPr/>
        </p:nvGrpSpPr>
        <p:grpSpPr>
          <a:xfrm>
            <a:off x="9958666" y="3146904"/>
            <a:ext cx="1893577" cy="361574"/>
            <a:chOff x="1698979" y="2846211"/>
            <a:chExt cx="1893577" cy="361574"/>
          </a:xfrm>
        </p:grpSpPr>
        <p:sp>
          <p:nvSpPr>
            <p:cNvPr id="221" name="Rechteck 26">
              <a:extLst>
                <a:ext uri="{FF2B5EF4-FFF2-40B4-BE49-F238E27FC236}">
                  <a16:creationId xmlns:a16="http://schemas.microsoft.com/office/drawing/2014/main" id="{D759A540-09DF-1B3B-E2CA-BAA121116588}"/>
                </a:ext>
              </a:extLst>
            </p:cNvPr>
            <p:cNvSpPr/>
            <p:nvPr/>
          </p:nvSpPr>
          <p:spPr bwMode="gray">
            <a:xfrm>
              <a:off x="1698979" y="2846211"/>
              <a:ext cx="1893577" cy="36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 Consulting </a:t>
              </a:r>
              <a:b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</a:b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&amp; IT Solutions</a:t>
              </a:r>
            </a:p>
          </p:txBody>
        </p:sp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2EBE4A25-90ED-D53F-51EF-9DB48122118F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bg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3" name="Group 222">
            <a:extLst>
              <a:ext uri="{FF2B5EF4-FFF2-40B4-BE49-F238E27FC236}">
                <a16:creationId xmlns:a16="http://schemas.microsoft.com/office/drawing/2014/main" id="{77280740-B172-7BC8-D5EE-364847432FF6}"/>
              </a:ext>
            </a:extLst>
          </p:cNvPr>
          <p:cNvGrpSpPr/>
          <p:nvPr/>
        </p:nvGrpSpPr>
        <p:grpSpPr>
          <a:xfrm>
            <a:off x="9958666" y="2836757"/>
            <a:ext cx="1893577" cy="180000"/>
            <a:chOff x="1698979" y="2776167"/>
            <a:chExt cx="1893577" cy="180000"/>
          </a:xfrm>
        </p:grpSpPr>
        <p:sp>
          <p:nvSpPr>
            <p:cNvPr id="224" name="Rechteck 27">
              <a:extLst>
                <a:ext uri="{FF2B5EF4-FFF2-40B4-BE49-F238E27FC236}">
                  <a16:creationId xmlns:a16="http://schemas.microsoft.com/office/drawing/2014/main" id="{9A977F5F-5519-2FB8-C921-F3E5949B794F}"/>
                </a:ext>
              </a:extLst>
            </p:cNvPr>
            <p:cNvSpPr/>
            <p:nvPr/>
          </p:nvSpPr>
          <p:spPr bwMode="gray">
            <a:xfrm>
              <a:off x="1698979" y="2776167"/>
              <a:ext cx="1893577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-3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Business Solutions</a:t>
              </a:r>
            </a:p>
          </p:txBody>
        </p: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2BE72E3D-1F49-1D05-3615-7E276542405E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bg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6" name="Rechteck 454">
            <a:extLst>
              <a:ext uri="{FF2B5EF4-FFF2-40B4-BE49-F238E27FC236}">
                <a16:creationId xmlns:a16="http://schemas.microsoft.com/office/drawing/2014/main" id="{8DA642F9-8648-0DA2-BC96-16AD38721CC8}"/>
              </a:ext>
            </a:extLst>
          </p:cNvPr>
          <p:cNvSpPr/>
          <p:nvPr/>
        </p:nvSpPr>
        <p:spPr bwMode="gray">
          <a:xfrm>
            <a:off x="334442" y="1592262"/>
            <a:ext cx="11522075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54000" rIns="72000" bIns="72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Heraeus Holding</a:t>
            </a:r>
          </a:p>
        </p:txBody>
      </p:sp>
      <p:sp>
        <p:nvSpPr>
          <p:cNvPr id="228" name="Textplatzhalter 6">
            <a:extLst>
              <a:ext uri="{FF2B5EF4-FFF2-40B4-BE49-F238E27FC236}">
                <a16:creationId xmlns:a16="http://schemas.microsoft.com/office/drawing/2014/main" id="{D9BA0BA4-B825-CC35-B7B9-D9CFEE876206}"/>
              </a:ext>
            </a:extLst>
          </p:cNvPr>
          <p:cNvSpPr>
            <a:spLocks noGrp="1"/>
          </p:cNvSpPr>
          <p:nvPr/>
        </p:nvSpPr>
        <p:spPr bwMode="gray">
          <a:xfrm>
            <a:off x="9958666" y="2375654"/>
            <a:ext cx="1893577" cy="373410"/>
          </a:xfrm>
          <a:prstGeom prst="rect">
            <a:avLst/>
          </a:prstGeom>
        </p:spPr>
        <p:txBody>
          <a:bodyPr vert="horz" lIns="0" tIns="0" rIns="0" bIns="3600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 Black" panose="020B0A04020102020204" pitchFamily="34" charset="0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62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324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86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810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972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134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296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 Black" panose="020B0A040201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Service Platforms</a:t>
            </a:r>
          </a:p>
        </p:txBody>
      </p:sp>
      <p:sp>
        <p:nvSpPr>
          <p:cNvPr id="2" name="Rechteck 17">
            <a:extLst>
              <a:ext uri="{FF2B5EF4-FFF2-40B4-BE49-F238E27FC236}">
                <a16:creationId xmlns:a16="http://schemas.microsoft.com/office/drawing/2014/main" id="{27CF630B-9CE7-0443-2747-B4972AD9532A}"/>
              </a:ext>
            </a:extLst>
          </p:cNvPr>
          <p:cNvSpPr/>
          <p:nvPr/>
        </p:nvSpPr>
        <p:spPr bwMode="gray">
          <a:xfrm>
            <a:off x="2880059" y="2747603"/>
            <a:ext cx="1980000" cy="2880000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grpSp>
        <p:nvGrpSpPr>
          <p:cNvPr id="6" name="Gruppieren 92">
            <a:extLst>
              <a:ext uri="{FF2B5EF4-FFF2-40B4-BE49-F238E27FC236}">
                <a16:creationId xmlns:a16="http://schemas.microsoft.com/office/drawing/2014/main" id="{0439F285-5F62-C3F4-E616-7306C621508B}"/>
              </a:ext>
            </a:extLst>
          </p:cNvPr>
          <p:cNvGrpSpPr/>
          <p:nvPr/>
        </p:nvGrpSpPr>
        <p:grpSpPr>
          <a:xfrm>
            <a:off x="2674603" y="2747605"/>
            <a:ext cx="540000" cy="540000"/>
            <a:chOff x="6276975" y="4326824"/>
            <a:chExt cx="982634" cy="982635"/>
          </a:xfrm>
        </p:grpSpPr>
        <p:sp>
          <p:nvSpPr>
            <p:cNvPr id="7" name="Rechteck 18">
              <a:extLst>
                <a:ext uri="{FF2B5EF4-FFF2-40B4-BE49-F238E27FC236}">
                  <a16:creationId xmlns:a16="http://schemas.microsoft.com/office/drawing/2014/main" id="{DD290BBF-17D3-AFF4-09C6-261AADDCB818}"/>
                </a:ext>
              </a:extLst>
            </p:cNvPr>
            <p:cNvSpPr/>
            <p:nvPr/>
          </p:nvSpPr>
          <p:spPr bwMode="gray">
            <a:xfrm>
              <a:off x="6276975" y="4326824"/>
              <a:ext cx="982634" cy="9826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72000" tIns="72000" rIns="72000" bIns="72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800" b="0" i="0" u="none" strike="noStrike" kern="1200" cap="none" spc="0" normalizeH="0" baseline="0" noProof="0">
                <a:ln>
                  <a:noFill/>
                </a:ln>
                <a:solidFill>
                  <a:srgbClr val="535456">
                    <a:lumMod val="75000"/>
                  </a:srgbClr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pic>
          <p:nvPicPr>
            <p:cNvPr id="8" name="Grafik 35">
              <a:extLst>
                <a:ext uri="{FF2B5EF4-FFF2-40B4-BE49-F238E27FC236}">
                  <a16:creationId xmlns:a16="http://schemas.microsoft.com/office/drawing/2014/main" id="{6DB2881A-0BDE-6F48-14B7-A8B1E3F3034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374152" y="4423941"/>
              <a:ext cx="788400" cy="788400"/>
            </a:xfrm>
            <a:prstGeom prst="rect">
              <a:avLst/>
            </a:prstGeom>
          </p:spPr>
        </p:pic>
      </p:grpSp>
      <p:sp>
        <p:nvSpPr>
          <p:cNvPr id="12" name="Textplatzhalter 6">
            <a:extLst>
              <a:ext uri="{FF2B5EF4-FFF2-40B4-BE49-F238E27FC236}">
                <a16:creationId xmlns:a16="http://schemas.microsoft.com/office/drawing/2014/main" id="{88EA1FDB-1EF5-7F3C-3B5E-C0A641CBE211}"/>
              </a:ext>
            </a:extLst>
          </p:cNvPr>
          <p:cNvSpPr>
            <a:spLocks noGrp="1"/>
          </p:cNvSpPr>
          <p:nvPr/>
        </p:nvSpPr>
        <p:spPr bwMode="gray">
          <a:xfrm>
            <a:off x="3265371" y="2844721"/>
            <a:ext cx="1594688" cy="373410"/>
          </a:xfrm>
          <a:prstGeom prst="rect">
            <a:avLst/>
          </a:prstGeom>
        </p:spPr>
        <p:txBody>
          <a:bodyPr vert="horz" lIns="0" tIns="0" rIns="0" bIns="3600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 Black" panose="020B0A04020102020204" pitchFamily="34" charset="0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62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324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86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620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810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972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134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296000" indent="-1620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lang="de-DE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 Black" panose="020B0A040201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7EB9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Healthcare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1A2945-1BE5-E826-C8CE-347BEACBBB05}"/>
              </a:ext>
            </a:extLst>
          </p:cNvPr>
          <p:cNvGrpSpPr/>
          <p:nvPr/>
        </p:nvGrpSpPr>
        <p:grpSpPr>
          <a:xfrm>
            <a:off x="2971780" y="4467407"/>
            <a:ext cx="1888279" cy="180000"/>
            <a:chOff x="1698979" y="3027785"/>
            <a:chExt cx="1888279" cy="180000"/>
          </a:xfrm>
        </p:grpSpPr>
        <p:sp>
          <p:nvSpPr>
            <p:cNvPr id="14" name="Rechteck 26">
              <a:extLst>
                <a:ext uri="{FF2B5EF4-FFF2-40B4-BE49-F238E27FC236}">
                  <a16:creationId xmlns:a16="http://schemas.microsoft.com/office/drawing/2014/main" id="{EBB76A39-71DB-225C-622E-79780320C8E1}"/>
                </a:ext>
              </a:extLst>
            </p:cNvPr>
            <p:cNvSpPr/>
            <p:nvPr/>
          </p:nvSpPr>
          <p:spPr bwMode="gray">
            <a:xfrm>
              <a:off x="1698979" y="3027785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Mo-Sci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0A5BD73-8903-E099-4E42-C2B12434C5C5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A969C07-0813-BDF7-B1B6-67A2425B6215}"/>
              </a:ext>
            </a:extLst>
          </p:cNvPr>
          <p:cNvGrpSpPr/>
          <p:nvPr/>
        </p:nvGrpSpPr>
        <p:grpSpPr>
          <a:xfrm>
            <a:off x="2971780" y="4132422"/>
            <a:ext cx="1888279" cy="180000"/>
            <a:chOff x="1698979" y="2776167"/>
            <a:chExt cx="1888279" cy="180000"/>
          </a:xfrm>
        </p:grpSpPr>
        <p:sp>
          <p:nvSpPr>
            <p:cNvPr id="17" name="Rechteck 27">
              <a:extLst>
                <a:ext uri="{FF2B5EF4-FFF2-40B4-BE49-F238E27FC236}">
                  <a16:creationId xmlns:a16="http://schemas.microsoft.com/office/drawing/2014/main" id="{75286293-278E-B23F-2919-AAB0CF722E4D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Norwood Medical</a:t>
              </a:r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6A02795-EB78-9F46-55F2-DC9927C40400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AD24BAE-678F-9CDE-C066-77A2975131A6}"/>
              </a:ext>
            </a:extLst>
          </p:cNvPr>
          <p:cNvGrpSpPr/>
          <p:nvPr/>
        </p:nvGrpSpPr>
        <p:grpSpPr>
          <a:xfrm>
            <a:off x="2971780" y="3799563"/>
            <a:ext cx="1888279" cy="180000"/>
            <a:chOff x="1698979" y="3027785"/>
            <a:chExt cx="1888279" cy="180000"/>
          </a:xfrm>
        </p:grpSpPr>
        <p:sp>
          <p:nvSpPr>
            <p:cNvPr id="21" name="Rechteck 26">
              <a:extLst>
                <a:ext uri="{FF2B5EF4-FFF2-40B4-BE49-F238E27FC236}">
                  <a16:creationId xmlns:a16="http://schemas.microsoft.com/office/drawing/2014/main" id="{9F2B486C-0BB1-5CD4-A960-DD4871398CAC}"/>
                </a:ext>
              </a:extLst>
            </p:cNvPr>
            <p:cNvSpPr/>
            <p:nvPr/>
          </p:nvSpPr>
          <p:spPr bwMode="gray">
            <a:xfrm>
              <a:off x="1698979" y="3027785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Medevio</a:t>
              </a:r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9F327E4-919F-1E9D-4335-D208895037D1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8E7EDEB-50B7-80A4-1C10-A1A4C91A5AB2}"/>
              </a:ext>
            </a:extLst>
          </p:cNvPr>
          <p:cNvGrpSpPr/>
          <p:nvPr/>
        </p:nvGrpSpPr>
        <p:grpSpPr>
          <a:xfrm>
            <a:off x="2971780" y="3464578"/>
            <a:ext cx="1888279" cy="180000"/>
            <a:chOff x="1698979" y="2776167"/>
            <a:chExt cx="1888279" cy="180000"/>
          </a:xfrm>
        </p:grpSpPr>
        <p:sp>
          <p:nvSpPr>
            <p:cNvPr id="25" name="Rechteck 27">
              <a:extLst>
                <a:ext uri="{FF2B5EF4-FFF2-40B4-BE49-F238E27FC236}">
                  <a16:creationId xmlns:a16="http://schemas.microsoft.com/office/drawing/2014/main" id="{1848C31A-65C1-B10E-3B67-0320F34D506D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Medical</a:t>
              </a:r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75195BD-80BC-3E4C-FD85-EDB19E16009C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A168F1A-2D85-60CD-F03D-70FDF3E37BD0}"/>
              </a:ext>
            </a:extLst>
          </p:cNvPr>
          <p:cNvGrpSpPr/>
          <p:nvPr/>
        </p:nvGrpSpPr>
        <p:grpSpPr>
          <a:xfrm>
            <a:off x="2971780" y="4799127"/>
            <a:ext cx="1888279" cy="180000"/>
            <a:chOff x="1698979" y="2776167"/>
            <a:chExt cx="1888279" cy="180000"/>
          </a:xfrm>
        </p:grpSpPr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973FB85E-C78B-6FBB-2D93-384818B6E392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ETS</a:t>
              </a: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CA9AA7A-6996-4238-0A8A-61C50F1D1D9D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115">
            <a:extLst>
              <a:ext uri="{FF2B5EF4-FFF2-40B4-BE49-F238E27FC236}">
                <a16:creationId xmlns:a16="http://schemas.microsoft.com/office/drawing/2014/main" id="{31C1199C-D15F-1E81-F217-E456A34725B5}"/>
              </a:ext>
            </a:extLst>
          </p:cNvPr>
          <p:cNvGrpSpPr/>
          <p:nvPr/>
        </p:nvGrpSpPr>
        <p:grpSpPr>
          <a:xfrm>
            <a:off x="7637944" y="3475255"/>
            <a:ext cx="1888279" cy="180000"/>
            <a:chOff x="1698979" y="3027785"/>
            <a:chExt cx="1888279" cy="180000"/>
          </a:xfrm>
        </p:grpSpPr>
        <p:sp>
          <p:nvSpPr>
            <p:cNvPr id="31" name="Rechteck 26">
              <a:extLst>
                <a:ext uri="{FF2B5EF4-FFF2-40B4-BE49-F238E27FC236}">
                  <a16:creationId xmlns:a16="http://schemas.microsoft.com/office/drawing/2014/main" id="{CCDC46FF-D253-0B5D-DB05-4EF1ECE274CC}"/>
                </a:ext>
              </a:extLst>
            </p:cNvPr>
            <p:cNvSpPr/>
            <p:nvPr/>
          </p:nvSpPr>
          <p:spPr bwMode="gray">
            <a:xfrm>
              <a:off x="1698979" y="3027785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Electro-Nite</a:t>
              </a:r>
            </a:p>
          </p:txBody>
        </p:sp>
        <p:cxnSp>
          <p:nvCxnSpPr>
            <p:cNvPr id="229" name="Straight Connector 117">
              <a:extLst>
                <a:ext uri="{FF2B5EF4-FFF2-40B4-BE49-F238E27FC236}">
                  <a16:creationId xmlns:a16="http://schemas.microsoft.com/office/drawing/2014/main" id="{1238578E-F8A7-E9D7-DA0F-7EE3F1B1190D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3" name="Group 130">
            <a:extLst>
              <a:ext uri="{FF2B5EF4-FFF2-40B4-BE49-F238E27FC236}">
                <a16:creationId xmlns:a16="http://schemas.microsoft.com/office/drawing/2014/main" id="{4D6701B3-3C3C-937F-6596-AB9C0928C3D5}"/>
              </a:ext>
            </a:extLst>
          </p:cNvPr>
          <p:cNvGrpSpPr/>
          <p:nvPr/>
        </p:nvGrpSpPr>
        <p:grpSpPr>
          <a:xfrm>
            <a:off x="7637944" y="3797129"/>
            <a:ext cx="1888279" cy="180000"/>
            <a:chOff x="1698979" y="2776167"/>
            <a:chExt cx="1888279" cy="180000"/>
          </a:xfrm>
        </p:grpSpPr>
        <p:sp>
          <p:nvSpPr>
            <p:cNvPr id="234" name="Rechteck 27">
              <a:extLst>
                <a:ext uri="{FF2B5EF4-FFF2-40B4-BE49-F238E27FC236}">
                  <a16:creationId xmlns:a16="http://schemas.microsoft.com/office/drawing/2014/main" id="{913E89FF-F151-BB04-60A8-A9FCD9F409C3}"/>
                </a:ext>
              </a:extLst>
            </p:cNvPr>
            <p:cNvSpPr/>
            <p:nvPr/>
          </p:nvSpPr>
          <p:spPr bwMode="gray">
            <a:xfrm>
              <a:off x="1698979" y="2776167"/>
              <a:ext cx="1888279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Smart Steel Technologies</a:t>
              </a:r>
              <a:r>
                <a:rPr kumimoji="0" lang="en-US" sz="1200" b="0" i="0" u="none" strike="noStrike" kern="1200" cap="none" spc="0" normalizeH="0" baseline="3000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2)</a:t>
              </a:r>
            </a:p>
          </p:txBody>
        </p:sp>
        <p:cxnSp>
          <p:nvCxnSpPr>
            <p:cNvPr id="235" name="Straight Connector 132">
              <a:extLst>
                <a:ext uri="{FF2B5EF4-FFF2-40B4-BE49-F238E27FC236}">
                  <a16:creationId xmlns:a16="http://schemas.microsoft.com/office/drawing/2014/main" id="{D41DC841-92A2-1F00-340D-A95C9523BD9B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Rechteck 1347">
            <a:extLst>
              <a:ext uri="{FF2B5EF4-FFF2-40B4-BE49-F238E27FC236}">
                <a16:creationId xmlns:a16="http://schemas.microsoft.com/office/drawing/2014/main" id="{4A761782-635C-FA86-42E5-07B52AD52031}"/>
              </a:ext>
            </a:extLst>
          </p:cNvPr>
          <p:cNvSpPr/>
          <p:nvPr/>
        </p:nvSpPr>
        <p:spPr bwMode="gray">
          <a:xfrm>
            <a:off x="334442" y="2267379"/>
            <a:ext cx="9191781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54000" rIns="72000" bIns="72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4 Business Platforms, 15 Operating Companies</a:t>
            </a:r>
            <a:endParaRPr kumimoji="0" lang="de-DE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78F43838-F6D3-3E1C-4C30-5641AAF4A684}"/>
              </a:ext>
            </a:extLst>
          </p:cNvPr>
          <p:cNvSpPr txBox="1"/>
          <p:nvPr/>
        </p:nvSpPr>
        <p:spPr bwMode="gray">
          <a:xfrm>
            <a:off x="8520270" y="6202136"/>
            <a:ext cx="3336767" cy="179613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0" i="0" u="none" strike="noStrike" kern="1200" cap="none" spc="0" normalizeH="0" baseline="0" noProof="0" dirty="0">
                <a:ln>
                  <a:noFill/>
                </a:ln>
                <a:solidFill>
                  <a:srgbClr val="535456">
                    <a:lumMod val="75000"/>
                  </a:srgbClr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1) Mehrheitsbeteiligung 	2) Minderheitsbeteiligung</a:t>
            </a:r>
          </a:p>
        </p:txBody>
      </p:sp>
      <p:grpSp>
        <p:nvGrpSpPr>
          <p:cNvPr id="33" name="Group 55">
            <a:extLst>
              <a:ext uri="{FF2B5EF4-FFF2-40B4-BE49-F238E27FC236}">
                <a16:creationId xmlns:a16="http://schemas.microsoft.com/office/drawing/2014/main" id="{CF7AD8FB-35C3-1242-9AB4-CA2BB9703B40}"/>
              </a:ext>
            </a:extLst>
          </p:cNvPr>
          <p:cNvGrpSpPr/>
          <p:nvPr/>
        </p:nvGrpSpPr>
        <p:grpSpPr>
          <a:xfrm>
            <a:off x="5294367" y="4470412"/>
            <a:ext cx="1882981" cy="180000"/>
            <a:chOff x="1698979" y="3027785"/>
            <a:chExt cx="1882981" cy="180000"/>
          </a:xfrm>
        </p:grpSpPr>
        <p:sp>
          <p:nvSpPr>
            <p:cNvPr id="35" name="Rechteck 26">
              <a:extLst>
                <a:ext uri="{FF2B5EF4-FFF2-40B4-BE49-F238E27FC236}">
                  <a16:creationId xmlns:a16="http://schemas.microsoft.com/office/drawing/2014/main" id="{2DEA21B3-8F39-A3FF-145E-47E0A5A16385}"/>
                </a:ext>
              </a:extLst>
            </p:cNvPr>
            <p:cNvSpPr/>
            <p:nvPr/>
          </p:nvSpPr>
          <p:spPr bwMode="gray">
            <a:xfrm>
              <a:off x="1698979" y="3027785"/>
              <a:ext cx="1882981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-3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Printed Electronics</a:t>
              </a:r>
            </a:p>
          </p:txBody>
        </p:sp>
        <p:cxnSp>
          <p:nvCxnSpPr>
            <p:cNvPr id="36" name="Straight Connector 57">
              <a:extLst>
                <a:ext uri="{FF2B5EF4-FFF2-40B4-BE49-F238E27FC236}">
                  <a16:creationId xmlns:a16="http://schemas.microsoft.com/office/drawing/2014/main" id="{44EAF122-31AD-4F0F-150E-AAD8D7491041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3207785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Group 62">
            <a:extLst>
              <a:ext uri="{FF2B5EF4-FFF2-40B4-BE49-F238E27FC236}">
                <a16:creationId xmlns:a16="http://schemas.microsoft.com/office/drawing/2014/main" id="{FD82A0FE-94B9-F0BA-F8AA-6DE80F6115E8}"/>
              </a:ext>
            </a:extLst>
          </p:cNvPr>
          <p:cNvGrpSpPr/>
          <p:nvPr/>
        </p:nvGrpSpPr>
        <p:grpSpPr>
          <a:xfrm>
            <a:off x="5294367" y="4135427"/>
            <a:ext cx="1882981" cy="180000"/>
            <a:chOff x="1698979" y="2776167"/>
            <a:chExt cx="1882981" cy="180000"/>
          </a:xfrm>
        </p:grpSpPr>
        <p:sp>
          <p:nvSpPr>
            <p:cNvPr id="38" name="Rechteck 27">
              <a:extLst>
                <a:ext uri="{FF2B5EF4-FFF2-40B4-BE49-F238E27FC236}">
                  <a16:creationId xmlns:a16="http://schemas.microsoft.com/office/drawing/2014/main" id="{779A903A-A531-4083-C96E-663ABCC70348}"/>
                </a:ext>
              </a:extLst>
            </p:cNvPr>
            <p:cNvSpPr/>
            <p:nvPr/>
          </p:nvSpPr>
          <p:spPr bwMode="gray">
            <a:xfrm>
              <a:off x="1698979" y="2776167"/>
              <a:ext cx="1882981" cy="18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0" tIns="0" rIns="0" bIns="36000" numCol="1" spcCol="0" rtlCol="0" fromWordArt="0" anchor="b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Heraeus </a:t>
              </a:r>
              <a:r>
                <a:rPr kumimoji="0" lang="en-US" sz="12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535456"/>
                  </a:solidFill>
                  <a:effectLst/>
                  <a:uLnTx/>
                  <a:uFillTx/>
                  <a:latin typeface="Arial"/>
                  <a:ea typeface="Microsoft YaHei"/>
                  <a:cs typeface="+mn-cs"/>
                </a:rPr>
                <a:t>Covantics</a:t>
              </a: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535456"/>
                </a:solidFill>
                <a:effectLst/>
                <a:uLnTx/>
                <a:uFillTx/>
                <a:latin typeface="Arial"/>
                <a:ea typeface="Microsoft YaHei"/>
                <a:cs typeface="+mn-cs"/>
              </a:endParaRPr>
            </a:p>
          </p:txBody>
        </p:sp>
        <p:cxnSp>
          <p:nvCxnSpPr>
            <p:cNvPr id="39" name="Straight Connector 64">
              <a:extLst>
                <a:ext uri="{FF2B5EF4-FFF2-40B4-BE49-F238E27FC236}">
                  <a16:creationId xmlns:a16="http://schemas.microsoft.com/office/drawing/2014/main" id="{8460EF8B-2A37-5B4A-8037-39FFF5DAE665}"/>
                </a:ext>
              </a:extLst>
            </p:cNvPr>
            <p:cNvCxnSpPr>
              <a:cxnSpLocks/>
            </p:cNvCxnSpPr>
            <p:nvPr/>
          </p:nvCxnSpPr>
          <p:spPr bwMode="gray">
            <a:xfrm>
              <a:off x="1698979" y="2956167"/>
              <a:ext cx="540000" cy="0"/>
            </a:xfrm>
            <a:prstGeom prst="line">
              <a:avLst/>
            </a:prstGeom>
            <a:ln w="6350">
              <a:solidFill>
                <a:schemeClr val="accent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93646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4C377-32DA-3A42-246A-5C44DC336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Objekt 40" hidden="1">
            <a:extLst>
              <a:ext uri="{FF2B5EF4-FFF2-40B4-BE49-F238E27FC236}">
                <a16:creationId xmlns:a16="http://schemas.microsoft.com/office/drawing/2014/main" id="{88CA2761-5ADB-8632-5AF9-1EA3CFF414FA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622" imgH="623" progId="TCLayout.ActiveDocument.1">
                  <p:embed/>
                </p:oleObj>
              </mc:Choice>
              <mc:Fallback>
                <p:oleObj name="think-cell Slide" r:id="rId3" imgW="622" imgH="623" progId="TCLayout.ActiveDocument.1">
                  <p:embed/>
                  <p:pic>
                    <p:nvPicPr>
                      <p:cNvPr id="41" name="Objekt 40" hidden="1">
                        <a:extLst>
                          <a:ext uri="{FF2B5EF4-FFF2-40B4-BE49-F238E27FC236}">
                            <a16:creationId xmlns:a16="http://schemas.microsoft.com/office/drawing/2014/main" id="{88CA2761-5ADB-8632-5AF9-1EA3CFF414F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el 2">
            <a:extLst>
              <a:ext uri="{FF2B5EF4-FFF2-40B4-BE49-F238E27FC236}">
                <a16:creationId xmlns:a16="http://schemas.microsoft.com/office/drawing/2014/main" id="{C2C91877-6DB2-77E4-2B86-08A1BDFF2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787400"/>
            <a:ext cx="11522075" cy="539750"/>
          </a:xfrm>
        </p:spPr>
        <p:txBody>
          <a:bodyPr vert="horz"/>
          <a:lstStyle/>
          <a:p>
            <a:r>
              <a:rPr lang="de-DE" dirty="0"/>
              <a:t>Ausgangssituation bei Heraeus: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213DC66B-F889-02E6-E407-BF2533070580}"/>
              </a:ext>
            </a:extLst>
          </p:cNvPr>
          <p:cNvSpPr txBox="1"/>
          <p:nvPr/>
        </p:nvSpPr>
        <p:spPr bwMode="gray">
          <a:xfrm>
            <a:off x="460089" y="1436759"/>
            <a:ext cx="1127182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Heraeus arbeitete mit einem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Master Vendor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, der bis zu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80 % der externen Ressourcen selbst stellte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Zunehmend entstand daraus ein teilweise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kritisches Abhängigkeitsverhältnis welches Heraeus vor einige Herausforderungen stellte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Mangelnde Transparenz, geschwächter bzw. kaum vorhandener Wettbewerb sowie ein eingeschränkter Zugang zum gesamten Lieferantenmarkt beeinträchtigten zunehmend die Qualität der eingesetzten Ressourcen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Daraus leitete Heraeus die folgenden</a:t>
            </a:r>
            <a:r>
              <a:rPr kumimoji="0" lang="de-DE" sz="1800" b="1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Strategischen Ziele </a:t>
            </a:r>
            <a:r>
              <a:rPr kumimoji="0" lang="de-DE" sz="1800" b="0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ab:</a:t>
            </a:r>
            <a:r>
              <a:rPr kumimoji="0" lang="de-DE" sz="1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		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Größtmögliche Lieferantenunabhängigkeit, höchste Transparenz sowie bessere Skalierbarkeit im Bereich Arbeitnehmerüberlassung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de-DE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de-DE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Compliancegerechte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Steuerung von Freelancern in Dienstverträgen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8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D8662-BDC7-59FD-7EA0-3C12DC0B9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Objekt 40" hidden="1">
            <a:extLst>
              <a:ext uri="{FF2B5EF4-FFF2-40B4-BE49-F238E27FC236}">
                <a16:creationId xmlns:a16="http://schemas.microsoft.com/office/drawing/2014/main" id="{FAB077F4-13AD-1B99-728D-7F816821EBF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622" imgH="623" progId="TCLayout.ActiveDocument.1">
                  <p:embed/>
                </p:oleObj>
              </mc:Choice>
              <mc:Fallback>
                <p:oleObj name="think-cell Slide" r:id="rId4" imgW="622" imgH="623" progId="TCLayout.ActiveDocument.1">
                  <p:embed/>
                  <p:pic>
                    <p:nvPicPr>
                      <p:cNvPr id="41" name="Objekt 40" hidden="1">
                        <a:extLst>
                          <a:ext uri="{FF2B5EF4-FFF2-40B4-BE49-F238E27FC236}">
                            <a16:creationId xmlns:a16="http://schemas.microsoft.com/office/drawing/2014/main" id="{FAB077F4-13AD-1B99-728D-7F816821EBF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el 2">
            <a:extLst>
              <a:ext uri="{FF2B5EF4-FFF2-40B4-BE49-F238E27FC236}">
                <a16:creationId xmlns:a16="http://schemas.microsoft.com/office/drawing/2014/main" id="{68035058-CB35-DCCE-9E9A-396E4039B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787400"/>
            <a:ext cx="11522075" cy="539750"/>
          </a:xfrm>
        </p:spPr>
        <p:txBody>
          <a:bodyPr vert="horz"/>
          <a:lstStyle/>
          <a:p>
            <a:r>
              <a:rPr lang="de-DE" dirty="0"/>
              <a:t>Der Wendepunkt: Einführung eines MSP-Programms </a:t>
            </a:r>
          </a:p>
        </p:txBody>
      </p:sp>
      <p:graphicFrame>
        <p:nvGraphicFramePr>
          <p:cNvPr id="2" name="Banded Columns">
            <a:extLst>
              <a:ext uri="{FF2B5EF4-FFF2-40B4-BE49-F238E27FC236}">
                <a16:creationId xmlns:a16="http://schemas.microsoft.com/office/drawing/2014/main" id="{B6B38304-1FA3-8DEC-A28C-CFDB7D8F4E89}"/>
              </a:ext>
            </a:extLst>
          </p:cNvPr>
          <p:cNvGraphicFramePr>
            <a:graphicFrameLocks/>
          </p:cNvGraphicFramePr>
          <p:nvPr>
            <p:custDataLst>
              <p:tags r:id="rId2"/>
            </p:custDataLst>
          </p:nvPr>
        </p:nvGraphicFramePr>
        <p:xfrm>
          <a:off x="175491" y="1327150"/>
          <a:ext cx="11794837" cy="5230435"/>
        </p:xfrm>
        <a:graphic>
          <a:graphicData uri="http://schemas.openxmlformats.org/drawingml/2006/table">
            <a:tbl>
              <a:tblPr firstRow="1" bandCol="1">
                <a:tableStyleId>{69C7853C-536D-4A76-A0AE-DD22124D55A5}</a:tableStyleId>
              </a:tblPr>
              <a:tblGrid>
                <a:gridCol w="2839313">
                  <a:extLst>
                    <a:ext uri="{9D8B030D-6E8A-4147-A177-3AD203B41FA5}">
                      <a16:colId xmlns:a16="http://schemas.microsoft.com/office/drawing/2014/main" val="2522202568"/>
                    </a:ext>
                  </a:extLst>
                </a:gridCol>
                <a:gridCol w="3983525">
                  <a:extLst>
                    <a:ext uri="{9D8B030D-6E8A-4147-A177-3AD203B41FA5}">
                      <a16:colId xmlns:a16="http://schemas.microsoft.com/office/drawing/2014/main" val="4128315522"/>
                    </a:ext>
                  </a:extLst>
                </a:gridCol>
                <a:gridCol w="49719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472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dirty="0">
                        <a:latin typeface="+mn-lt"/>
                      </a:endParaRPr>
                    </a:p>
                  </a:txBody>
                  <a:tcPr marL="92193" marR="92193" anchor="ctr"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b="1" dirty="0">
                          <a:latin typeface="+mn-lt"/>
                          <a:cs typeface="Arial" panose="020B0604020202020204" pitchFamily="34" charset="0"/>
                        </a:rPr>
                        <a:t>Vorher: Master Vendor</a:t>
                      </a:r>
                    </a:p>
                  </a:txBody>
                  <a:tcPr marL="92193" marR="92193"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Heute: MSP + VMS</a:t>
                      </a:r>
                    </a:p>
                  </a:txBody>
                  <a:tcPr marL="92193" marR="92193"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256006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sz="1800" b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Anbietermodell</a:t>
                      </a:r>
                      <a:endParaRPr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>
                          <a:latin typeface="+mn-lt"/>
                        </a:rPr>
                        <a:t>1 </a:t>
                      </a:r>
                      <a:r>
                        <a:rPr sz="1800" dirty="0" err="1">
                          <a:latin typeface="+mn-lt"/>
                        </a:rPr>
                        <a:t>dominanter</a:t>
                      </a:r>
                      <a:r>
                        <a:rPr sz="1800" dirty="0">
                          <a:latin typeface="+mn-lt"/>
                        </a:rPr>
                        <a:t> </a:t>
                      </a:r>
                      <a:r>
                        <a:rPr sz="1800" dirty="0" err="1">
                          <a:latin typeface="+mn-lt"/>
                        </a:rPr>
                        <a:t>Anbieter</a:t>
                      </a:r>
                      <a:r>
                        <a:rPr sz="1800" dirty="0">
                          <a:latin typeface="+mn-lt"/>
                        </a:rPr>
                        <a:t> (80 %)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latin typeface="+mn-lt"/>
                        </a:rPr>
                        <a:t>Multi-Lieferanten-Modell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4709291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sz="1800" b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Steuerung</a:t>
                      </a:r>
                      <a:endParaRPr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Einseitig</a:t>
                      </a:r>
                      <a:r>
                        <a:rPr sz="1800" dirty="0">
                          <a:latin typeface="+mn-lt"/>
                        </a:rPr>
                        <a:t> </a:t>
                      </a:r>
                      <a:r>
                        <a:rPr sz="1800" dirty="0" err="1">
                          <a:latin typeface="+mn-lt"/>
                        </a:rPr>
                        <a:t>über</a:t>
                      </a:r>
                      <a:r>
                        <a:rPr sz="1800" dirty="0">
                          <a:latin typeface="+mn-lt"/>
                        </a:rPr>
                        <a:t> </a:t>
                      </a:r>
                      <a:r>
                        <a:rPr sz="1800" dirty="0" err="1">
                          <a:latin typeface="+mn-lt"/>
                        </a:rPr>
                        <a:t>Anbieter</a:t>
                      </a:r>
                      <a:r>
                        <a:rPr lang="de-DE" sz="1800" dirty="0">
                          <a:latin typeface="+mn-lt"/>
                        </a:rPr>
                        <a:t> per Outlook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>
                          <a:latin typeface="+mn-lt"/>
                        </a:rPr>
                        <a:t>Neutral über MSP</a:t>
                      </a:r>
                      <a:r>
                        <a:rPr lang="de-DE" sz="1800" dirty="0">
                          <a:latin typeface="+mn-lt"/>
                        </a:rPr>
                        <a:t> per VMS-System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sz="1800" b="1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Transparenz</a:t>
                      </a:r>
                      <a:endParaRPr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Eingeschränkt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Vollständig</a:t>
                      </a:r>
                      <a:r>
                        <a:rPr sz="1800" dirty="0">
                          <a:latin typeface="+mn-lt"/>
                        </a:rPr>
                        <a:t> (</a:t>
                      </a:r>
                      <a:r>
                        <a:rPr lang="de-DE" sz="1800" dirty="0">
                          <a:latin typeface="+mn-lt"/>
                        </a:rPr>
                        <a:t>Anzahl, </a:t>
                      </a:r>
                      <a:r>
                        <a:rPr sz="1800" dirty="0">
                          <a:latin typeface="+mn-lt"/>
                        </a:rPr>
                        <a:t>Kosten, </a:t>
                      </a:r>
                      <a:r>
                        <a:rPr sz="1800" dirty="0" err="1">
                          <a:latin typeface="+mn-lt"/>
                        </a:rPr>
                        <a:t>Zeiten</a:t>
                      </a:r>
                      <a:r>
                        <a:rPr sz="1800" dirty="0">
                          <a:latin typeface="+mn-lt"/>
                        </a:rPr>
                        <a:t>, </a:t>
                      </a:r>
                      <a:r>
                        <a:rPr lang="de-DE" sz="1800" dirty="0">
                          <a:latin typeface="+mn-lt"/>
                        </a:rPr>
                        <a:t>Lieferanten, Ressourcen</a:t>
                      </a:r>
                      <a:r>
                        <a:rPr sz="1800" dirty="0">
                          <a:latin typeface="+mn-lt"/>
                        </a:rPr>
                        <a:t>)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Technologie</a:t>
                      </a: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>
                          <a:latin typeface="+mn-lt"/>
                        </a:rPr>
                        <a:t>Keine </a:t>
                      </a:r>
                      <a:r>
                        <a:rPr sz="1800" dirty="0" err="1">
                          <a:latin typeface="+mn-lt"/>
                        </a:rPr>
                        <a:t>zentrale</a:t>
                      </a:r>
                      <a:r>
                        <a:rPr sz="1800" dirty="0">
                          <a:latin typeface="+mn-lt"/>
                        </a:rPr>
                        <a:t> Lösung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Einführung</a:t>
                      </a:r>
                      <a:r>
                        <a:rPr sz="1800" dirty="0">
                          <a:latin typeface="+mn-lt"/>
                        </a:rPr>
                        <a:t> VMS</a:t>
                      </a:r>
                      <a:r>
                        <a:rPr lang="de-DE" sz="1800" dirty="0">
                          <a:latin typeface="+mn-lt"/>
                        </a:rPr>
                        <a:t> (Vendor Management System)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6162687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Rolle Einkauf</a:t>
                      </a:r>
                      <a:r>
                        <a:rPr lang="de-DE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 + HR</a:t>
                      </a:r>
                      <a:endParaRPr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Operativ</a:t>
                      </a:r>
                      <a:r>
                        <a:rPr sz="1800" dirty="0">
                          <a:latin typeface="+mn-lt"/>
                        </a:rPr>
                        <a:t> </a:t>
                      </a:r>
                      <a:r>
                        <a:rPr sz="1800" dirty="0" err="1">
                          <a:latin typeface="+mn-lt"/>
                        </a:rPr>
                        <a:t>eingebunden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 err="1">
                          <a:latin typeface="+mn-lt"/>
                        </a:rPr>
                        <a:t>Strategisch</a:t>
                      </a:r>
                      <a:r>
                        <a:rPr sz="1800" dirty="0">
                          <a:latin typeface="+mn-lt"/>
                        </a:rPr>
                        <a:t> </a:t>
                      </a:r>
                      <a:r>
                        <a:rPr sz="1800" dirty="0" err="1">
                          <a:latin typeface="+mn-lt"/>
                        </a:rPr>
                        <a:t>steuernd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3483222"/>
                  </a:ext>
                </a:extLst>
              </a:tr>
              <a:tr h="747205">
                <a:tc>
                  <a:txBody>
                    <a:bodyPr/>
                    <a:lstStyle/>
                    <a:p>
                      <a:r>
                        <a:rPr lang="de-DE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Prozess</a:t>
                      </a:r>
                      <a:endParaRPr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dirty="0">
                          <a:latin typeface="+mn-lt"/>
                        </a:rPr>
                        <a:t>per Outlook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800" dirty="0">
                          <a:latin typeface="+mn-lt"/>
                        </a:rPr>
                        <a:t>Workflows zwischen HM/ HM+1/  HR / BR / MSP / Lieferanten</a:t>
                      </a:r>
                      <a:endParaRPr sz="18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53908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91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0CE45-D554-AC74-844C-85CD693A2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Objekt 40" hidden="1">
            <a:extLst>
              <a:ext uri="{FF2B5EF4-FFF2-40B4-BE49-F238E27FC236}">
                <a16:creationId xmlns:a16="http://schemas.microsoft.com/office/drawing/2014/main" id="{842C7BB2-24E4-A9EB-278B-6DA92D97AA1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622" imgH="623" progId="TCLayout.ActiveDocument.1">
                  <p:embed/>
                </p:oleObj>
              </mc:Choice>
              <mc:Fallback>
                <p:oleObj name="think-cell Slide" r:id="rId3" imgW="622" imgH="623" progId="TCLayout.ActiveDocument.1">
                  <p:embed/>
                  <p:pic>
                    <p:nvPicPr>
                      <p:cNvPr id="41" name="Objekt 40" hidden="1">
                        <a:extLst>
                          <a:ext uri="{FF2B5EF4-FFF2-40B4-BE49-F238E27FC236}">
                            <a16:creationId xmlns:a16="http://schemas.microsoft.com/office/drawing/2014/main" id="{842C7BB2-24E4-A9EB-278B-6DA92D97AA1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el 2">
            <a:extLst>
              <a:ext uri="{FF2B5EF4-FFF2-40B4-BE49-F238E27FC236}">
                <a16:creationId xmlns:a16="http://schemas.microsoft.com/office/drawing/2014/main" id="{AEF692DC-8094-327C-57BD-59CEEB27B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787400"/>
            <a:ext cx="11522075" cy="539750"/>
          </a:xfrm>
        </p:spPr>
        <p:txBody>
          <a:bodyPr vert="horz"/>
          <a:lstStyle/>
          <a:p>
            <a:r>
              <a:rPr lang="de-DE" dirty="0"/>
              <a:t>Automatisierte Abrechnung im MSP: Einfach, fehlerfrei, effizient: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026A347B-125C-5C81-4F69-8D4B12CD459C}"/>
              </a:ext>
            </a:extLst>
          </p:cNvPr>
          <p:cNvSpPr txBox="1"/>
          <p:nvPr/>
        </p:nvSpPr>
        <p:spPr bwMode="gray">
          <a:xfrm>
            <a:off x="566192" y="1753630"/>
            <a:ext cx="11059613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zentrale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vollautomatische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Sammelrechnungsfaktura 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Vorher haben X Lieferanten Rechnungen erstellt 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Heute fakturiert die prime-ing GmbH in einem BaFin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kontrolliertem Sammelrechnungsprozess 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vollautomatisch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Wir bekommen pro Kostenstelle eine einzige Rechnung pro Monat!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F84103F0-BBB7-F217-85D3-1A00DABC71E2}"/>
              </a:ext>
            </a:extLst>
          </p:cNvPr>
          <p:cNvSpPr txBox="1"/>
          <p:nvPr/>
        </p:nvSpPr>
        <p:spPr bwMode="gray">
          <a:xfrm>
            <a:off x="598773" y="5881863"/>
            <a:ext cx="109944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Der Wechsel zum MSP hat Heraeus aus der Abhängigkeit befreit – und gleichzeitig für eine nahezu 100%ige Transparenz, Effizienz und strategische Steuerung gesorgt.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53A84D92-8200-D5E6-4D9E-AF5A5796B1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2125" y="3473360"/>
            <a:ext cx="1409210" cy="40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41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23198-A1A7-FB52-25F2-06EF86D3C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Objekt 40" hidden="1">
            <a:extLst>
              <a:ext uri="{FF2B5EF4-FFF2-40B4-BE49-F238E27FC236}">
                <a16:creationId xmlns:a16="http://schemas.microsoft.com/office/drawing/2014/main" id="{6CE0E6F7-06A6-C9A3-104D-A6B77A1F78B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622" imgH="623" progId="TCLayout.ActiveDocument.1">
                  <p:embed/>
                </p:oleObj>
              </mc:Choice>
              <mc:Fallback>
                <p:oleObj name="think-cell Slide" r:id="rId3" imgW="622" imgH="623" progId="TCLayout.ActiveDocument.1">
                  <p:embed/>
                  <p:pic>
                    <p:nvPicPr>
                      <p:cNvPr id="41" name="Objekt 40" hidden="1">
                        <a:extLst>
                          <a:ext uri="{FF2B5EF4-FFF2-40B4-BE49-F238E27FC236}">
                            <a16:creationId xmlns:a16="http://schemas.microsoft.com/office/drawing/2014/main" id="{6CE0E6F7-06A6-C9A3-104D-A6B77A1F78B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el 2">
            <a:extLst>
              <a:ext uri="{FF2B5EF4-FFF2-40B4-BE49-F238E27FC236}">
                <a16:creationId xmlns:a16="http://schemas.microsoft.com/office/drawing/2014/main" id="{6EF6833B-23C3-523B-AE4C-B27EAE70E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63" y="787400"/>
            <a:ext cx="11522075" cy="539750"/>
          </a:xfrm>
        </p:spPr>
        <p:txBody>
          <a:bodyPr vert="horz"/>
          <a:lstStyle/>
          <a:p>
            <a:r>
              <a:rPr lang="de-DE" dirty="0"/>
              <a:t>Erfolgsfaktoren für Ihre MSP-Ausschreibung – aus der </a:t>
            </a:r>
            <a:r>
              <a:rPr lang="de-DE" u="sng" dirty="0"/>
              <a:t>Praxis für die Praxis: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93F5A500-AFFE-22FE-4950-C1F4CB9FB303}"/>
              </a:ext>
            </a:extLst>
          </p:cNvPr>
          <p:cNvSpPr txBox="1"/>
          <p:nvPr/>
        </p:nvSpPr>
        <p:spPr bwMode="gray">
          <a:xfrm>
            <a:off x="585216" y="1753630"/>
            <a:ext cx="1105961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Im Vorfeld alle Stakeholder ihres Unternehmens „abholen“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(HR / Einkauf / Fachabteilung / Betriebsrat / IT- Abteilung / Datenschutz)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RFI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und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RFP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durchführen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MSP-Anbieter auswählen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VMS-Software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zusammen mit MSP auswählen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, denn MSP ist in der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Verantwortung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die Software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anzupassen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,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einzuführen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und das Projekt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umzusetzen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Mandat zur Umsetzung einholen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ausreichenden Zeitplan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 für die Implementierung vorsehen  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  <a:sym typeface="Wingdings" panose="05000000000000000000" pitchFamily="2" charset="2"/>
              </a:rPr>
              <a:t> daran denken das 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  <a:sym typeface="Wingdings" panose="05000000000000000000" pitchFamily="2" charset="2"/>
              </a:rPr>
              <a:t>BR</a:t>
            </a: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  <a:sym typeface="Wingdings" panose="05000000000000000000" pitchFamily="2" charset="2"/>
              </a:rPr>
              <a:t> verzögern kann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		</a:t>
            </a:r>
            <a:r>
              <a:rPr kumimoji="0" lang="de-DE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icrosoft YaHei"/>
                <a:cs typeface="+mn-cs"/>
              </a:rPr>
              <a:t>Ein MSP-Projekt ist ein Business-Change-Prozess für Ihr Unternehmen</a:t>
            </a:r>
          </a:p>
        </p:txBody>
      </p:sp>
      <p:sp>
        <p:nvSpPr>
          <p:cNvPr id="3" name="Pfeil: nach rechts 2">
            <a:extLst>
              <a:ext uri="{FF2B5EF4-FFF2-40B4-BE49-F238E27FC236}">
                <a16:creationId xmlns:a16="http://schemas.microsoft.com/office/drawing/2014/main" id="{047710A3-5E3D-C524-BF93-D9C6F973F900}"/>
              </a:ext>
            </a:extLst>
          </p:cNvPr>
          <p:cNvSpPr/>
          <p:nvPr/>
        </p:nvSpPr>
        <p:spPr bwMode="gray">
          <a:xfrm>
            <a:off x="1002535" y="5838995"/>
            <a:ext cx="978408" cy="484632"/>
          </a:xfrm>
          <a:prstGeom prst="rightArrow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535456"/>
              </a:solidFill>
              <a:effectLst/>
              <a:uLnTx/>
              <a:uFillTx/>
              <a:latin typeface="Arial"/>
              <a:ea typeface="Microsoft YaHe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165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dobeStock_327564684">
            <a:hlinkClick r:id="" action="ppaction://media"/>
            <a:extLst>
              <a:ext uri="{FF2B5EF4-FFF2-40B4-BE49-F238E27FC236}">
                <a16:creationId xmlns:a16="http://schemas.microsoft.com/office/drawing/2014/main" id="{7F509C84-C31F-D935-2BBA-E3A5FE4464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05680594-86ED-60FE-92CF-1D715E8C4E2A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  <a:alpha val="80000"/>
                </a:schemeClr>
              </a:gs>
              <a:gs pos="97000">
                <a:schemeClr val="accent1">
                  <a:lumMod val="70000"/>
                  <a:alpha val="8000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A1F809B0-BED1-2E08-8F9F-74FE14A72F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21882" y="336968"/>
            <a:ext cx="360197" cy="530978"/>
          </a:xfrm>
          <a:prstGeom prst="rect">
            <a:avLst/>
          </a:prstGeom>
        </p:spPr>
      </p:pic>
      <p:sp>
        <p:nvSpPr>
          <p:cNvPr id="23" name="Titel 22">
            <a:extLst>
              <a:ext uri="{FF2B5EF4-FFF2-40B4-BE49-F238E27FC236}">
                <a16:creationId xmlns:a16="http://schemas.microsoft.com/office/drawing/2014/main" id="{4280C7C6-CAC6-DA63-C95C-0C87D6F07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Your</a:t>
            </a:r>
            <a:r>
              <a:rPr lang="de-DE" dirty="0"/>
              <a:t> Take </a:t>
            </a:r>
            <a:r>
              <a:rPr lang="de-DE" dirty="0" err="1"/>
              <a:t>aWAYs</a:t>
            </a:r>
            <a:endParaRPr lang="de-DE" dirty="0"/>
          </a:p>
        </p:txBody>
      </p:sp>
      <p:sp>
        <p:nvSpPr>
          <p:cNvPr id="21" name="Inhaltsplatzhalter 20">
            <a:extLst>
              <a:ext uri="{FF2B5EF4-FFF2-40B4-BE49-F238E27FC236}">
                <a16:creationId xmlns:a16="http://schemas.microsoft.com/office/drawing/2014/main" id="{47B36376-AF60-40DB-A1A4-8CDFC62E0A2C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de-DE" sz="2000" b="1" dirty="0">
                <a:solidFill>
                  <a:schemeClr val="accent2"/>
                </a:solidFill>
              </a:rPr>
              <a:t>1. </a:t>
            </a:r>
            <a:r>
              <a:rPr lang="de-DE" sz="2000" b="1" dirty="0" err="1">
                <a:solidFill>
                  <a:schemeClr val="accent2"/>
                </a:solidFill>
              </a:rPr>
              <a:t>Managed</a:t>
            </a:r>
            <a:r>
              <a:rPr lang="de-DE" sz="2000" b="1" dirty="0">
                <a:solidFill>
                  <a:schemeClr val="accent2"/>
                </a:solidFill>
              </a:rPr>
              <a:t> Service Providing (MSP):</a:t>
            </a:r>
          </a:p>
          <a:p>
            <a:pPr marL="342900" lvl="1" indent="-285750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de-DE" sz="1600" dirty="0"/>
              <a:t>Bringt Professionalität in Ihre externe </a:t>
            </a:r>
            <a:r>
              <a:rPr lang="de-DE" sz="1600" dirty="0" err="1"/>
              <a:t>Workforce</a:t>
            </a:r>
            <a:endParaRPr lang="de-DE" sz="1600" b="1" i="0" dirty="0">
              <a:solidFill>
                <a:srgbClr val="0D0D0D"/>
              </a:solidFill>
              <a:effectLst/>
              <a:highlight>
                <a:srgbClr val="FFFFFF"/>
              </a:highlight>
              <a:latin typeface="+mj-lt"/>
            </a:endParaRPr>
          </a:p>
          <a:p>
            <a:pPr marL="0" indent="0">
              <a:buNone/>
            </a:pPr>
            <a:r>
              <a:rPr lang="de-DE" sz="1600" b="1" dirty="0">
                <a:solidFill>
                  <a:schemeClr val="accent2"/>
                </a:solidFill>
              </a:rPr>
              <a:t>Vendor Management Systeme (VMS):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Bieten ein digitales Ökosystem über Unternehmensgrenzen hinweg</a:t>
            </a:r>
          </a:p>
          <a:p>
            <a:pPr marL="342900" lvl="1" indent="-285750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de-DE" sz="1600" dirty="0"/>
              <a:t>Beschleunigt Ihre Prozesse und macht </a:t>
            </a:r>
            <a:br>
              <a:rPr lang="de-DE" sz="1600" dirty="0"/>
            </a:br>
            <a:r>
              <a:rPr lang="de-DE" sz="1600" dirty="0"/>
              <a:t>diese transparent</a:t>
            </a:r>
            <a:endParaRPr lang="de-DE" sz="1600" b="1" i="0" dirty="0">
              <a:solidFill>
                <a:srgbClr val="0D0D0D"/>
              </a:solidFill>
              <a:effectLst/>
              <a:highlight>
                <a:srgbClr val="FFFFFF"/>
              </a:highlight>
              <a:latin typeface="+mj-lt"/>
            </a:endParaRPr>
          </a:p>
          <a:p>
            <a:pPr marL="0" indent="0">
              <a:buNone/>
            </a:pPr>
            <a:r>
              <a:rPr lang="de-DE" sz="1600" b="1" dirty="0">
                <a:solidFill>
                  <a:schemeClr val="accent2"/>
                </a:solidFill>
              </a:rPr>
              <a:t>Künstliche Intelligenz (KI):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Verbessert täglich das digitale Ökosystem </a:t>
            </a:r>
            <a:br>
              <a:rPr lang="de-DE" sz="1600" dirty="0"/>
            </a:br>
            <a:r>
              <a:rPr lang="de-DE" sz="1600" dirty="0"/>
              <a:t>für Ihre externe </a:t>
            </a:r>
            <a:r>
              <a:rPr lang="de-DE" sz="1600" dirty="0" err="1"/>
              <a:t>Workforce</a:t>
            </a:r>
            <a:endParaRPr lang="de-DE" sz="1600" b="1" dirty="0">
              <a:solidFill>
                <a:schemeClr val="tx1"/>
              </a:solidFill>
              <a:latin typeface="+mj-lt"/>
              <a:sym typeface="Wingdings" panose="05000000000000000000" pitchFamily="2" charset="2"/>
            </a:endParaRPr>
          </a:p>
        </p:txBody>
      </p:sp>
      <p:sp>
        <p:nvSpPr>
          <p:cNvPr id="13" name="Inhaltsplatzhalter 12">
            <a:extLst>
              <a:ext uri="{FF2B5EF4-FFF2-40B4-BE49-F238E27FC236}">
                <a16:creationId xmlns:a16="http://schemas.microsoft.com/office/drawing/2014/main" id="{9BB842F0-03D0-692E-EEBE-15AAE540D7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56501" y="737999"/>
            <a:ext cx="4805211" cy="5391339"/>
          </a:xfrm>
        </p:spPr>
        <p:txBody>
          <a:bodyPr/>
          <a:lstStyle/>
          <a:p>
            <a:pPr marL="0" indent="0">
              <a:buNone/>
            </a:pPr>
            <a:r>
              <a:rPr lang="de-DE" sz="2000" b="1" dirty="0">
                <a:solidFill>
                  <a:schemeClr val="accent2"/>
                </a:solidFill>
              </a:rPr>
              <a:t>2. Empfehlung – </a:t>
            </a:r>
            <a:br>
              <a:rPr lang="de-DE" sz="2000" b="1" dirty="0">
                <a:solidFill>
                  <a:schemeClr val="accent2"/>
                </a:solidFill>
              </a:rPr>
            </a:br>
            <a:r>
              <a:rPr lang="de-DE" sz="2000" b="1" dirty="0">
                <a:solidFill>
                  <a:schemeClr val="accent2"/>
                </a:solidFill>
              </a:rPr>
              <a:t>Erste Schritte für ein MSP-Projekt: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Zuerst den MSP-Dienstleister suchen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Kundenreferenzen im Umsetzungsland anfragen und kontaktieren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Wert auf IT-Schnittstellenkompetenz des MSP-Dienstleisters legen</a:t>
            </a:r>
          </a:p>
          <a:p>
            <a:pPr marL="342900" lvl="1" indent="-285750">
              <a:buFont typeface="Wingdings" panose="05000000000000000000" pitchFamily="2" charset="2"/>
              <a:buChar char="ü"/>
            </a:pPr>
            <a:r>
              <a:rPr lang="de-DE" sz="1600" dirty="0"/>
              <a:t>Gemeinsam mit dem MSP-Dienstleister das richtige VMS-System auswählen</a:t>
            </a:r>
          </a:p>
          <a:p>
            <a:pPr marL="360000" lvl="1" indent="0">
              <a:spcAft>
                <a:spcPts val="1800"/>
              </a:spcAft>
              <a:buNone/>
            </a:pPr>
            <a:r>
              <a:rPr lang="de-DE" b="1" dirty="0">
                <a:solidFill>
                  <a:schemeClr val="accent2"/>
                </a:solidFill>
              </a:rPr>
              <a:t>ACHTUNG: </a:t>
            </a:r>
            <a:r>
              <a:rPr lang="de-DE" dirty="0"/>
              <a:t>Nicht jedes VMS-System passt </a:t>
            </a:r>
            <a:br>
              <a:rPr lang="de-DE" dirty="0"/>
            </a:br>
            <a:r>
              <a:rPr lang="de-DE" dirty="0"/>
              <a:t>zu Ihren individuellen Anforderungen</a:t>
            </a:r>
            <a:endParaRPr lang="de-DE" b="1" dirty="0">
              <a:solidFill>
                <a:schemeClr val="tx1"/>
              </a:solidFill>
              <a:latin typeface="+mj-lt"/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de-DE" sz="2000" b="1" dirty="0">
                <a:solidFill>
                  <a:schemeClr val="accent2"/>
                </a:solidFill>
              </a:rPr>
              <a:t>3. Wichtige Hinweise:</a:t>
            </a:r>
          </a:p>
          <a:p>
            <a:pPr marL="285750" lvl="1" indent="-285750"/>
            <a:r>
              <a:rPr lang="de-DE" sz="1600" dirty="0"/>
              <a:t>Ein umsetzungsstarker MSP-Partner ist essenziell</a:t>
            </a:r>
          </a:p>
          <a:p>
            <a:pPr marL="285750" lvl="1" indent="-285750"/>
            <a:r>
              <a:rPr lang="de-DE" sz="1600" dirty="0"/>
              <a:t>Ein </a:t>
            </a:r>
            <a:r>
              <a:rPr lang="de-DE" sz="1600" b="1" dirty="0">
                <a:solidFill>
                  <a:schemeClr val="accent2"/>
                </a:solidFill>
              </a:rPr>
              <a:t>MSP-Projekt</a:t>
            </a:r>
            <a:r>
              <a:rPr lang="de-DE" sz="1600" dirty="0">
                <a:solidFill>
                  <a:schemeClr val="accent2"/>
                </a:solidFill>
              </a:rPr>
              <a:t> </a:t>
            </a:r>
            <a:r>
              <a:rPr lang="de-DE" sz="1600" dirty="0"/>
              <a:t>ist ein</a:t>
            </a:r>
            <a:r>
              <a:rPr lang="de-DE" sz="1600" dirty="0">
                <a:solidFill>
                  <a:schemeClr val="accent2"/>
                </a:solidFill>
              </a:rPr>
              <a:t> </a:t>
            </a:r>
            <a:r>
              <a:rPr lang="de-DE" sz="1600" b="1" dirty="0">
                <a:solidFill>
                  <a:schemeClr val="accent2"/>
                </a:solidFill>
              </a:rPr>
              <a:t>Business-Change-Prozess für Ihr Unternehmen</a:t>
            </a:r>
            <a:endParaRPr lang="de-DE" sz="1600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294952CB-0F55-3383-A8A6-83E0C459614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475203" y="737999"/>
            <a:ext cx="4262867" cy="284585"/>
          </a:xfrm>
        </p:spPr>
        <p:txBody>
          <a:bodyPr/>
          <a:lstStyle/>
          <a:p>
            <a:r>
              <a:rPr lang="de-DE" dirty="0"/>
              <a:t>Summary:</a:t>
            </a:r>
          </a:p>
        </p:txBody>
      </p:sp>
      <p:cxnSp>
        <p:nvCxnSpPr>
          <p:cNvPr id="32" name="Gerader Verbinder 31">
            <a:extLst>
              <a:ext uri="{FF2B5EF4-FFF2-40B4-BE49-F238E27FC236}">
                <a16:creationId xmlns:a16="http://schemas.microsoft.com/office/drawing/2014/main" id="{19368557-43C9-D095-DA2A-266649EF324D}"/>
              </a:ext>
            </a:extLst>
          </p:cNvPr>
          <p:cNvCxnSpPr>
            <a:cxnSpLocks/>
          </p:cNvCxnSpPr>
          <p:nvPr/>
        </p:nvCxnSpPr>
        <p:spPr>
          <a:xfrm rot="3000000">
            <a:off x="1236487" y="521213"/>
            <a:ext cx="0" cy="54000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fik 7">
            <a:extLst>
              <a:ext uri="{FF2B5EF4-FFF2-40B4-BE49-F238E27FC236}">
                <a16:creationId xmlns:a16="http://schemas.microsoft.com/office/drawing/2014/main" id="{9B4579E7-BBAF-1AE5-EB39-6D12DD738B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20892" y="336968"/>
            <a:ext cx="360197" cy="53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8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A0A355A-9F57-75C3-BA1B-74CD149B2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b="1" dirty="0">
                <a:solidFill>
                  <a:srgbClr val="272F4E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</a:rPr>
              <a:t>Kundenreferenzen</a:t>
            </a:r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AAA5AC8-3200-A41B-FCE1-1F3B2021EA9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de-DE" dirty="0"/>
              <a:t>prime-ing</a:t>
            </a:r>
          </a:p>
        </p:txBody>
      </p:sp>
      <p:pic>
        <p:nvPicPr>
          <p:cNvPr id="5" name="Grafik 4" descr="Ein Bild, das Schrift, Text, Logo, Grafiken enthält.&#10;&#10;Automatisch generierte Beschreibung">
            <a:extLst>
              <a:ext uri="{FF2B5EF4-FFF2-40B4-BE49-F238E27FC236}">
                <a16:creationId xmlns:a16="http://schemas.microsoft.com/office/drawing/2014/main" id="{719F8997-8A93-476E-959B-CE495649D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846" y="2806249"/>
            <a:ext cx="3124200" cy="14706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Grafik 5" descr="Ein Bild, das Text, Logo, Schrift, Grafiken enthält.&#10;&#10;Automatisch generierte Beschreibung">
            <a:extLst>
              <a:ext uri="{FF2B5EF4-FFF2-40B4-BE49-F238E27FC236}">
                <a16:creationId xmlns:a16="http://schemas.microsoft.com/office/drawing/2014/main" id="{FFC96B3A-6967-8BA8-36EC-9CE43E18EB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828" y="2975409"/>
            <a:ext cx="2415540" cy="1007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rafik 6" descr="Ein Bild, das Schrift, Logo, Text, Grafiken enthält.&#10;&#10;Automatisch generierte Beschreibung">
            <a:extLst>
              <a:ext uri="{FF2B5EF4-FFF2-40B4-BE49-F238E27FC236}">
                <a16:creationId xmlns:a16="http://schemas.microsoft.com/office/drawing/2014/main" id="{9395C4A2-C659-192A-ADAD-DF007804AB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524" y="2909895"/>
            <a:ext cx="3009900" cy="1516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rafik 7" descr="Ein Bild, das Text, Schrift, Typografie, Grafiken enthält.&#10;&#10;Automatisch generierte Beschreibung">
            <a:extLst>
              <a:ext uri="{FF2B5EF4-FFF2-40B4-BE49-F238E27FC236}">
                <a16:creationId xmlns:a16="http://schemas.microsoft.com/office/drawing/2014/main" id="{9D7D50F7-F536-A10E-B8CC-03BC9C5598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06" y="4902047"/>
            <a:ext cx="2910840" cy="4806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Axel Springer Logo – Design Tagebuch">
            <a:extLst>
              <a:ext uri="{FF2B5EF4-FFF2-40B4-BE49-F238E27FC236}">
                <a16:creationId xmlns:a16="http://schemas.microsoft.com/office/drawing/2014/main" id="{A9C57087-F6D6-2B20-D061-B7E6D82A8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434" y="4220374"/>
            <a:ext cx="2495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25C26EAE-02FA-7118-7275-B4D0EF33EA1E}"/>
              </a:ext>
            </a:extLst>
          </p:cNvPr>
          <p:cNvSpPr txBox="1"/>
          <p:nvPr/>
        </p:nvSpPr>
        <p:spPr>
          <a:xfrm>
            <a:off x="943634" y="1882919"/>
            <a:ext cx="101337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F965A"/>
              </a:buClr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272F4E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Einführung eines Managed Service Providing (MSP) Programms für den Bereich Arbeitnehmerüberlassung und Dienstverträge / Werkverträge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272F4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272F4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CBCE05E6-5A25-5628-5719-4D312FBF4F63}"/>
              </a:ext>
            </a:extLst>
          </p:cNvPr>
          <p:cNvSpPr txBox="1"/>
          <p:nvPr/>
        </p:nvSpPr>
        <p:spPr>
          <a:xfrm>
            <a:off x="1028307" y="5867410"/>
            <a:ext cx="10133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F965A"/>
              </a:buClr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272F4E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 viele weitere……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272F4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E37806EC-5F5A-4AB9-40E9-45092980C9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6769" y="4663702"/>
            <a:ext cx="2816655" cy="79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035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Inhaltsplatzhalter 53">
            <a:extLst>
              <a:ext uri="{FF2B5EF4-FFF2-40B4-BE49-F238E27FC236}">
                <a16:creationId xmlns:a16="http://schemas.microsoft.com/office/drawing/2014/main" id="{A3637927-A2C3-0373-7E23-4C92E7403451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1025364" y="2552786"/>
            <a:ext cx="4812299" cy="1044341"/>
          </a:xfrm>
        </p:spPr>
        <p:txBody>
          <a:bodyPr/>
          <a:lstStyle/>
          <a:p>
            <a:pPr marL="0" indent="0">
              <a:buNone/>
            </a:pPr>
            <a:r>
              <a:rPr lang="de-DE" sz="2200" b="1" dirty="0"/>
              <a:t>Weitere Fragen?</a:t>
            </a:r>
          </a:p>
          <a:p>
            <a:pPr marL="0" indent="0">
              <a:buNone/>
            </a:pPr>
            <a:r>
              <a:rPr lang="de-DE" dirty="0">
                <a:solidFill>
                  <a:schemeClr val="tx1"/>
                </a:solidFill>
              </a:rPr>
              <a:t>Kontaktieren Sie uns oder besuchen </a:t>
            </a:r>
            <a:br>
              <a:rPr lang="de-DE" dirty="0">
                <a:solidFill>
                  <a:schemeClr val="tx1"/>
                </a:solidFill>
              </a:rPr>
            </a:br>
            <a:r>
              <a:rPr lang="de-DE" dirty="0">
                <a:solidFill>
                  <a:schemeClr val="tx1"/>
                </a:solidFill>
              </a:rPr>
              <a:t>Sie uns an unserem </a:t>
            </a:r>
            <a:r>
              <a:rPr lang="de-DE" b="1" dirty="0">
                <a:solidFill>
                  <a:schemeClr val="tx1"/>
                </a:solidFill>
              </a:rPr>
              <a:t>Stand B67</a:t>
            </a:r>
            <a:r>
              <a:rPr lang="de-DE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de-DE" b="1" dirty="0">
                <a:solidFill>
                  <a:schemeClr val="accent2"/>
                </a:solidFill>
              </a:rPr>
              <a:t>         prime-ing.com</a:t>
            </a:r>
          </a:p>
          <a:p>
            <a:pPr marL="0" indent="0">
              <a:buNone/>
            </a:pP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0FEC030B-0453-78E4-49D5-5C3F679B2D2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de-DE" dirty="0"/>
              <a:t>Ihre prime-ing GmbH</a:t>
            </a:r>
          </a:p>
        </p:txBody>
      </p:sp>
      <p:sp>
        <p:nvSpPr>
          <p:cNvPr id="25" name="Titel 24">
            <a:extLst>
              <a:ext uri="{FF2B5EF4-FFF2-40B4-BE49-F238E27FC236}">
                <a16:creationId xmlns:a16="http://schemas.microsoft.com/office/drawing/2014/main" id="{DA6D2983-DF56-3C02-4A47-E55029D32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>
                <a:solidFill>
                  <a:schemeClr val="tx1"/>
                </a:solidFill>
              </a:rPr>
              <a:t>Ein Starkes Team</a:t>
            </a:r>
          </a:p>
        </p:txBody>
      </p:sp>
      <p:pic>
        <p:nvPicPr>
          <p:cNvPr id="60" name="Graphic 21" descr="Internet outline">
            <a:extLst>
              <a:ext uri="{FF2B5EF4-FFF2-40B4-BE49-F238E27FC236}">
                <a16:creationId xmlns:a16="http://schemas.microsoft.com/office/drawing/2014/main" id="{DA42F996-2282-4B40-DD68-F2B53F1A69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5364" y="3630416"/>
            <a:ext cx="349809" cy="349809"/>
          </a:xfrm>
          <a:prstGeom prst="rect">
            <a:avLst/>
          </a:prstGeom>
        </p:spPr>
      </p:pic>
      <p:sp>
        <p:nvSpPr>
          <p:cNvPr id="62" name="Textfeld 61">
            <a:extLst>
              <a:ext uri="{FF2B5EF4-FFF2-40B4-BE49-F238E27FC236}">
                <a16:creationId xmlns:a16="http://schemas.microsoft.com/office/drawing/2014/main" id="{AFED3056-4CED-8AE4-B213-EF859E5F9DA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6518760" y="2752003"/>
            <a:ext cx="16356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de-DE" sz="1000" dirty="0">
                <a:latin typeface="+mj-lt"/>
              </a:rPr>
              <a:t>Christoph Sedlmeir</a:t>
            </a:r>
          </a:p>
          <a:p>
            <a:pPr algn="ctr"/>
            <a:r>
              <a:rPr lang="fr-FR" altLang="de-DE" sz="1000" dirty="0" err="1">
                <a:latin typeface="+mj-lt"/>
              </a:rPr>
              <a:t>Geschäftsführer</a:t>
            </a:r>
            <a:r>
              <a:rPr lang="fr-FR" altLang="de-DE" sz="1000" dirty="0">
                <a:latin typeface="+mj-lt"/>
              </a:rPr>
              <a:t> / CEO</a:t>
            </a:r>
          </a:p>
        </p:txBody>
      </p:sp>
      <p:pic>
        <p:nvPicPr>
          <p:cNvPr id="65" name="Bildplatzhalter 5">
            <a:extLst>
              <a:ext uri="{FF2B5EF4-FFF2-40B4-BE49-F238E27FC236}">
                <a16:creationId xmlns:a16="http://schemas.microsoft.com/office/drawing/2014/main" id="{92CF207B-33B0-7ECA-1FB6-A63A2BC52B3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3070" b="30258"/>
          <a:stretch/>
        </p:blipFill>
        <p:spPr>
          <a:xfrm>
            <a:off x="6988501" y="3750088"/>
            <a:ext cx="960000" cy="960000"/>
          </a:xfrm>
          <a:prstGeom prst="ellipse">
            <a:avLst/>
          </a:prstGeom>
        </p:spPr>
      </p:pic>
      <p:sp>
        <p:nvSpPr>
          <p:cNvPr id="66" name="Textfeld 65">
            <a:extLst>
              <a:ext uri="{FF2B5EF4-FFF2-40B4-BE49-F238E27FC236}">
                <a16:creationId xmlns:a16="http://schemas.microsoft.com/office/drawing/2014/main" id="{E89E36E7-7EA4-9832-341C-E9F416827376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6597611" y="4771046"/>
            <a:ext cx="16356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de-DE" sz="1000" dirty="0">
                <a:latin typeface="+mj-lt"/>
              </a:rPr>
              <a:t>Markus S. Grüttner</a:t>
            </a:r>
          </a:p>
          <a:p>
            <a:pPr algn="ctr"/>
            <a:r>
              <a:rPr lang="fr-FR" altLang="de-DE" sz="1000" dirty="0">
                <a:latin typeface="+mj-lt"/>
              </a:rPr>
              <a:t>Key </a:t>
            </a:r>
            <a:r>
              <a:rPr lang="fr-FR" altLang="de-DE" sz="1000" dirty="0" err="1">
                <a:latin typeface="+mj-lt"/>
              </a:rPr>
              <a:t>Account</a:t>
            </a:r>
            <a:r>
              <a:rPr lang="fr-FR" altLang="de-DE" sz="1000" dirty="0">
                <a:latin typeface="+mj-lt"/>
              </a:rPr>
              <a:t> Manager</a:t>
            </a:r>
          </a:p>
        </p:txBody>
      </p:sp>
      <p:pic>
        <p:nvPicPr>
          <p:cNvPr id="67" name="Grafik 66">
            <a:extLst>
              <a:ext uri="{FF2B5EF4-FFF2-40B4-BE49-F238E27FC236}">
                <a16:creationId xmlns:a16="http://schemas.microsoft.com/office/drawing/2014/main" id="{0CB7117B-74EB-33F7-C285-B86B3CACE8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86" y="1711157"/>
            <a:ext cx="960000" cy="960000"/>
          </a:xfrm>
          <a:prstGeom prst="rect">
            <a:avLst/>
          </a:prstGeom>
        </p:spPr>
      </p:pic>
      <p:pic>
        <p:nvPicPr>
          <p:cNvPr id="68" name="Bildplatzhalter 11">
            <a:extLst>
              <a:ext uri="{FF2B5EF4-FFF2-40B4-BE49-F238E27FC236}">
                <a16:creationId xmlns:a16="http://schemas.microsoft.com/office/drawing/2014/main" id="{4FE5338D-CFDA-CF78-B3C2-F24DB0C44CA4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b="33334"/>
          <a:stretch/>
        </p:blipFill>
        <p:spPr>
          <a:xfrm>
            <a:off x="9084091" y="3750088"/>
            <a:ext cx="960000" cy="960000"/>
          </a:xfrm>
          <a:prstGeom prst="ellipse">
            <a:avLst/>
          </a:prstGeom>
        </p:spPr>
      </p:pic>
      <p:sp>
        <p:nvSpPr>
          <p:cNvPr id="69" name="Textfeld 68">
            <a:extLst>
              <a:ext uri="{FF2B5EF4-FFF2-40B4-BE49-F238E27FC236}">
                <a16:creationId xmlns:a16="http://schemas.microsoft.com/office/drawing/2014/main" id="{3A3E1445-3226-BC67-730A-9222E01FC5CD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8746268" y="4777448"/>
            <a:ext cx="16356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altLang="de-DE" sz="1000" dirty="0">
                <a:latin typeface="+mj-lt"/>
              </a:rPr>
              <a:t>Sven Solveen</a:t>
            </a:r>
          </a:p>
          <a:p>
            <a:pPr algn="ctr"/>
            <a:r>
              <a:rPr lang="fr-FR" altLang="de-DE" sz="1000" dirty="0" err="1">
                <a:latin typeface="+mj-lt"/>
              </a:rPr>
              <a:t>Implementation</a:t>
            </a:r>
            <a:r>
              <a:rPr lang="fr-FR" altLang="de-DE" sz="1000" dirty="0">
                <a:latin typeface="+mj-lt"/>
              </a:rPr>
              <a:t> and VMS</a:t>
            </a:r>
          </a:p>
        </p:txBody>
      </p:sp>
      <p:sp>
        <p:nvSpPr>
          <p:cNvPr id="70" name="Rounded Rectangle 9">
            <a:extLst>
              <a:ext uri="{FF2B5EF4-FFF2-40B4-BE49-F238E27FC236}">
                <a16:creationId xmlns:a16="http://schemas.microsoft.com/office/drawing/2014/main" id="{90041231-97FF-3CB3-8EE7-D99FF3499606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980857" y="2575651"/>
            <a:ext cx="1741262" cy="1652597"/>
          </a:xfrm>
          <a:prstGeom prst="parallelogram">
            <a:avLst>
              <a:gd name="adj" fmla="val 45085"/>
            </a:avLst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Rounded Rectangle 9">
            <a:extLst>
              <a:ext uri="{FF2B5EF4-FFF2-40B4-BE49-F238E27FC236}">
                <a16:creationId xmlns:a16="http://schemas.microsoft.com/office/drawing/2014/main" id="{6CD900C7-D178-5E4A-03CE-17F00D17D5AE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1437481" y="3928795"/>
            <a:ext cx="1741262" cy="1652597"/>
          </a:xfrm>
          <a:prstGeom prst="parallelogram">
            <a:avLst>
              <a:gd name="adj" fmla="val 45085"/>
            </a:avLst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4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5685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A765D04-AAEC-4A49-A868-40B2419D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Prime-ing.com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28E1476-BB4A-43FB-B13B-33C22D04C6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de-DE" dirty="0" err="1"/>
              <a:t>trust</a:t>
            </a:r>
            <a:r>
              <a:rPr lang="de-DE" dirty="0"/>
              <a:t> </a:t>
            </a:r>
            <a:r>
              <a:rPr lang="de-DE" dirty="0" err="1"/>
              <a:t>compliance</a:t>
            </a:r>
            <a:r>
              <a:rPr lang="de-DE" dirty="0"/>
              <a:t> excellence</a:t>
            </a:r>
          </a:p>
        </p:txBody>
      </p:sp>
    </p:spTree>
    <p:extLst>
      <p:ext uri="{BB962C8B-B14F-4D97-AF65-F5344CB8AC3E}">
        <p14:creationId xmlns:p14="http://schemas.microsoft.com/office/powerpoint/2010/main" val="57960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AUTHORING_SESSION_ID" val="308aaf4d-1692-454f-b5ef-09832c5a535a"/>
  <p:tag name="UNDO_REDO_REVISION" val="3"/>
  <p:tag name="EMPOWERCHARTSPROPERTIES_A_0" val="AAAAAAH//////////wEAAAAAAAAAAAAAACoqIFRoaXMgaXMgYSBMaXRlREIgZmlsZSAqKgcE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/////wUAwgsAAAAAAAAAAAAAIAD///////////////8AAAD///////////////8DAAAAAgD///////8DAAAAAgD///////8DAAAAAwD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2XEthCyflJGu8Qixj06a2EEAAAAAAADAAAAAAADAAAAAwADAAAAAAADAAAAAwADAAMA////////BQAAAAMAEAALdr4fVr5zikODQ2ZSmXvhJQQAAAABAAMAAAACAAMAAAAEAAMAAAACAAMAAAAEAAMAAAAAAAMAAAAEAAQABQD///////8FAAAABAAQAAsfASeC6lrKTrvBjyPxv2gPBAAAAAIAAwAAAAMAAwAAAAEAAwAAAAMA////////AwAAAAMA////////AwAAAAAA////////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AMOAAAAAAAAAAAAAP////+DAIMAAAAFX2lkABAAAAAEZcS2ELJ+Uka7xCLGPTprYQNEYXRhABsAAAAETGlua2VkU2hhcGVEYXRhAAUAAAAAAAJOYW1lABkAAABMaW5rZWRTaGFwZXNEYXRhUHJvcGVydHkAEFZlcnNpb24AAQAAAAlMYXN0V3JpdGUA620tw48BAAAAAQD/////xgDGAAAABV9pZAAQAAAABHa+H1a+c4pDg0NmUpl74SUDRGF0YQBTAAAACFByZXNlbnRhdGlvblNjYW5uZWRGb3JMaW5rZWRTaGFwZXMAAQJOdW1iZXJGb3JtYXRTZXBhcmF0b3JNb2RlAAoAAABBdXRvbWF0aWMAAAJOYW1lACQAAABMaW5rZWRTaGFwZVByZXNlbnRhdGlvblNldHRpbmdzRGF0YQAQVmVyc2lvbgAAAAAACUxhc3RXcml0ZQAXa80shAEAAAACAP////+DAIMAAAAFX2lkABAAAAAEHwEngupayk67wY8j8b9oDwNEYXRhABsAAAAETGlua2VkU2hhcGVEYXRhAAUAAAAAAAJOYW1lABkAAABMaW5rZWRTaGFwZXNEYXRhUHJvcGVydHkAEFZlcnNpb24AAAAAAAlMYXN0V3JpdGUAx2rNLIQ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CZCwAAAAAAAAAAAAAgAf///////////////wAAAP///////////////wUAAAADAP///////wUAAAADAP///////wUAAAADAP///////wUAAAAE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GgAGTGlua2VkU2hhcGVzRGF0YVByb3BlcnR5XzEEAAAAAAAFAAAABAAFAAAAAQAFAAAABAD///////8DAAMBAwAAAAMA////////JQAGTGlua2VkU2hhcGVQcmVzZW50YXRpb25TZXR0aW5nc0RhdGFfMAQAAAABAAUAAAAAAAUAAAAEAAUAAAAAAAUAAAAEAAUAAAAAAAUAAAAEAAQABQEDAAAABAD///////8aAAZMaW5rZWRTaGFwZXNEYXRhUHJvcGVydHlfMAQAAAACAAUAAAADAAUAAAACAAUAAAADAAUAAAACAAUAAAADAP///////wUAAAAAAP///////wUAAAAAAP///////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A"/>
  <p:tag name="EMPOWERCHARTSPROPERTIES_LASTWRITEDATE" val="638525632856100170"/>
  <p:tag name="EMPOWERCHARTSPROPERTIES_A_LENGTH" val="2457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7HF1Lyf4edOgd31HbVSpiIEAAAAAAADAAAABAADAAAAAwADAAEA////////BQAAAAMAEAALbctKwftsk0SCnl/zfjRB4QQAAAABAAMAAAACAAMAAAABAAQAAgD///////8FAAAABAAQAAtMt04NRTCeTofYU44IyPOt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scXUvJ/h506B3fUdtVKmIgREYXRhAAUAAAAAAk5hbWUADQAAAExpbmtEYXRhTGlzdAAQVmVyc2lvbgABAAAACUxhc3RXcml0ZQCZvcvDjwEAAAABAP////9hAGEAAAAFX2lkABAAAAAEbctKwftsk0SCnl/zfjRB4QREYXRhAAUAAAAAAk5hbWUADQAAAExpbmtEYXRhTGlzdAAQVmVyc2lvbgAAAAAACUxhc3RXcml0ZQCZvcvDjwEAAAACAP////9wAHAAAAAFX2lkABAAAAAETLdODUUwnk6H2FOOCMjzrQNEYXRhABYAAAACUGVyc29uYWxJZAABAAAAAAACTmFtZQALAAAAUGVyc29uYWxJZAAQVmVyc2lvbgAAAAAACUxhc3RXcml0ZQCs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6032602"/>
  <p:tag name="EMPOWERCHARTSPROPERTIES_B_LENGTH" val="24576"/>
  <p:tag name="DOWN_MIGRATION_INITIAL_LAYOUT_REQUIRED" val="9.2.99"/>
  <p:tag name="RUNTIME_ID" val="e06aa0e7-ebb0-4971-b0f5-c38150ca788f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7HF1Lyf4edOgd31HbVSpiIEAAAAAAADAAAABAADAAAAAwADAAEA////////BQAAAAMAEAALbctKwftsk0SCnl/zfjRB4QQAAAABAAMAAAACAAMAAAABAAQAAgD///////8FAAAABAAQAAtMt04NRTCeTofYU44IyPOt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scXUvJ/h506B3fUdtVKmIgREYXRhAAUAAAAAAk5hbWUADQAAAExpbmtEYXRhTGlzdAAQVmVyc2lvbgABAAAACUxhc3RXcml0ZQCZvcvDjwEAAAABAP////9hAGEAAAAFX2lkABAAAAAEbctKwftsk0SCnl/zfjRB4QREYXRhAAUAAAAAAk5hbWUADQAAAExpbmtEYXRhTGlzdAAQVmVyc2lvbgAAAAAACUxhc3RXcml0ZQCZvcvDjwEAAAACAP////9wAHAAAAAFX2lkABAAAAAETLdODUUwnk6H2FOOCMjzrQNEYXRhABYAAAACUGVyc29uYWxJZAABAAAAAAACTmFtZQALAAAAUGVyc29uYWxJZAAQVmVyc2lvbgAAAAAACUxhc3RXcml0ZQCs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6032602"/>
  <p:tag name="EMPOWERCHARTSPROPERTIES_B_LENGTH" val="24576"/>
  <p:tag name="DOWN_MIGRATION_INITIAL_LAYOUT_REQUIRED" val="9.2.99"/>
  <p:tag name="RUNTIME_ID" val="e06aa0e7-ebb0-4971-b0f5-c38150ca788f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0CzPNRbdDNGrem4P+z3wwcEAAAAAAADAAAABAADAAAAAwADAAEA////////BQAAAAMAEAALXrmh+xgeZEe74OQOo3PDegQAAAABAAMAAAACAAMAAAABAAQAAgD///////8FAAAABAAQAAtVJiOZ6yjuSoQo/OQoz/j3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QLM81Ft0M0at6bg/7PfDBwREYXRhAAUAAAAAAk5hbWUADQAAAExpbmtEYXRhTGlzdAAQVmVyc2lvbgABAAAACUxhc3RXcml0ZQBDE0nEjwEAAAABAP////9hAGEAAAAFX2lkABAAAAAEXrmh+xgeZEe74OQOo3PDegREYXRhAAUAAAAAAk5hbWUADQAAAExpbmtEYXRhTGlzdAAQVmVyc2lvbgAAAAAACUxhc3RXcml0ZQBDE0nEjwEAAAACAP////9wAHAAAAAFX2lkABAAAAAEVSYjmeso7kqEKPzkKM/49wNEYXRhABYAAAACUGVyc29uYWxJZAABAAAAAAACTmFtZQALAAAAUGVyc29uYWxJZAAQVmVyc2lvbgAAAAAACUxhc3RXcml0ZQBTE0n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18745310086"/>
  <p:tag name="EMPOWERCHARTSPROPERTIES_B_LENGTH" val="24576"/>
  <p:tag name="DOWN_MIGRATION_INITIAL_LAYOUT_REQUIRED" val="9.2.99"/>
  <p:tag name="RUNTIME_ID" val="b8266241-a178-4d20-9105-dd4bfbaa9e5b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/////wUA2gsAAAAAAAAAAAAAIAD///////////////8AAAD///////////////8DAAAABAD///////8DAAAAAgD///////8DAAAAAg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DAP///////wUAAAACABAAC+c6Mj0PDVFPmGsFVbiYlwUEAAAAAAADAAAABAADAAAAAwADAAAAAAADAAAAAwADAAAAAAADAAAAAwADAAQA////////BQAAAAMAEAALw61AtgTprU6OjUb02Ic22wQAAAABAAMAAAACAAMAAAABAAMAAAACAP///////wMAAAACAP///////wMAAAAAAP///////wQAAQD///////8FAAAABAAQAAuYD4UuZze+TKBftc5+u9F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5zoyPQ8NUU+YawVVuJiXBQREYXRhAAUAAAAAAk5hbWUADQAAAExpbmtEYXRhTGlzdAAQVmVyc2lvbgABAAAACUxhc3RXcml0ZQDh8wHEjwEAAAABAP////9hAGEAAAAFX2lkABAAAAAEw61AtgTprU6OjUb02Ic22wREYXRhAAUAAAAAAk5hbWUADQAAAExpbmtEYXRhTGlzdAAQVmVyc2lvbgAAAAAACUxhc3RXcml0ZQDh8wHEjwEAAAACAP////9wAHAAAAAFX2lkABAAAAAEmA+FLmc3vkygX7XOfrvRQwNEYXRhABYAAAACUGVyc29uYWxJZAABAAAAAAACTmFtZQALAAAAUGVyc29uYWxJZAAQVmVyc2lvbgAAAAAACUxhc3RXcml0ZQD18wH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iCwAAAAAAAAAAAAAgAf///////////////wAAAP///////////////wUAAAADAP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MBAwAAAAIA////////DgAGTGlua0RhdGFMaXN0XzEEAAAAAAAFAAAAAwAFAAAABAAFAAAAAwD///////8FAAAAAwD///////8DAAQBAwAAAAMA////////DgAGTGlua0RhdGFMaXN0XzAEAAAAAQAFAAAAAAAFAAAAAgAFAAAAAAAFAAAAAgAFAAAAAAAFAAAAAgAFAAAAAAD///////8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72134461811"/>
  <p:tag name="EMPOWERCHARTSPROPERTIES_B_LENGTH" val="24576"/>
  <p:tag name="DOWN_MIGRATION_INITIAL_LAYOUT_REQUIRED" val="9.2.99"/>
  <p:tag name="RUNTIME_ID" val="10b376b6-6ca0-414d-a4cb-ffaaaf2b308b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/////wUA2gsAAAAAAAAAAAAAIAD///////////////8AAAD///////////////8DAAAAAgD///////8DAAAAAgD///////8DAAAAAwD///////8DAAAAAw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2q5Knt+rNRKuAF9lPaKaCMEAAAAAAADAAAAAAADAAAAAwADAAAAAAADAAAAAwADAAUA////////BQAAAAMAEAALJTWegyEuJUmmVFtCc9oTiwQAAAABAAMAAAACAAMAAAAEAAMAAAACAP///////wMAAAAAAP///////wMAAAAAAP///////wMAAAAAAP///////wQAAQD///////8FAAAABAAQAAtwm/PaxDywSqVGgJYU7LDZ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arkqe36s1Eq4AX2U9opoIwREYXRhAAUAAAAAAk5hbWUADQAAAExpbmtEYXRhTGlzdAAQVmVyc2lvbgAAAAAACUxhc3RXcml0ZQBoYHDDjwEAAAABAP////9hAGEAAAAFX2lkABAAAAAEJTWegyEuJUmmVFtCc9oTiwREYXRhAAUAAAAAAk5hbWUADQAAAExpbmtEYXRhTGlzdAAQVmVyc2lvbgABAAAACUxhc3RXcml0ZQBpYHDDjwEAAAACAP////9wAHAAAAAFX2lkABAAAAAEcJvz2sQ8sEqlRoCWFOyw2QNEYXRhABYAAAACUGVyc29uYWxJZAABAAAAAAACTmFtZQALAAAAUGVyc29uYWxJZAAQVmVyc2lvbgAAAAAACUxhc3RXcml0ZQBvYHD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iCwAAAAAAAAAAAAAgAf///////////////wAAAP///////////////wUAAAACAP///////wUAAAACAP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AEAAAAAAAFAAAAAAAFAAAAAwAFAAAAAAAFAAAAAwADAAUBAwAAAAMA////////DgAGTGlua0RhdGFMaXN0XzEEAAAAAQAFAAAAAgAFAAAABAAFAAAAAgD///////8FAAAAAAD///////8FAAAAAAD///////8FAAAAAAD///////8EAAEBAwAAAAQA////////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676729627006"/>
  <p:tag name="EMPOWERCHARTSPROPERTIES_B_LENGTH" val="24576"/>
  <p:tag name="DOWN_MIGRATION_INITIAL_LAYOUT_REQUIRED" val="9.2.99"/>
  <p:tag name="RUNTIME_ID" val="4b626471-09a9-445f-8d38-9ca444dfde8a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/////wUA/gsAAAAAAAAAAAAAIAD///////////////8AAAD///////////////8DAAAAAgD///////8DAAAAAw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5HeLhIVmrdDlzk5BcWzT0cEAAAAAAADAAAAAAADAAAABAADAAMA////////BQAAAAMAEAALnFwDOgq2SkGTRwbftZrF/QQAAAABAAMAAAAEAAMAAAABAAMAAAAAAP///////wMAAAAAAP///////wQAAQD///////8FAAAABAAQAAt7IccSmVy2T762KaN/W0f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kd4uEhWat0OXOTkFxbNPRwREYXRhAAUAAAAAAk5hbWUADQAAAExpbmtEYXRhTGlzdAAQVmVyc2lvbgABAAAACUxhc3RXcml0ZQBhvcvDjwEAAAABAP////9hAGEAAAAFX2lkABAAAAAEnFwDOgq2SkGTRwbftZrF/QREYXRhAAUAAAAAAk5hbWUADQAAAExpbmtEYXRhTGlzdAAQVmVyc2lvbgAAAAAACUxhc3RXcml0ZQBhvcvDjwEAAAACAP////9wAHAAAAAFX2lkABAAAAAEeyHHEplctk++timjf1tH7ANEYXRhABYAAAACUGVyc29uYWxJZAABAAAAAAACTmFtZQALAAAAUGVyc29uYWxJZAAQVmVyc2lvbgAAAAAACUxhc3RXcml0ZQBv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uCwAAAAAAAAAAAAAgAf///////////////wAAAP////////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MBAwAAAAMA////////DgAGTGlua0RhdGFMaXN0XzAEAAAAAQAFAAAAAAAFAAAAAgAFAAAAAAAFAAAABAAFAAAAAAAFAAAABAAEAAMBAwAAAAQA////////DAAGUGVyc29uYWxJZF8wBAAAAAIABQAAAAIABQAAAAEABQAAAAMA////////BQAAAAM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5613996"/>
  <p:tag name="EMPOWERCHARTSPROPERTIES_B_LENGTH" val="24576"/>
  <p:tag name="DOWN_MIGRATION_INITIAL_LAYOUT_REQUIRED" val="9.2.99"/>
  <p:tag name="RUNTIME_ID" val="8b5940d0-c0b1-45bf-94e1-d482799cc8a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7HF1Lyf4edOgd31HbVSpiIEAAAAAAADAAAABAADAAAAAwADAAEA////////BQAAAAMAEAALbctKwftsk0SCnl/zfjRB4QQAAAABAAMAAAACAAMAAAABAAQAAgD///////8FAAAABAAQAAtMt04NRTCeTofYU44IyPOt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scXUvJ/h506B3fUdtVKmIgREYXRhAAUAAAAAAk5hbWUADQAAAExpbmtEYXRhTGlzdAAQVmVyc2lvbgABAAAACUxhc3RXcml0ZQCZvcvDjwEAAAABAP////9hAGEAAAAFX2lkABAAAAAEbctKwftsk0SCnl/zfjRB4QREYXRhAAUAAAAAAk5hbWUADQAAAExpbmtEYXRhTGlzdAAQVmVyc2lvbgAAAAAACUxhc3RXcml0ZQCZvcvDjwEAAAACAP////9wAHAAAAAFX2lkABAAAAAETLdODUUwnk6H2FOOCMjzrQNEYXRhABYAAAACUGVyc29uYWxJZAABAAAAAAACTmFtZQALAAAAUGVyc29uYWxJZAAQVmVyc2lvbgAAAAAACUxhc3RXcml0ZQCs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6032602"/>
  <p:tag name="EMPOWERCHARTSPROPERTIES_B_LENGTH" val="24576"/>
  <p:tag name="DOWN_MIGRATION_INITIAL_LAYOUT_REQUIRED" val="9.2.99"/>
  <p:tag name="RUNTIME_ID" val="1750cd2f-e793-4493-b313-ec5eb7384a1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/////wUA2gsAAAAAAAAAAAAAIAD///////////////8AAAD///////////////8DAAAAAgD///////8DAAAAAgD///////8DAAAAAwD///////8DAAAAAw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2q5Knt+rNRKuAF9lPaKaCMEAAAAAAADAAAAAAADAAAAAwADAAAAAAADAAAAAwADAAUA////////BQAAAAMAEAALJTWegyEuJUmmVFtCc9oTiwQAAAABAAMAAAACAAMAAAAEAAMAAAACAP///////wMAAAAAAP///////wMAAAAAAP///////wMAAAAAAP///////wQAAQD///////8FAAAABAAQAAtwm/PaxDywSqVGgJYU7LDZ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arkqe36s1Eq4AX2U9opoIwREYXRhAAUAAAAAAk5hbWUADQAAAExpbmtEYXRhTGlzdAAQVmVyc2lvbgAAAAAACUxhc3RXcml0ZQBoYHDDjwEAAAABAP////9hAGEAAAAFX2lkABAAAAAEJTWegyEuJUmmVFtCc9oTiwREYXRhAAUAAAAAAk5hbWUADQAAAExpbmtEYXRhTGlzdAAQVmVyc2lvbgABAAAACUxhc3RXcml0ZQBpYHDDjwEAAAACAP////9wAHAAAAAFX2lkABAAAAAEcJvz2sQ8sEqlRoCWFOyw2QNEYXRhABYAAAACUGVyc29uYWxJZAABAAAAAAACTmFtZQALAAAAUGVyc29uYWxJZAAQVmVyc2lvbgAAAAAACUxhc3RXcml0ZQBvYHD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iCwAAAAAAAAAAAAAgAf///////////////wAAAP///////////////wUAAAACAP///////wUAAAACAP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AEAAAAAAAFAAAAAAAFAAAAAwAFAAAAAAAFAAAAAwADAAUBAwAAAAMA////////DgAGTGlua0RhdGFMaXN0XzEEAAAAAQAFAAAAAgAFAAAABAAFAAAAAgD///////8FAAAAAAD///////8FAAAAAAD///////8FAAAAAAD///////8EAAEBAwAAAAQA////////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676729627006"/>
  <p:tag name="EMPOWERCHARTSPROPERTIES_B_LENGTH" val="24576"/>
  <p:tag name="DOWN_MIGRATION_INITIAL_LAYOUT_REQUIRED" val="9.2.99"/>
  <p:tag name="RUNTIME_ID" val="6851268b-231f-4265-acd1-2c0cb159f1c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0CzPNRbdDNGrem4P+z3wwcEAAAAAAADAAAABAADAAAAAwADAAEA////////BQAAAAMAEAALXrmh+xgeZEe74OQOo3PDegQAAAABAAMAAAACAAMAAAABAAQAAgD///////8FAAAABAAQAAtVJiOZ6yjuSoQo/OQoz/j3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QLM81Ft0M0at6bg/7PfDBwREYXRhAAUAAAAAAk5hbWUADQAAAExpbmtEYXRhTGlzdAAQVmVyc2lvbgABAAAACUxhc3RXcml0ZQBDE0nEjwEAAAABAP////9hAGEAAAAFX2lkABAAAAAEXrmh+xgeZEe74OQOo3PDegREYXRhAAUAAAAAAk5hbWUADQAAAExpbmtEYXRhTGlzdAAQVmVyc2lvbgAAAAAACUxhc3RXcml0ZQBDE0nEjwEAAAACAP////9wAHAAAAAFX2lkABAAAAAEVSYjmeso7kqEKPzkKM/49wNEYXRhABYAAAACUGVyc29uYWxJZAABAAAAAAACTmFtZQALAAAAUGVyc29uYWxJZAAQVmVyc2lvbgAAAAAACUxhc3RXcml0ZQBTE0n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18745310086"/>
  <p:tag name="EMPOWERCHARTSPROPERTIES_B_LENGTH" val="24576"/>
  <p:tag name="DOWN_MIGRATION_INITIAL_LAYOUT_REQUIRED" val="9.2.99"/>
  <p:tag name="RUNTIME_ID" val="b8266241-a178-4d20-9105-dd4bfbaa9e5b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/////wUA8gsAAAAAAAAAAAAAIAD///////////////8AAAD///////////////8DAAAABAD///////8DAAAABA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DAP///////wUAAAACABAAC732rmz6L4NOp9WyQujHuMMEAAAAAAADAAAABAADAAAAAwADAAAABAD///////8DAAAAAAD///////8DAAEA////////BQAAAAMAEAALnIDByq2oN0yUNYnkH6hw7QQAAAABAAMAAAACAAMAAAABAAQAAgD///////8FAAAABAAQAAvQ6Hckviy2RpaN8n6o0MKc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vfaubPovg06n1bJC6Me4wwREYXRhAAUAAAAAAk5hbWUADQAAAExpbmtEYXRhTGlzdAAQVmVyc2lvbgABAAAACUxhc3RXcml0ZQDP6tHDjwEAAAABAP////9hAGEAAAAFX2lkABAAAAAEnIDByq2oN0yUNYnkH6hw7QREYXRhAAUAAAAAAk5hbWUADQAAAExpbmtEYXRhTGlzdAAQVmVyc2lvbgAAAAAACUxhc3RXcml0ZQDP6tHDjwEAAAACAP////9wAHAAAAAFX2lkABAAAAAE0Oh3JL4stkaWjfJ+qNDCnANEYXRhABYAAAACUGVyc29uYWxJZAABAAAAAAACTmFtZQALAAAAUGVyc29uYWxJZAAQVmVyc2lvbgAAAAAACUxhc3RXcml0ZQDm6t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GDAAAAAAAAAAAAAAgAf///////////////wAAAP///////////////wUAAAADAP///////wUAAAAC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MBAwAAAAIA////////DgAGTGlua0RhdGFMaXN0XzEEAAAAAAAFAAAAAwAFAAAABAAFAAAAAAD///////8FAAAAAAD///////8DAAEBAwAAAAMA////////DgAGTGlua0RhdGFMaXN0XzAEAAAAAQAFAAAAAAAFAAAAAgA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4082321"/>
  <p:tag name="EMPOWERCHARTSPROPERTIES_B_LENGTH" val="24576"/>
  <p:tag name="DOWN_MIGRATION_INITIAL_LAYOUT_REQUIRED" val="9.2.99"/>
  <p:tag name="RUNTIME_ID" val="79d496db-f537-4046-acea-2075363fb60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xsjTqNrKv9FoLp1n++HxkgEAAAAAAADAAAABAADAAAAAwADAAEA////////BQAAAAMAEAALn2H12v0BQ0+7RbU4ayENGAQAAAABAAMAAAACAAMAAAABAAQAAgD///////8FAAAABAAQAAv1NeiWHT52TIAuOAkAkx2w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GyNOo2sq/0WgunWf74fGSAREYXRhAAUAAAAAAk5hbWUADQAAAExpbmtEYXRhTGlzdAAQVmVyc2lvbgAAAAAACUxhc3RXcml0ZQAP69HDjwEAAAABAP////9hAGEAAAAFX2lkABAAAAAEn2H12v0BQ0+7RbU4ayENGAREYXRhAAUAAAAAAk5hbWUADQAAAExpbmtEYXRhTGlzdAAQVmVyc2lvbgABAAAACUxhc3RXcml0ZQAV69HDjwEAAAACAP////9wAHAAAAAFX2lkABAAAAAE9TXolh0+dkyALjgJAJMdsANEYXRhABYAAAACUGVyc29uYWxJZAABAAAAAAACTmFtZQALAAAAUGVyc29uYWxJZAAQVmVyc2lvbgAAAAAACUxhc3RXcml0ZQAv69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eDAAAAAAAAAAAAAAgAf///////////////wAAAP////////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AEAAAAAAAFAAAAAAAFAAAAAwADAAEBAwAAAAMA////////DgAGTGlua0RhdGFMaXN0XzEEAAAAAQAFAAAAAgAFAAAABAAEAAEBAwAAAAQA////////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5049092"/>
  <p:tag name="EMPOWERCHARTSPROPERTIES_B_LENGTH" val="24576"/>
  <p:tag name="DOWN_MIGRATION_INITIAL_LAYOUT_REQUIRED" val="9.2.99"/>
  <p:tag name="RUNTIME_ID" val="e3299781-2259-4b75-bc2d-9309e8aa7679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/gs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+tlc6Bhq9RCjA4v2Vfc6zwEAAAAAAADAAAABAADAAAAAwADAAAABAD///////8DAAEA////////BQAAAAMAEAALXfY62y/N80ynmh6mBHrl0gQAAAABAAMAAAACAAMAAAABAAQAAgD///////8FAAAABAAQAAvxvDmVKFT8QZ71YSKvOHPZ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62VzoGGr1EKMDi/ZV9zrPAREYXRhAAUAAAAAAk5hbWUADQAAAExpbmtEYXRhTGlzdAAQVmVyc2lvbgABAAAACUxhc3RXcml0ZQB169HDjwEAAAABAP////9hAGEAAAAFX2lkABAAAAAEXfY62y/N80ynmh6mBHrl0gREYXRhAAUAAAAAAk5hbWUADQAAAExpbmtEYXRhTGlzdAAQVmVyc2lvbgAAAAAACUxhc3RXcml0ZQBy69HDjwEAAAACAP////9wAHAAAAAFX2lkABAAAAAE8bw5lShU/EGe9WEirzhz2QNEYXRhABYAAAACUGVyc29uYWxJZAABAAAAAAACTmFtZQALAAAAUGVyc29uYWxJZAAQVmVyc2lvbgAAAAAACUxhc3RXcml0ZQCR69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EEAAAAAAAFAAAAAwAFAAAABAAFAAAAAAD///////8DAAEBAwAAAAMA////////DgAGTGlua0RhdGFMaXN0XzAEAAAAAQAFAAAAAAAFAAAAAgA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5779495"/>
  <p:tag name="EMPOWERCHARTSPROPERTIES_B_LENGTH" val="24576"/>
  <p:tag name="DOWN_MIGRATION_INITIAL_LAYOUT_REQUIRED" val="9.2.99"/>
  <p:tag name="RUNTIME_ID" val="49d33947-ff50-4cb1-aa6a-34fe7108ee3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/////wUA/gsAAAAAAAAAAAAAIAD///////////////8AAAD///////////////8DAAAAAgD///////8DAAAAAg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DAP///////wUAAAACABAAC/mcVjvaSp1BqDzLAKR3//wEAAAAAAADAAAAAAADAAAABAADAAAAAAD///////8DAAAAAAD///////8DAAEA////////BQAAAAMAEAAL4s1s40Y2xk2rkJnhQJhtfAQAAAABAAMAAAAEAAMAAAABAAQAAQD///////8FAAAABAAQAAs9nhJwhmNjTZau4GFdXEYB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+ZxWO9pKnUGoPMsApHf//AREYXRhAAUAAAAAAk5hbWUADQAAAExpbmtEYXRhTGlzdAAQVmVyc2lvbgAAAAAACUxhc3RXcml0ZQC369HDjwEAAAABAP////9hAGEAAAAFX2lkABAAAAAE4s1s40Y2xk2rkJnhQJhtfAREYXRhAAUAAAAAAk5hbWUADQAAAExpbmtEYXRhTGlzdAAQVmVyc2lvbgABAAAACUxhc3RXcml0ZQC569HDjwEAAAACAP////9wAHAAAAAFX2lkABAAAAAEPZ4ScIZjY02WruBhXVxGAQNEYXRhABYAAAACUGVyc29uYWxJZAABAAAAAAACTmFtZQALAAAAUGVyc29uYWxJZAAQVmVyc2lvbgAAAAAACUxhc3RXcml0ZQDU69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GDAAAAAAAAAAAAAAgAf///////////////wAAAP///////////////wUAAAACAP///////wUAAAAC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MBAwAAAAIA////////DgAGTGlua0RhdGFMaXN0XzAEAAAAAAAFAAAAAAAFAAAAAwAFAAAAAAD///////8FAAAAAAD///////8DAAEBAwAAAAMA////////DgAGTGlua0RhdGFMaXN0XzEEAAAAAQAFAAAAAgAFAAAABAAEAAEBAwAAAAQA////////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6447265"/>
  <p:tag name="EMPOWERCHARTSPROPERTIES_B_LENGTH" val="24576"/>
  <p:tag name="DOWN_MIGRATION_INITIAL_LAYOUT_REQUIRED" val="9.2.99"/>
  <p:tag name="RUNTIME_ID" val="d4f333ed-c2a1-42b9-9b16-6d19d15bc03d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QBAQEBAQEBAQEBAQEBAQMAAAAAAAAAAwAAAAMAAAAA/////wUAwgsAAAAAAAAAAAAAIAD///////////////8AAAD///////////////8DAAAAAgD///////8DAAAABAD///////8DAAAABAD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0juPXXqmqxIvD8AFHqbGS0EAAAAAAADAAAAAAADAAAABAADAAQA////////BQAAAAMAEAALIliBkfgipUK6zXN9OF7YBAQAAAABAAMAAAAEAAMAAAABAAMAAAAEAP///////wMAAAAEAP///////wMAAAAEAP///////wQABQD///////8FAAAABAAQAAvCEEqBM5fKQaM3C3Q+8UcrBAAAAAIAAwAAAAIAAwAAAAMAAwAAAAAAAwAAAAMAAwAAAAAAAwAAAAMAAwAAAAAAAwAAAAM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SO49deqarEi8PwAUepsZLQREYXRhAAUAAAAAAk5hbWUADQAAAExpbmtEYXRhTGlzdAAQVmVyc2lvbgABAAAACUxhc3RXcml0ZQAF7NHDjwEAAAABAP////9hAGEAAAAFX2lkABAAAAAEIliBkfgipUK6zXN9OF7YBAREYXRhAAUAAAAAAk5hbWUADQAAAExpbmtEYXRhTGlzdAAQVmVyc2lvbgAAAAAACUxhc3RXcml0ZQAF7NHDjwEAAAACAP////9wAHAAAAAFX2lkABAAAAAEwhBKgTOXykGjNwt0PvFHKwNEYXRhABYAAAACUGVyc29uYWxJZAABAAAAAAACTmFtZQALAAAAUGVyc29uYWxJZAAQVmVyc2lvbgAAAAAACUxhc3RXcml0ZQAe7N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6CwAAAAAAAAAAAAAgAf///////////////wAAAP///////////////wUAAAADAP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QBAwAAAAMA////////DgAGTGlua0RhdGFMaXN0XzAEAAAAAQAFAAAAAAAFAAAAAgAFAAAAAAD///////8FAAAAAAD///////8FAAAAAAD///////8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7229722"/>
  <p:tag name="EMPOWERCHARTSPROPERTIES_B_LENGTH" val="24576"/>
  <p:tag name="DOWN_MIGRATION_INITIAL_LAYOUT_REQUIRED" val="9.2.99"/>
  <p:tag name="RUNTIME_ID" val="b61cd00b-d7b5-43c4-800c-c728dd5139ea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/////wUA5gsAAAAAAAAAAAAAIAD///////////////8AAAD///////////////8DAAAABAD///////8DAAAABAD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4NbCEGXoWhGvbcJt6YHtmIEAAAAAAADAAAABAADAAAAAwADAAAABAD///////8DAAEA////////BQAAAAMAEAAL9azxXbgvi0SBU90DD4r1eQQAAAABAAMAAAACAAMAAAABAAQABAD///////8FAAAABAAQAAsYNIgrYy1+TYV5xfV9+vU5BAAAAAIAAwAAAAAAAwAAAAIAAwAAAAAAAwAAAAIAAwAAAAAA////////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g1sIQZehaEa9twm3pge2YgREYXRhAAUAAAAAAk5hbWUADQAAAExpbmtEYXRhTGlzdAAQVmVyc2lvbgAAAAAACUxhc3RXcml0ZQBM7NHDjwEAAAABAP////9hAGEAAAAFX2lkABAAAAAE9azxXbgvi0SBU90DD4r1eQREYXRhAAUAAAAAAk5hbWUADQAAAExpbmtEYXRhTGlzdAAQVmVyc2lvbgABAAAACUxhc3RXcml0ZQBM7NHDjwEAAAACAP////9wAHAAAAAFX2lkABAAAAAEGDSIK2Mtfk2FecX1ffr1OQNEYXRhABYAAAACUGVyc29uYWxJZAABAAAAAAACTmFtZQALAAAAUGVyc29uYWxJZAAQVmVyc2lvbgAAAAAACUxhc3RXcml0ZQB07N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uCwAAAAAAAAAAAAAgAf///////////////wAAAP///////////////wUAAAACAP///////wUAAAACAP///////wUAAAAE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AEAAAAAAAFAAAAAAAFAAAAAwAFAAAAAAAFAAAABAADAAEBAwAAAAMA////////DgAGTGlua0RhdGFMaXN0XzEEAAAAAQAFAAAAAgAFAAAABAAEAAQBAwAAAAQA////////DAAGUGVyc29uYWxJZF8wBAAAAAIABQAAAAMABQAAAAEABQAAAAIA////////BQAAAAAA////////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8256297"/>
  <p:tag name="EMPOWERCHARTSPROPERTIES_B_LENGTH" val="24576"/>
  <p:tag name="DOWN_MIGRATION_INITIAL_LAYOUT_REQUIRED" val="9.2.99"/>
  <p:tag name="RUNTIME_ID" val="4df68eb5-880e-4330-b25c-ff4ebccb1d3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/////wUA/gsAAAAAAAAAAAAAIAD///////////////8AAAD///////////////8DAAAABAD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6aUPCaxOJ1PtS0drhK4Z60EAAAAAAADAAAABAADAAAAAwADAAEA////////BQAAAAMAEAALWbR8pigQA0SaMn2Dvo3u7wQAAAABAAMAAAACAAMAAAABAAQAAwD///////8FAAAABAAQAAu31f0D5NAeRYJ8niIPmIUKBAAAAAIAAwAAAAAAAwAAAAIAAwAAAAAA////////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ppQ8JrE4nU+1LR2uErhnrQREYXRhAAUAAAAAAk5hbWUADQAAAExpbmtEYXRhTGlzdAAQVmVyc2lvbgABAAAACUxhc3RXcml0ZQC17NHDjwEAAAABAP////9hAGEAAAAFX2lkABAAAAAEWbR8pigQA0SaMn2Dvo3u7wREYXRhAAUAAAAAAk5hbWUADQAAAExpbmtEYXRhTGlzdAAQVmVyc2lvbgAAAAAACUxhc3RXcml0ZQC17NHDjwEAAAACAP////9wAHAAAAAFX2lkABAAAAAEt9X9A+TQHkWCfJ4iD5iFCgNEYXRhABYAAAACUGVyc29uYWxJZAABAAAAAAACTmFtZQALAAAAUGVyc29uYWxJZAAQVmVyc2lvbgAAAAAACUxhc3RXcml0ZQDM7N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8934033"/>
  <p:tag name="EMPOWERCHARTSPROPERTIES_B_LENGTH" val="24576"/>
  <p:tag name="DOWN_MIGRATION_INITIAL_LAYOUT_REQUIRED" val="9.2.99"/>
  <p:tag name="RUNTIME_ID" val="15fac2fb-af8d-441b-a3c5-9d6a3c85074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YBAQEBAQEBAQEBAQEBAQMAAAAAAAAAAwAAAAMAAAAA/////wUACgwAAAAAAAAAAAAAIAD///////////////8AAAD///////////////8DAAAAAg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59GzIR1kxhEjkoVfzFM3rgEAAAAAAADAAAAAAADAAAAAwADAAIA////////BQAAAAMAEAALTt3kwzM4Z0O7mI1hsLC9/gQAAAABAAMAAAACAAMAAAAEAAMAAAAAAP///////wQAAQD///////8FAAAABAAQAAt+wET8OnBOTrmvDQe3bu5D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n0bMhHWTGESOShV/MUzeuAREYXRhAAUAAAAAAk5hbWUADQAAAExpbmtEYXRhTGlzdAAQVmVyc2lvbgABAAAACUxhc3RXcml0ZQD17NHDjwEAAAABAP////9hAGEAAAAFX2lkABAAAAAETt3kwzM4Z0O7mI1hsLC9/gREYXRhAAUAAAAAAk5hbWUADQAAAExpbmtEYXRhTGlzdAAQVmVyc2lvbgAAAAAACUxhc3RXcml0ZQD17NHDjwEAAAACAP////9wAHAAAAAFX2lkABAAAAAEfsBE/DpwTk65rw0Ht27uQwNEYXRhABYAAAACUGVyc29uYWxJZAABAAAAAAACTmFtZQALAAAAUGVyc29uYWxJZAAQVmVyc2lvbgAAAAAACUxhc3RXcml0ZQAP7dH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WCwAAAAAAAAAAAAAgAf///////////////wAAAP///////////////wUAAAADAP///////wUAAAADAP///////wUAAAAEAP///////wUAAAAEAP///////wUAAAAE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IBAwAAAAMA////////DgAGTGlua0RhdGFMaXN0XzAEAAAAAQAFAAAAAAAFAAAAAgAFAAAAAAAFAAAABAAEAAYBAwAAAAQA////////DAAGUGVyc29uYWxJZF8wBAAAAAIABQAAAAIABQAAAAEABQAAAAMA////////BQAAAAAA////////BQAAAAAA////////BQAAAAAA////////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40659591835"/>
  <p:tag name="EMPOWERCHARTSPROPERTIES_B_LENGTH" val="24576"/>
  <p:tag name="DOWN_MIGRATION_INITIAL_LAYOUT_REQUIRED" val="9.2.99"/>
  <p:tag name="RUNTIME_ID" val="77a4df50-202b-4329-9636-8324547abf42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0CzPNRbdDNGrem4P+z3wwcEAAAAAAADAAAABAADAAAAAwADAAEA////////BQAAAAMAEAALXrmh+xgeZEe74OQOo3PDegQAAAABAAMAAAACAAMAAAABAAQAAgD///////8FAAAABAAQAAtVJiOZ6yjuSoQo/OQoz/j3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QLM81Ft0M0at6bg/7PfDBwREYXRhAAUAAAAAAk5hbWUADQAAAExpbmtEYXRhTGlzdAAQVmVyc2lvbgABAAAACUxhc3RXcml0ZQBDE0nEjwEAAAABAP////9hAGEAAAAFX2lkABAAAAAEXrmh+xgeZEe74OQOo3PDegREYXRhAAUAAAAAAk5hbWUADQAAAExpbmtEYXRhTGlzdAAQVmVyc2lvbgAAAAAACUxhc3RXcml0ZQBDE0nEjwEAAAACAP////9wAHAAAAAFX2lkABAAAAAEVSYjmeso7kqEKPzkKM/49wNEYXRhABYAAAACUGVyc29uYWxJZAABAAAAAAACTmFtZQALAAAAUGVyc29uYWxJZAAQVmVyc2lvbgAAAAAACUxhc3RXcml0ZQBTE0n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18745310086"/>
  <p:tag name="EMPOWERCHARTSPROPERTIES_B_LENGTH" val="24576"/>
  <p:tag name="DOWN_MIGRATION_INITIAL_LAYOUT_REQUIRED" val="9.2.99"/>
  <p:tag name="RUNTIME_ID" val="b8266241-a178-4d20-9105-dd4bfbaa9e5b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wcBAQEBAQEBAQEBAQEBAQMAAAAAAAAAAwAAAAMAAAAA/////wUAtgsAAAAAAAAAAAAAIAD///////////////8AAAD///////////////8DAAAAAgD///////8DAAAAAgD///////8DAAAAAgD///////8DAAAAAgD///////8DAAAAAgD///////8DAAAAAg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HAP///////wUAAAACABAACyfsyYdbp8pHoaENqbuHlPgEAAAAAAADAAAAAAADAAAAAwADAAAAAAADAAAAAwADAAAAAAADAAAAAwADAAAAAAD///////8DAAAAAAD///////8DAAAAAAD///////8DAAAAAAD///////8DAAMA////////BQAAAAMAEAALweC3q3hPqEmsXq1lTBtxQwQAAAABAAMAAAACAAMAAAAEAAMAAAACAP///////wMAAAACAP///////wQAAQD///////8FAAAABAAQAAsi5BzVu5mORIAlV6DZiyhF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J+zJh1unykehoQ2pu4eU+AREYXRhAAUAAAAAAk5hbWUADQAAAExpbmtEYXRhTGlzdAAQVmVyc2lvbgABAAAACUxhc3RXcml0ZQAzeHMQlwEAAAABAP////9hAGEAAAAFX2lkABAAAAAEweC3q3hPqEmsXq1lTBtxQwREYXRhAAUAAAAAAk5hbWUADQAAAExpbmtEYXRhTGlzdAAQVmVyc2lvbgAAAAAACUxhc3RXcml0ZQAjeHMQlwEAAAACAP////9wAHAAAAAFX2lkABAAAAAEIuQc1buZjkSAJVeg2YsoRQNEYXRhABYAAAACUGVyc29uYWxJZAABAAAAAAACTmFtZQALAAAAUGVyc29uYWxJZAAQVmVyc2lvbgAAAAAACUxhc3RXcml0ZQCBeHM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C+CwAAAAAAAAAAAAAgAf///////////////wAAAP///////////////wUAAAADAP///////wUAAAADAP///////wUAAAADAP///////wUAAAACAP///////wUAAAACAP///////wUAAAAC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cBAwAAAAIA////////DgAGTGlua0RhdGFMaXN0XzEEAAAAAAAFAAAAAwAFAAAABAAFAAAAAwD///////8FAAAAAwD///////8FAAAAAAD///////8FAAAAAAD///////8FAAAAAAD///////8FAAAAAAD///////8DAAMBAwAAAAMA////////DgAGTGlua0RhdGFMaXN0XzAEAAAAAQAFAAAAAAAFAAAAAgAFAAAAAAAFAAAAAgAFAAAAAAAFAAAAAgA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839244924334821"/>
  <p:tag name="EMPOWERCHARTSPROPERTIES_B_LENGTH" val="24576"/>
  <p:tag name="DOWN_MIGRATION_INITIAL_LAYOUT_REQUIRED" val="9.2.99"/>
  <p:tag name="RUNTIME_ID" val="7fd08c55-302d-4531-aeb9-11e1264dd249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0CzPNRbdDNGrem4P+z3wwcEAAAAAAADAAAABAADAAAAAwADAAEA////////BQAAAAMAEAALXrmh+xgeZEe74OQOo3PDegQAAAABAAMAAAACAAMAAAABAAQAAgD///////8FAAAABAAQAAtVJiOZ6yjuSoQo/OQoz/j3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QLM81Ft0M0at6bg/7PfDBwREYXRhAAUAAAAAAk5hbWUADQAAAExpbmtEYXRhTGlzdAAQVmVyc2lvbgABAAAACUxhc3RXcml0ZQBDE0nEjwEAAAABAP////9hAGEAAAAFX2lkABAAAAAEXrmh+xgeZEe74OQOo3PDegREYXRhAAUAAAAAAk5hbWUADQAAAExpbmtEYXRhTGlzdAAQVmVyc2lvbgAAAAAACUxhc3RXcml0ZQBDE0nEjwEAAAACAP////9wAHAAAAAFX2lkABAAAAAEVSYjmeso7kqEKPzkKM/49wNEYXRhABYAAAACUGVyc29uYWxJZAABAAAAAAACTmFtZQALAAAAUGVyc29uYWxJZAAQVmVyc2lvbgAAAAAACUxhc3RXcml0ZQBTE0n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18745310086"/>
  <p:tag name="EMPOWERCHARTSPROPERTIES_B_LENGTH" val="24576"/>
  <p:tag name="DOWN_MIGRATION_INITIAL_LAYOUT_REQUIRED" val="9.2.99"/>
  <p:tag name="RUNTIME_ID" val="b8266241-a178-4d20-9105-dd4bfbaa9e5b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IO_GUID" val="5f2f11a9-6678-46e0-b04b-1d389d2a319c"/>
  <p:tag name="MIO_EKGUID" val="0c78cbce-fb1c-45ef-a461-09d6d2302492"/>
  <p:tag name="MIO_UPDATE" val="True"/>
  <p:tag name="MIO_VERSION" val="12.01.2024 07:59:34"/>
  <p:tag name="MIO_DBID" val="0F45B44C-9BC7-4D85-81C4-7155EE70A7B9"/>
  <p:tag name="MIO_LASTDOWNLOADED" val="26.05.2025 20:03:26.229"/>
  <p:tag name="MIO_OBJECTNAME" val="Banded Columns"/>
  <p:tag name="MIO_CONTENTTAG" val="8Uv7TWvqS0ucCrKfrpNpMA=="/>
  <p:tag name="MIO_LASTEDITORNAME" val="Milena Lüttick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/gsAAAAAAAAAAAAAIAD///////////////8AAAD///////////////8DAAAAAg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5XzEChj10ZGgWaO/Tz+/b0EAAAAAAADAAAAAAADAAAABAADAAAAAAADAAAABAADAAEA////////BQAAAAMAEAALVDWezTo13EWRp1NAd3dicwQAAAABAAMAAAAEAAMAAAABAAQAAgD///////8FAAAABAAQAAsp3S6BB93bQIWp0MzbmzDSBAAAAAIAAwAAAAIAAwAAAAMAAwAAAAI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lfMQKGPXRkaBZo79PP79vQREYXRhAAUAAAAAAk5hbWUADQAAAExpbmtEYXRhTGlzdAAQVmVyc2lvbgABAAAACUxhc3RXcml0ZQBzdSfdjwEAAAABAP////9hAGEAAAAFX2lkABAAAAAEVDWezTo13EWRp1NAd3dicwREYXRhAAUAAAAAAk5hbWUADQAAAExpbmtEYXRhTGlzdAAQVmVyc2lvbgAAAAAACUxhc3RXcml0ZQBydSfdjwEAAAACAP////9wAHAAAAAFX2lkABAAAAAEKd0ugQfd20CFqdDM25sw0gNEYXRhABYAAAACUGVyc29uYWxJZAABAAAAAAACTmFtZQALAAAAUGVyc29uYWxJZAAQVmVyc2lvbgAAAAAACUxhc3RXcml0ZQCBdSf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EEAAAAAAAFAAAAAwAFAAAABAAFAAAAAAD///////8DAAEBAwAAAAMA////////DgAGTGlua0RhdGFMaXN0XzAEAAAAAQAFAAAAAAAFAAAAAgA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9991018417638"/>
  <p:tag name="EMPOWERCHARTSPROPERTIES_B_LENGTH" val="24576"/>
  <p:tag name="DOWN_MIGRATION_INITIAL_LAYOUT_REQUIRED" val="9.2.99"/>
  <p:tag name="RUNTIME_ID" val="191ca9fa-07f2-4591-b761-ac47d70aeeee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/gsAAAAAAAAAAAAAIAD///////////////8AAAD///////////////8DAAAAAg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62ylA6eQ0VIiU3HYMIHS9AEAAAAAAADAAAAAAADAAAAAwADAAIA////////BQAAAAMAEAAL2NprTPuzBUqB4E4BbnZEygQAAAABAAMAAAACAAMAAAAEAAMAAAAAAAMAAAAEAAQAAgD///////8FAAAABAAQAAu9ASl7z5gqQYjyvttLgjbtBAAAAAIAAwAAAAMAAwAAAAEAAwAAAAM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rbKUDp5DRUiJTcdgwgdL0AREYXRhAAUAAAAAAk5hbWUADQAAAExpbmtEYXRhTGlzdAAQVmVyc2lvbgAAAAAACUxhc3RXcml0ZQAXu1vEjwEAAAABAP////9hAGEAAAAFX2lkABAAAAAE2NprTPuzBUqB4E4BbnZEygREYXRhAAUAAAAAAk5hbWUADQAAAExpbmtEYXRhTGlzdAAQVmVyc2lvbgABAAAACUxhc3RXcml0ZQAXu1vEjwEAAAACAP////9wAHAAAAAFX2lkABAAAAAEvQEpe8+YKkGI8r7bS4I27QNEYXRhABYAAAACUGVyc29uYWxJZAABAAAAAAACTmFtZQALAAAAUGVyc29uYWxJZAAQVmVyc2lvbgAAAAAACUxhc3RXcml0ZQA2u1v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GDAAAAAAAAAAAAAAgAf///////////////wAAAP///////////////wUAAAAC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AEAAAAAAAFAAAAAAAFAAAAAwADAAIBAwAAAAMA////////DgAGTGlua0RhdGFMaXN0XzEEAAAAAQAFAAAAAgAFAAAABAAFAAAAAAAFAAAABAAEAAIBAwAAAAQA////////DAAGUGVyc29uYWxJZF8wBAAAAAIABQAAAAMABQAAAAEABQAAAAM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30971581984"/>
  <p:tag name="EMPOWERCHARTSPROPERTIES_B_LENGTH" val="24576"/>
  <p:tag name="DOWN_MIGRATION_INITIAL_LAYOUT_REQUIRED" val="9.2.99"/>
  <p:tag name="RUNTIME_ID" val="81f9914c-7f86-4685-b6f2-394b22b20514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/gsAAAAAAAAAAAAAIAD///////////////8AAAD///////////////8DAAAAAgD///////8DAAAAAg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Q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CAP///////wUAAAACABAAC+Iah1qkrg1Cp49V8SNlnJgEAAAAAAADAAAAAAADAAAAAwADAAAAAAADAAAABAADAAEA////////BQAAAAMAEAALGXNTiIrzBU6OWlN96ja0HwQAAAABAAMAAAACAAMAAAAEAAQAAgD///////8FAAAABAAQAAvE/enZ80IoRrXfenu7zBiFBAAAAAIAAwAAAAMAAwAAAAEAAwAAAAI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4hqHWqSuDUKnj1XxI2WcmAREYXRhAAUAAAAAAk5hbWUADQAAAExpbmtEYXRhTGlzdAAQVmVyc2lvbgABAAAACUxhc3RXcml0ZQBDtlvEjwEAAAABAP////9hAGEAAAAFX2lkABAAAAAEGXNTiIrzBU6OWlN96ja0HwREYXRhAAUAAAAAAk5hbWUADQAAAExpbmtEYXRhTGlzdAAQVmVyc2lvbgAAAAAACUxhc3RXcml0ZQA9tlvEjwEAAAACAP////9wAHAAAAAFX2lkABAAAAAExP3p2fNCKEa133p7u8wYhQNEYXRhABYAAAACUGVyc29uYWxJZAABAAAAAAACTmFtZQALAAAAUGVyc29uYWxJZAAQVmVyc2lvbgAAAAAACUxhc3RXcml0ZQBQtlv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GDAAAAAAAAAAAAAAgAf///////////////wAAAP///////////////wUAAAAD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IBAwAAAAIA////////DgAGTGlua0RhdGFMaXN0XzEEAAAAAAAFAAAAAwAFAAAABAAFAAAAAAAFAAAABAADAAEBAwAAAAMA////////DgAGTGlua0RhdGFMaXN0XzAEAAAAAQAFAAAAAAAFAAAAAgAEAAIBAwAAAAQA////////DAAGUGVyc29uYWxJZF8wBAAAAAIABQAAAAIABQAAAAEABQAAAAI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30958988134"/>
  <p:tag name="EMPOWERCHARTSPROPERTIES_B_LENGTH" val="24576"/>
  <p:tag name="DOWN_MIGRATION_INITIAL_LAYOUT_REQUIRED" val="9.2.99"/>
  <p:tag name="RUNTIME_ID" val="48f64541-4ebe-4db4-aaae-50486347aa87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MBAQEBAQEBAQEBAQEBAQMAAAAAAAAAAwAAAAMAAAAA/////wUAwgsAAAAAAAAAAAAAIAD///////////////8AAAD///////////////8DAAAABAD///////8DAAAABAD///////8DAAAABAD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DAP///////wUAAAACABAACwsEt5NUQYNPqgo3WN8+lEIEAAAAAAADAAAABAADAAAAAwADAAAABAADAAAAAwADAAAABAD///////8DAAIA////////BQAAAAMAEAALLkAtsvSrmkeADBT42Qy1lQQAAAABAAMAAAACAAMAAAABAAMAAAACAP///////wQABQD///////8FAAAABAAQAAvm8r98Mm1eT5cjg1u7Llj1BAAAAAIAAwAAAAAAAwAAAAIAAwAAAAAAAwAAAAIAAwAAAAAAAwAAAAIAAwAAAAAA////////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CwS3k1RBg0+qCjdY3z6UQgREYXRhAAUAAAAAAk5hbWUADQAAAExpbmtEYXRhTGlzdAAQVmVyc2lvbgABAAAACUxhc3RXcml0ZQBttlvEjwEAAAABAP////9hAGEAAAAFX2lkABAAAAAELkAtsvSrmkeADBT42Qy1lQREYXRhAAUAAAAAAk5hbWUADQAAAExpbmtEYXRhTGlzdAAQVmVyc2lvbgAAAAAACUxhc3RXcml0ZQBttlvEjwEAAAACAP////9wAHAAAAAFX2lkABAAAAAE5vK/fDJtXk+XI4Nbuy5Y9QNEYXRhABYAAAACUGVyc29uYWxJZAABAAAAAAACTmFtZQALAAAAUGVyc29uYWxJZAAQVmVyc2lvbgAAAAAACUxhc3RXcml0ZQB5tlvE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6CwAAAAAAAAAAAAAgAf///////////////wAAAP///////////////wUAAAADAP///////wUAAAADAP///////wUAAAAC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MBAwAAAAIA////////DgAGTGlua0RhdGFMaXN0XzEEAAAAAAAFAAAAAwAFAAAABAAFAAAAAwD///////8FAAAAAAD///////8DAAIBAwAAAAMA////////DgAGTGlua0RhdGFMaXN0XzAEAAAAAQAFAAAAAAAFAAAAAgAFAAAAAAAFAAAAAgAEAAEBAwAAAAQA////////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830959480244"/>
  <p:tag name="EMPOWERCHARTSPROPERTIES_B_LENGTH" val="24576"/>
  <p:tag name="DOWN_MIGRATION_INITIAL_LAYOUT_REQUIRED" val="9.2.99"/>
  <p:tag name="RUNTIME_ID" val="54fd0451-5379-4f44-bad8-2b7dbb68b917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/////wUA/gsAAAAAAAAAAAAAIAD///////////////8AAAD///////////////8DAAAAAgD///////8DAAAAAwD///////8DAAAAAw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5HeLhIVmrdDlzk5BcWzT0cEAAAAAAADAAAAAAADAAAABAADAAMA////////BQAAAAMAEAALnFwDOgq2SkGTRwbftZrF/QQAAAABAAMAAAAEAAMAAAABAAMAAAAAAP///////wMAAAAAAP///////wQAAQD///////8FAAAABAAQAAt7IccSmVy2T762KaN/W0f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kd4uEhWat0OXOTkFxbNPRwREYXRhAAUAAAAAAk5hbWUADQAAAExpbmtEYXRhTGlzdAAQVmVyc2lvbgABAAAACUxhc3RXcml0ZQBhvcvDjwEAAAABAP////9hAGEAAAAFX2lkABAAAAAEnFwDOgq2SkGTRwbftZrF/QREYXRhAAUAAAAAAk5hbWUADQAAAExpbmtEYXRhTGlzdAAQVmVyc2lvbgAAAAAACUxhc3RXcml0ZQBhvcvDjwEAAAACAP////9wAHAAAAAFX2lkABAAAAAEeyHHEplctk++timjf1tH7ANEYXRhABYAAAACUGVyc29uYWxJZAABAAAAAAACTmFtZQALAAAAUGVyc29uYWxJZAAQVmVyc2lvbgAAAAAACUxhc3RXcml0ZQBv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DuCwAAAAAAAAAAAAAgAf///////////////wAAAP///////////////wUAAAADAP///////wUAAAADAP///////wUAAAAD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MBAwAAAAMA////////DgAGTGlua0RhdGFMaXN0XzAEAAAAAQAFAAAAAAAFAAAAAgAFAAAAAAAFAAAABAAFAAAAAAAFAAAABAAEAAMBAwAAAAQA////////DAAGUGVyc29uYWxJZF8wBAAAAAIABQAAAAIABQAAAAEABQAAAAMA////////BQAAAAM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5613996"/>
  <p:tag name="EMPOWERCHARTSPROPERTIES_B_LENGTH" val="24576"/>
  <p:tag name="DOWN_MIGRATION_INITIAL_LAYOUT_REQUIRED" val="9.2.99"/>
  <p:tag name="RUNTIME_ID" val="61ff6312-b64d-4706-934d-00181b973b9f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MPOWERCHARTSPROPERTIES_B_0" val="AAAAAAH//////////wEAAAAAAAAAAAAAACoqIFRoaXMgaXMgYSBMaXRlREIgZmlsZSAqKgcFAP////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//////////AQAAAAAAAAAAAAAAEQAAAFByb3BlcnR5RG9jdW1lbnRzAwAAAAAAAAAEAAAACQAAAF9pZD0kLl9pZAEDAAAAAAADAAAAAQADAAAAIwAAAENvbWJpSW5kZXg9JC5OYW1lICsgJ18nICsgJC5WZXJzaW9uAQUAAAAAAAUAAAABAAUAAAA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P///////wAAAAAAAP////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/////wUACgwAAAAAAAAAAAAAIAD///////////////8AAAD///////////////8DAAAABAD///////8D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BACAA////////////////AAAO////////AwAAAAMA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AgABAP///////wUAAAACABAAC7HF1Lyf4edOgd31HbVSpiIEAAAAAAADAAAABAADAAAAAwADAAEA////////BQAAAAMAEAALbctKwftsk0SCnl/zfjRB4QQAAAABAAMAAAACAAMAAAABAAQAAgD///////8FAAAABAAQAAtMt04NRTCeTofYU44IyPOtBAAAAAIAAwAAAAAAAwAAAAIAAw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////8DAJ0OAAAAAAAAAAAAAP////9hAGEAAAAFX2lkABAAAAAEscXUvJ/h506B3fUdtVKmIgREYXRhAAUAAAAAAk5hbWUADQAAAExpbmtEYXRhTGlzdAAQVmVyc2lvbgABAAAACUxhc3RXcml0ZQCZvcvDjwEAAAABAP////9hAGEAAAAFX2lkABAAAAAEbctKwftsk0SCnl/zfjRB4QREYXRhAAUAAAAAAk5hbWUADQAAAExpbmtEYXRhTGlzdAAQVmVyc2lvbgAAAAAACUxhc3RXcml0ZQCZvcvDjwEAAAACAP////9wAHAAAAAFX2lkABAAAAAETLdODUUwnk6H2FOOCMjzrQNEYXRhABYAAAACUGVyc29uYWxJZAABAAAAAAACTmFtZQALAAAAUGVyc29uYWxJZAAQVmVyc2lvbgAAAAAACUxhc3RXcml0ZQCsvcvDj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/////BQASDAAAAAAAAAAAAAAgAf///////////////wAAAP///////////////wUAAAADAP///////wUAAAAEAP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wEAIAH///////////////8AAA7///////8FAAAABAD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/8CAAEBAwAAAAIA////////DgAGTGlua0RhdGFMaXN0XzEEAAAAAAAFAAAAAwAFAAAABAADAAEBAwAAAAMA////////DgAGTGlua0RhdGFMaXN0XzAEAAAAAQAFAAAAAAAFAAAAAgAEAAIBAwAAAAQA////////DAAGUGVyc29uYWxJZF8wBAAAAAIABQAAAAIABQAAAAEABQAAAAAA////////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/>
  <p:tag name="EMPOWERCHARTSPROPERTIES_SLOT" val="B"/>
  <p:tag name="EMPOWERCHARTSPROPERTIES_LASTWRITEDATE" val="638525736606032602"/>
  <p:tag name="EMPOWERCHARTSPROPERTIES_B_LENGTH" val="24576"/>
  <p:tag name="DOWN_MIGRATION_INITIAL_LAYOUT_REQUIRED" val="9.2.99"/>
  <p:tag name="RUNTIME_ID" val="e06aa0e7-ebb0-4971-b0f5-c38150ca788f"/>
</p:tagLst>
</file>

<file path=ppt/theme/theme1.xml><?xml version="1.0" encoding="utf-8"?>
<a:theme xmlns:a="http://schemas.openxmlformats.org/drawingml/2006/main" name="prime-ing Layout (weiß)">
  <a:themeElements>
    <a:clrScheme name="Farben prime-ing">
      <a:dk1>
        <a:srgbClr val="272F4E"/>
      </a:dk1>
      <a:lt1>
        <a:srgbClr val="FFFFFF"/>
      </a:lt1>
      <a:dk2>
        <a:srgbClr val="F2F2F2"/>
      </a:dk2>
      <a:lt2>
        <a:srgbClr val="DEDEDE"/>
      </a:lt2>
      <a:accent1>
        <a:srgbClr val="272F4E"/>
      </a:accent1>
      <a:accent2>
        <a:srgbClr val="AF965A"/>
      </a:accent2>
      <a:accent3>
        <a:srgbClr val="353C5C"/>
      </a:accent3>
      <a:accent4>
        <a:srgbClr val="C3B46E"/>
      </a:accent4>
      <a:accent5>
        <a:srgbClr val="333333"/>
      </a:accent5>
      <a:accent6>
        <a:srgbClr val="666666"/>
      </a:accent6>
      <a:hlink>
        <a:srgbClr val="272F4E"/>
      </a:hlink>
      <a:folHlink>
        <a:srgbClr val="353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prime-ing Layout (blau)">
  <a:themeElements>
    <a:clrScheme name="Farben prime-ing">
      <a:dk1>
        <a:srgbClr val="272F4E"/>
      </a:dk1>
      <a:lt1>
        <a:srgbClr val="FFFFFF"/>
      </a:lt1>
      <a:dk2>
        <a:srgbClr val="F2F2F2"/>
      </a:dk2>
      <a:lt2>
        <a:srgbClr val="DEDEDE"/>
      </a:lt2>
      <a:accent1>
        <a:srgbClr val="272F4E"/>
      </a:accent1>
      <a:accent2>
        <a:srgbClr val="AF965A"/>
      </a:accent2>
      <a:accent3>
        <a:srgbClr val="353C5C"/>
      </a:accent3>
      <a:accent4>
        <a:srgbClr val="C3B46E"/>
      </a:accent4>
      <a:accent5>
        <a:srgbClr val="333333"/>
      </a:accent5>
      <a:accent6>
        <a:srgbClr val="666666"/>
      </a:accent6>
      <a:hlink>
        <a:srgbClr val="272F4E"/>
      </a:hlink>
      <a:folHlink>
        <a:srgbClr val="353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prime-ing Layout (gold)">
  <a:themeElements>
    <a:clrScheme name="Farben prime-ing">
      <a:dk1>
        <a:srgbClr val="272F4E"/>
      </a:dk1>
      <a:lt1>
        <a:srgbClr val="FFFFFF"/>
      </a:lt1>
      <a:dk2>
        <a:srgbClr val="F2F2F2"/>
      </a:dk2>
      <a:lt2>
        <a:srgbClr val="DEDEDE"/>
      </a:lt2>
      <a:accent1>
        <a:srgbClr val="272F4E"/>
      </a:accent1>
      <a:accent2>
        <a:srgbClr val="AF965A"/>
      </a:accent2>
      <a:accent3>
        <a:srgbClr val="353C5C"/>
      </a:accent3>
      <a:accent4>
        <a:srgbClr val="C3B46E"/>
      </a:accent4>
      <a:accent5>
        <a:srgbClr val="333333"/>
      </a:accent5>
      <a:accent6>
        <a:srgbClr val="666666"/>
      </a:accent6>
      <a:hlink>
        <a:srgbClr val="272F4E"/>
      </a:hlink>
      <a:folHlink>
        <a:srgbClr val="353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prime-ing Layout (grau)">
  <a:themeElements>
    <a:clrScheme name="Farben prime-ing">
      <a:dk1>
        <a:srgbClr val="272F4E"/>
      </a:dk1>
      <a:lt1>
        <a:srgbClr val="FFFFFF"/>
      </a:lt1>
      <a:dk2>
        <a:srgbClr val="F2F2F2"/>
      </a:dk2>
      <a:lt2>
        <a:srgbClr val="DEDEDE"/>
      </a:lt2>
      <a:accent1>
        <a:srgbClr val="272F4E"/>
      </a:accent1>
      <a:accent2>
        <a:srgbClr val="AF965A"/>
      </a:accent2>
      <a:accent3>
        <a:srgbClr val="353C5C"/>
      </a:accent3>
      <a:accent4>
        <a:srgbClr val="C3B46E"/>
      </a:accent4>
      <a:accent5>
        <a:srgbClr val="333333"/>
      </a:accent5>
      <a:accent6>
        <a:srgbClr val="666666"/>
      </a:accent6>
      <a:hlink>
        <a:srgbClr val="272F4E"/>
      </a:hlink>
      <a:folHlink>
        <a:srgbClr val="353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prime-ing Layout (blau)">
  <a:themeElements>
    <a:clrScheme name="Farben prime-ing">
      <a:dk1>
        <a:srgbClr val="272F4E"/>
      </a:dk1>
      <a:lt1>
        <a:srgbClr val="FFFFFF"/>
      </a:lt1>
      <a:dk2>
        <a:srgbClr val="F2F2F2"/>
      </a:dk2>
      <a:lt2>
        <a:srgbClr val="DEDEDE"/>
      </a:lt2>
      <a:accent1>
        <a:srgbClr val="272F4E"/>
      </a:accent1>
      <a:accent2>
        <a:srgbClr val="AF965A"/>
      </a:accent2>
      <a:accent3>
        <a:srgbClr val="353C5C"/>
      </a:accent3>
      <a:accent4>
        <a:srgbClr val="C3B46E"/>
      </a:accent4>
      <a:accent5>
        <a:srgbClr val="333333"/>
      </a:accent5>
      <a:accent6>
        <a:srgbClr val="666666"/>
      </a:accent6>
      <a:hlink>
        <a:srgbClr val="272F4E"/>
      </a:hlink>
      <a:folHlink>
        <a:srgbClr val="353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aster_NEW">
  <a:themeElements>
    <a:clrScheme name="Heraeus Blue1">
      <a:dk1>
        <a:srgbClr val="000000"/>
      </a:dk1>
      <a:lt1>
        <a:srgbClr val="FFFFFF"/>
      </a:lt1>
      <a:dk2>
        <a:srgbClr val="535456"/>
      </a:dk2>
      <a:lt2>
        <a:srgbClr val="F6F6F6"/>
      </a:lt2>
      <a:accent1>
        <a:srgbClr val="007EB9"/>
      </a:accent1>
      <a:accent2>
        <a:srgbClr val="37A8E0"/>
      </a:accent2>
      <a:accent3>
        <a:srgbClr val="84C5ED"/>
      </a:accent3>
      <a:accent4>
        <a:srgbClr val="C8E2F7"/>
      </a:accent4>
      <a:accent5>
        <a:srgbClr val="002E63"/>
      </a:accent5>
      <a:accent6>
        <a:srgbClr val="00559D"/>
      </a:accent6>
      <a:hlink>
        <a:srgbClr val="007EB9"/>
      </a:hlink>
      <a:folHlink>
        <a:srgbClr val="838487"/>
      </a:folHlink>
    </a:clrScheme>
    <a:fontScheme name="Arial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rgbClr val="E3E3E3"/>
        </a:solidFill>
        <a:ln>
          <a:noFill/>
        </a:ln>
      </a:spPr>
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6350">
          <a:solidFill>
            <a:schemeClr val="tx2"/>
          </a:solidFill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0" tIns="0" rIns="0" bIns="0" rtlCol="0">
        <a:noAutofit/>
      </a:bodyPr>
      <a:lstStyle>
        <a:defPPr>
          <a:defRPr dirty="0" err="1" smtClean="0">
            <a:solidFill>
              <a:schemeClr val="tx2">
                <a:lumMod val="75000"/>
              </a:schemeClr>
            </a:solidFill>
          </a:defRPr>
        </a:defPPr>
      </a:lstStyle>
    </a:txDef>
  </a:objectDefaults>
  <a:extraClrSchemeLst/>
  <a:custClrLst>
    <a:custClr name="Dark Gray">
      <a:srgbClr val="535456"/>
    </a:custClr>
    <a:custClr name="Deep Gray (Palladium)">
      <a:srgbClr val="6B6C6E"/>
    </a:custClr>
    <a:custClr name="Heraeus Gray (Platinum)">
      <a:srgbClr val="838487"/>
    </a:custClr>
    <a:custClr name="Light Gray (Silver)">
      <a:srgbClr val="BBBCBD"/>
    </a:custClr>
    <a:custClr name="Soft Gray">
      <a:srgbClr val="E3E3E3"/>
    </a:custClr>
    <a:custClr name="Pale Gray">
      <a:srgbClr val="F6F6F6"/>
    </a:custClr>
    <a:custClr name="Dark Blue">
      <a:srgbClr val="002E63"/>
    </a:custClr>
    <a:custClr name="Deep Blue">
      <a:srgbClr val="00559D"/>
    </a:custClr>
    <a:custClr name="Heraeus Blue">
      <a:srgbClr val="007EB9"/>
    </a:custClr>
    <a:custClr name="Light Blue">
      <a:srgbClr val="37A8E0"/>
    </a:custClr>
    <a:custClr name="Soft Blue">
      <a:srgbClr val="84C5ED"/>
    </a:custClr>
    <a:custClr name="Pale Blue">
      <a:srgbClr val="C8E2F7"/>
    </a:custClr>
    <a:custClr name="Dark Green">
      <a:srgbClr val="0C5A28"/>
    </a:custClr>
    <a:custClr name="Deep Green">
      <a:srgbClr val="3B8933"/>
    </a:custClr>
    <a:custClr name="Heraeus Green">
      <a:srgbClr val="72B904"/>
    </a:custClr>
    <a:custClr name="Light Green">
      <a:srgbClr val="BAD150"/>
    </a:custClr>
    <a:custClr name="Soft Green">
      <a:srgbClr val="DBE38F"/>
    </a:custClr>
    <a:custClr name="Pale Green">
      <a:srgbClr val="ECF2DA"/>
    </a:custClr>
    <a:custClr name="Dark Yellow (Gold)">
      <a:srgbClr val="A58000"/>
    </a:custClr>
    <a:custClr name="Deep Yellow">
      <a:srgbClr val="DEA600"/>
    </a:custClr>
    <a:custClr name="Heraeus Yellow">
      <a:srgbClr val="FFD200"/>
    </a:custClr>
    <a:custClr name="Light Yellow">
      <a:srgbClr val="FFDF43"/>
    </a:custClr>
    <a:custClr name="Soft Yellow">
      <a:srgbClr val="FFEB7F"/>
    </a:custClr>
    <a:custClr name="Pale Yellow">
      <a:srgbClr val="FFF9C7"/>
    </a:custClr>
    <a:custClr name="Dark Orange">
      <a:srgbClr val="9D140E"/>
    </a:custClr>
    <a:custClr name="Deep Orange">
      <a:srgbClr val="BF420C"/>
    </a:custClr>
    <a:custClr name="Heraeus Orange">
      <a:srgbClr val="EF8700"/>
    </a:custClr>
    <a:custClr name="Light Orange">
      <a:srgbClr val="F7A83B"/>
    </a:custClr>
    <a:custClr name="Soft Orange">
      <a:srgbClr val="FDD490"/>
    </a:custClr>
    <a:custClr name="Pale Orange">
      <a:srgbClr val="FEECD5"/>
    </a:custClr>
    <a:custClr name="Dark Purple">
      <a:srgbClr val="520937"/>
    </a:custClr>
    <a:custClr name="Deep Purple">
      <a:srgbClr val="7F1557"/>
    </a:custClr>
    <a:custClr name="Heraeus Purple">
      <a:srgbClr val="9B006B"/>
    </a:custClr>
    <a:custClr name="Light Purple">
      <a:srgbClr val="BD6392"/>
    </a:custClr>
    <a:custClr name="Soft Purple">
      <a:srgbClr val="E3ADC3"/>
    </a:custClr>
    <a:custClr name="Pale Purple">
      <a:srgbClr val="E9DAE5"/>
    </a:custClr>
  </a:custClrLst>
  <a:extLst>
    <a:ext uri="{05A4C25C-085E-4340-85A3-A5531E510DB2}">
      <thm15:themeFamily xmlns:thm15="http://schemas.microsoft.com/office/thememl/2012/main" name="HH_Master.potx" id="{35FFF731-6F6A-4425-9FE2-4D45F6091D2B}" vid="{AACD59B8-7A16-440B-B51A-0EF5C42827A0}"/>
    </a:ext>
  </a:extLst>
</a:theme>
</file>

<file path=ppt/theme/theme7.xml><?xml version="1.0" encoding="utf-8"?>
<a:theme xmlns:a="http://schemas.openxmlformats.org/drawingml/2006/main" name="1_Master_NEW">
  <a:themeElements>
    <a:clrScheme name="Heraeus Blue1">
      <a:dk1>
        <a:srgbClr val="000000"/>
      </a:dk1>
      <a:lt1>
        <a:srgbClr val="FFFFFF"/>
      </a:lt1>
      <a:dk2>
        <a:srgbClr val="535456"/>
      </a:dk2>
      <a:lt2>
        <a:srgbClr val="F6F6F6"/>
      </a:lt2>
      <a:accent1>
        <a:srgbClr val="007EB9"/>
      </a:accent1>
      <a:accent2>
        <a:srgbClr val="37A8E0"/>
      </a:accent2>
      <a:accent3>
        <a:srgbClr val="84C5ED"/>
      </a:accent3>
      <a:accent4>
        <a:srgbClr val="C8E2F7"/>
      </a:accent4>
      <a:accent5>
        <a:srgbClr val="002E63"/>
      </a:accent5>
      <a:accent6>
        <a:srgbClr val="00559D"/>
      </a:accent6>
      <a:hlink>
        <a:srgbClr val="007EB9"/>
      </a:hlink>
      <a:folHlink>
        <a:srgbClr val="838487"/>
      </a:folHlink>
    </a:clrScheme>
    <a:fontScheme name="Arial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rgbClr val="E3E3E3"/>
        </a:solidFill>
        <a:ln>
          <a:noFill/>
        </a:ln>
      </a:spPr>
      <a:bodyPr rot="0" spcFirstLastPara="0" vertOverflow="overflow" horzOverflow="overflow" vert="horz" wrap="square" lIns="72000" tIns="72000" rIns="72000" bIns="72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6350">
          <a:solidFill>
            <a:schemeClr val="tx2"/>
          </a:solidFill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0" tIns="0" rIns="0" bIns="0" rtlCol="0">
        <a:noAutofit/>
      </a:bodyPr>
      <a:lstStyle>
        <a:defPPr>
          <a:defRPr dirty="0" err="1" smtClean="0">
            <a:solidFill>
              <a:schemeClr val="tx2">
                <a:lumMod val="75000"/>
              </a:schemeClr>
            </a:solidFill>
          </a:defRPr>
        </a:defPPr>
      </a:lstStyle>
    </a:txDef>
  </a:objectDefaults>
  <a:extraClrSchemeLst/>
  <a:custClrLst>
    <a:custClr name="Dark Gray">
      <a:srgbClr val="535456"/>
    </a:custClr>
    <a:custClr name="Deep Gray (Palladium)">
      <a:srgbClr val="6B6C6E"/>
    </a:custClr>
    <a:custClr name="Heraeus Gray (Platinum)">
      <a:srgbClr val="838487"/>
    </a:custClr>
    <a:custClr name="Light Gray (Silver)">
      <a:srgbClr val="BBBCBD"/>
    </a:custClr>
    <a:custClr name="Soft Gray">
      <a:srgbClr val="E3E3E3"/>
    </a:custClr>
    <a:custClr name="Pale Gray">
      <a:srgbClr val="F6F6F6"/>
    </a:custClr>
    <a:custClr name="Dark Blue">
      <a:srgbClr val="002E63"/>
    </a:custClr>
    <a:custClr name="Deep Blue">
      <a:srgbClr val="00559D"/>
    </a:custClr>
    <a:custClr name="Heraeus Blue">
      <a:srgbClr val="007EB9"/>
    </a:custClr>
    <a:custClr name="Light Blue">
      <a:srgbClr val="37A8E0"/>
    </a:custClr>
    <a:custClr name="Soft Blue">
      <a:srgbClr val="84C5ED"/>
    </a:custClr>
    <a:custClr name="Pale Blue">
      <a:srgbClr val="C8E2F7"/>
    </a:custClr>
    <a:custClr name="Dark Green">
      <a:srgbClr val="0C5A28"/>
    </a:custClr>
    <a:custClr name="Deep Green">
      <a:srgbClr val="3B8933"/>
    </a:custClr>
    <a:custClr name="Heraeus Green">
      <a:srgbClr val="72B904"/>
    </a:custClr>
    <a:custClr name="Light Green">
      <a:srgbClr val="BAD150"/>
    </a:custClr>
    <a:custClr name="Soft Green">
      <a:srgbClr val="DBE38F"/>
    </a:custClr>
    <a:custClr name="Pale Green">
      <a:srgbClr val="ECF2DA"/>
    </a:custClr>
    <a:custClr name="Dark Yellow (Gold)">
      <a:srgbClr val="A58000"/>
    </a:custClr>
    <a:custClr name="Deep Yellow">
      <a:srgbClr val="DEA600"/>
    </a:custClr>
    <a:custClr name="Heraeus Yellow">
      <a:srgbClr val="FFD200"/>
    </a:custClr>
    <a:custClr name="Light Yellow">
      <a:srgbClr val="FFDF43"/>
    </a:custClr>
    <a:custClr name="Soft Yellow">
      <a:srgbClr val="FFEB7F"/>
    </a:custClr>
    <a:custClr name="Pale Yellow">
      <a:srgbClr val="FFF9C7"/>
    </a:custClr>
    <a:custClr name="Dark Orange">
      <a:srgbClr val="9D140E"/>
    </a:custClr>
    <a:custClr name="Deep Orange">
      <a:srgbClr val="BF420C"/>
    </a:custClr>
    <a:custClr name="Heraeus Orange">
      <a:srgbClr val="EF8700"/>
    </a:custClr>
    <a:custClr name="Light Orange">
      <a:srgbClr val="F7A83B"/>
    </a:custClr>
    <a:custClr name="Soft Orange">
      <a:srgbClr val="FDD490"/>
    </a:custClr>
    <a:custClr name="Pale Orange">
      <a:srgbClr val="FEECD5"/>
    </a:custClr>
    <a:custClr name="Dark Purple">
      <a:srgbClr val="520937"/>
    </a:custClr>
    <a:custClr name="Deep Purple">
      <a:srgbClr val="7F1557"/>
    </a:custClr>
    <a:custClr name="Heraeus Purple">
      <a:srgbClr val="9B006B"/>
    </a:custClr>
    <a:custClr name="Light Purple">
      <a:srgbClr val="BD6392"/>
    </a:custClr>
    <a:custClr name="Soft Purple">
      <a:srgbClr val="E3ADC3"/>
    </a:custClr>
    <a:custClr name="Pale Purple">
      <a:srgbClr val="E9DAE5"/>
    </a:custClr>
  </a:custClrLst>
  <a:extLst>
    <a:ext uri="{05A4C25C-085E-4340-85A3-A5531E510DB2}">
      <thm15:themeFamily xmlns:thm15="http://schemas.microsoft.com/office/thememl/2012/main" name="HH_Master.potx" id="{35FFF731-6F6A-4425-9FE2-4D45F6091D2B}" vid="{AACD59B8-7A16-440B-B51A-0EF5C42827A0}"/>
    </a:ext>
  </a:extLst>
</a:theme>
</file>

<file path=ppt/theme/theme8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6E0CB8F6EDCEA44AEACBB43F1E39276" ma:contentTypeVersion="15" ma:contentTypeDescription="Ein neues Dokument erstellen." ma:contentTypeScope="" ma:versionID="3796e705cc3d1704302837a8886d72fd">
  <xsd:schema xmlns:xsd="http://www.w3.org/2001/XMLSchema" xmlns:xs="http://www.w3.org/2001/XMLSchema" xmlns:p="http://schemas.microsoft.com/office/2006/metadata/properties" xmlns:ns2="33ed1076-0daa-4c1f-95e5-ad2595585158" xmlns:ns3="661a094a-a645-41cb-b2a3-3d988d1f6948" targetNamespace="http://schemas.microsoft.com/office/2006/metadata/properties" ma:root="true" ma:fieldsID="1a692eac63cc6bfaf911ecd07c7df355" ns2:_="" ns3:_="">
    <xsd:import namespace="33ed1076-0daa-4c1f-95e5-ad2595585158"/>
    <xsd:import namespace="661a094a-a645-41cb-b2a3-3d988d1f69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ed1076-0daa-4c1f-95e5-ad25955851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Bildmarkierungen" ma:readOnly="false" ma:fieldId="{5cf76f15-5ced-4ddc-b409-7134ff3c332f}" ma:taxonomyMulti="true" ma:sspId="be8a96c6-0e7c-4f9c-b75e-41bf36ab0f0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1a094a-a645-41cb-b2a3-3d988d1f6948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cfe153b7-3365-4f02-9fee-3819c080aa28}" ma:internalName="TaxCatchAll" ma:showField="CatchAllData" ma:web="661a094a-a645-41cb-b2a3-3d988d1f694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BA0F3B2-EEA9-4528-80F9-66AF0A1AAA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2BD1A8-451E-4297-A994-7A19E15A90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3ed1076-0daa-4c1f-95e5-ad2595585158"/>
    <ds:schemaRef ds:uri="661a094a-a645-41cb-b2a3-3d988d1f69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1074</Words>
  <Application>Microsoft Office PowerPoint</Application>
  <PresentationFormat>Breitbild</PresentationFormat>
  <Paragraphs>246</Paragraphs>
  <Slides>19</Slides>
  <Notes>3</Notes>
  <HiddenSlides>0</HiddenSlides>
  <MMClips>3</MMClips>
  <ScaleCrop>false</ScaleCrop>
  <HeadingPairs>
    <vt:vector size="8" baseType="variant">
      <vt:variant>
        <vt:lpstr>Verwendete Schriftarten</vt:lpstr>
      </vt:variant>
      <vt:variant>
        <vt:i4>7</vt:i4>
      </vt:variant>
      <vt:variant>
        <vt:lpstr>Design</vt:lpstr>
      </vt:variant>
      <vt:variant>
        <vt:i4>7</vt:i4>
      </vt:variant>
      <vt:variant>
        <vt:lpstr>Eingebettete OLE-Server</vt:lpstr>
      </vt:variant>
      <vt:variant>
        <vt:i4>1</vt:i4>
      </vt:variant>
      <vt:variant>
        <vt:lpstr>Folientitel</vt:lpstr>
      </vt:variant>
      <vt:variant>
        <vt:i4>19</vt:i4>
      </vt:variant>
    </vt:vector>
  </HeadingPairs>
  <TitlesOfParts>
    <vt:vector size="34" baseType="lpstr">
      <vt:lpstr>.Lucida Grande UI Regular</vt:lpstr>
      <vt:lpstr>Arial</vt:lpstr>
      <vt:lpstr>Arial Black</vt:lpstr>
      <vt:lpstr>Arial Nova Cond</vt:lpstr>
      <vt:lpstr>Calibri</vt:lpstr>
      <vt:lpstr>Tahoma</vt:lpstr>
      <vt:lpstr>Wingdings</vt:lpstr>
      <vt:lpstr>prime-ing Layout (weiß)</vt:lpstr>
      <vt:lpstr>1_prime-ing Layout (blau)</vt:lpstr>
      <vt:lpstr>2_prime-ing Layout (gold)</vt:lpstr>
      <vt:lpstr>1_prime-ing Layout (grau)</vt:lpstr>
      <vt:lpstr>2_prime-ing Layout (blau)</vt:lpstr>
      <vt:lpstr>Master_NEW</vt:lpstr>
      <vt:lpstr>1_Master_NEW</vt:lpstr>
      <vt:lpstr>think-cell Slide</vt:lpstr>
      <vt:lpstr>   MSP in der Praxis: Warum es sich lohnt – und was der Einkauf dabei wissen muss</vt:lpstr>
      <vt:lpstr>Prime-ing in zahlen</vt:lpstr>
      <vt:lpstr>Näher dran an  der Lösung</vt:lpstr>
      <vt:lpstr>PowerPoint-Präsentation</vt:lpstr>
      <vt:lpstr>  </vt:lpstr>
      <vt:lpstr>Neutral Managed Service Providing </vt:lpstr>
      <vt:lpstr>MSP – What‘s in IT for you?</vt:lpstr>
      <vt:lpstr>PowerPoint-Präsentation</vt:lpstr>
      <vt:lpstr>Die Heraeus Gruppe – Ein Technologie- und Familienunternehmen</vt:lpstr>
      <vt:lpstr>Ein vielfältiges Produktportfolio deckt Kundenbedürfnisse ab</vt:lpstr>
      <vt:lpstr>Die Heraeus Geschäfte – Breit diversifiziert</vt:lpstr>
      <vt:lpstr>Ausgangssituation bei Heraeus:</vt:lpstr>
      <vt:lpstr>Der Wendepunkt: Einführung eines MSP-Programms </vt:lpstr>
      <vt:lpstr>Automatisierte Abrechnung im MSP: Einfach, fehlerfrei, effizient:</vt:lpstr>
      <vt:lpstr>Erfolgsfaktoren für Ihre MSP-Ausschreibung – aus der Praxis für die Praxis:</vt:lpstr>
      <vt:lpstr>Your Take aWAYs</vt:lpstr>
      <vt:lpstr>Kundenreferenzen</vt:lpstr>
      <vt:lpstr>Ein Starkes Team</vt:lpstr>
      <vt:lpstr>Prime-ing.com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Heng, Michelle</dc:creator>
  <cp:lastModifiedBy>Markus GRÜTTNER (prime-ing)</cp:lastModifiedBy>
  <cp:revision>665</cp:revision>
  <cp:lastPrinted>2022-07-26T09:00:21Z</cp:lastPrinted>
  <dcterms:created xsi:type="dcterms:W3CDTF">2019-06-19T13:23:31Z</dcterms:created>
  <dcterms:modified xsi:type="dcterms:W3CDTF">2025-05-28T08:16:02Z</dcterms:modified>
</cp:coreProperties>
</file>