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37" r:id="rId5"/>
    <p:sldId id="373" r:id="rId6"/>
    <p:sldId id="386" r:id="rId7"/>
    <p:sldId id="374" r:id="rId8"/>
    <p:sldId id="376" r:id="rId9"/>
    <p:sldId id="384" r:id="rId10"/>
    <p:sldId id="378" r:id="rId11"/>
    <p:sldId id="380" r:id="rId12"/>
    <p:sldId id="385" r:id="rId13"/>
    <p:sldId id="382" r:id="rId14"/>
    <p:sldId id="363" r:id="rId15"/>
  </p:sldIdLst>
  <p:sldSz cx="12192000" cy="6858000"/>
  <p:notesSz cx="6858000" cy="9144000"/>
  <p:embeddedFontLst>
    <p:embeddedFont>
      <p:font typeface="DB Head" panose="020B0502050202020204" pitchFamily="34" charset="0"/>
      <p:regular r:id="rId18"/>
      <p:bold r:id="rId19"/>
      <p:italic r:id="rId20"/>
      <p:boldItalic r:id="rId21"/>
    </p:embeddedFont>
    <p:embeddedFont>
      <p:font typeface="DB Head Light" panose="020B0302050202020204" pitchFamily="34" charset="0"/>
      <p:regular r:id="rId22"/>
      <p:bold r:id="rId23"/>
      <p:italic r:id="rId24"/>
      <p:boldItalic r:id="rId25"/>
    </p:embeddedFont>
    <p:embeddedFont>
      <p:font typeface="DB Neo Office" pitchFamily="2" charset="0"/>
      <p:regular r:id="rId26"/>
      <p:bold r:id="rId27"/>
      <p:italic r:id="rId28"/>
      <p:boldItalic r:id="rId29"/>
    </p:embeddedFont>
    <p:embeddedFont>
      <p:font typeface="DB Neo Office Head" pitchFamily="2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9EFE9B-6BD2-E3C9-B1F8-E50F6190500D}" name="Jan Grothe" initials="JG" userId="S::jan.grothe@deutschebahn.com::9a5b43c3-3b76-4003-8773-abf5a834b3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C00"/>
    <a:srgbClr val="ECEADD"/>
    <a:srgbClr val="98B0C4"/>
    <a:srgbClr val="A38668"/>
    <a:srgbClr val="625B4A"/>
    <a:srgbClr val="A79279"/>
    <a:srgbClr val="C4CAD3"/>
    <a:srgbClr val="A89E9D"/>
    <a:srgbClr val="78ECC6"/>
    <a:srgbClr val="528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417A3-898B-44B9-9728-76EF2642C9C8}" v="2146" dt="2025-05-28T09:39:43.855"/>
    <p1510:client id="{6574288F-8050-F128-203F-3B3450CD25FB}" v="6" dt="2025-05-27T15:13:44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38" autoAdjust="0"/>
  </p:normalViewPr>
  <p:slideViewPr>
    <p:cSldViewPr snapToGrid="0">
      <p:cViewPr varScale="1">
        <p:scale>
          <a:sx n="48" d="100"/>
          <a:sy n="48" d="100"/>
        </p:scale>
        <p:origin x="1278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Borchert" userId="eedc652b-7c48-415a-9254-df7dc34eefd4" providerId="ADAL" clId="{4C6417A3-898B-44B9-9728-76EF2642C9C8}"/>
    <pc:docChg chg="undo custSel addSld delSld modSld modMainMaster">
      <pc:chgData name="Maria Borchert" userId="eedc652b-7c48-415a-9254-df7dc34eefd4" providerId="ADAL" clId="{4C6417A3-898B-44B9-9728-76EF2642C9C8}" dt="2025-05-28T09:39:43.855" v="9071" actId="20577"/>
      <pc:docMkLst>
        <pc:docMk/>
      </pc:docMkLst>
      <pc:sldChg chg="delSp modSp mod">
        <pc:chgData name="Maria Borchert" userId="eedc652b-7c48-415a-9254-df7dc34eefd4" providerId="ADAL" clId="{4C6417A3-898B-44B9-9728-76EF2642C9C8}" dt="2025-05-28T09:35:45.548" v="8933" actId="478"/>
        <pc:sldMkLst>
          <pc:docMk/>
          <pc:sldMk cId="1052180046" sldId="337"/>
        </pc:sldMkLst>
        <pc:spChg chg="mod">
          <ac:chgData name="Maria Borchert" userId="eedc652b-7c48-415a-9254-df7dc34eefd4" providerId="ADAL" clId="{4C6417A3-898B-44B9-9728-76EF2642C9C8}" dt="2025-05-09T07:55:31.638" v="234" actId="20577"/>
          <ac:spMkLst>
            <pc:docMk/>
            <pc:sldMk cId="1052180046" sldId="337"/>
            <ac:spMk id="6" creationId="{52205788-99C0-4E93-8342-A8B1FAAD7BDE}"/>
          </ac:spMkLst>
        </pc:spChg>
        <pc:spChg chg="mod">
          <ac:chgData name="Maria Borchert" userId="eedc652b-7c48-415a-9254-df7dc34eefd4" providerId="ADAL" clId="{4C6417A3-898B-44B9-9728-76EF2642C9C8}" dt="2025-05-09T07:54:24.075" v="104" actId="20577"/>
          <ac:spMkLst>
            <pc:docMk/>
            <pc:sldMk cId="1052180046" sldId="337"/>
            <ac:spMk id="15" creationId="{7FA2A0D6-BD6D-958B-E15B-C2F3FF0CE71E}"/>
          </ac:spMkLst>
        </pc:spChg>
        <pc:grpChg chg="del mod">
          <ac:chgData name="Maria Borchert" userId="eedc652b-7c48-415a-9254-df7dc34eefd4" providerId="ADAL" clId="{4C6417A3-898B-44B9-9728-76EF2642C9C8}" dt="2025-05-28T09:35:45.548" v="8933" actId="478"/>
          <ac:grpSpMkLst>
            <pc:docMk/>
            <pc:sldMk cId="1052180046" sldId="337"/>
            <ac:grpSpMk id="7" creationId="{AEBDABA5-5A19-0D38-7B4B-03F817B42049}"/>
          </ac:grpSpMkLst>
        </pc:grpChg>
        <pc:cxnChg chg="mod">
          <ac:chgData name="Maria Borchert" userId="eedc652b-7c48-415a-9254-df7dc34eefd4" providerId="ADAL" clId="{4C6417A3-898B-44B9-9728-76EF2642C9C8}" dt="2025-05-09T07:53:25.644" v="7" actId="1076"/>
          <ac:cxnSpMkLst>
            <pc:docMk/>
            <pc:sldMk cId="1052180046" sldId="337"/>
            <ac:cxnSpMk id="2" creationId="{3C12B773-BF1D-F853-2205-D39CC76227FE}"/>
          </ac:cxnSpMkLst>
        </pc:cxnChg>
      </pc:sldChg>
      <pc:sldChg chg="addSp delSp modSp mod modAnim">
        <pc:chgData name="Maria Borchert" userId="eedc652b-7c48-415a-9254-df7dc34eefd4" providerId="ADAL" clId="{4C6417A3-898B-44B9-9728-76EF2642C9C8}" dt="2025-05-23T09:56:48.814" v="5627"/>
        <pc:sldMkLst>
          <pc:docMk/>
          <pc:sldMk cId="2535831654" sldId="373"/>
        </pc:sldMkLst>
        <pc:spChg chg="add del mod">
          <ac:chgData name="Maria Borchert" userId="eedc652b-7c48-415a-9254-df7dc34eefd4" providerId="ADAL" clId="{4C6417A3-898B-44B9-9728-76EF2642C9C8}" dt="2025-05-23T09:40:17.387" v="5221" actId="478"/>
          <ac:spMkLst>
            <pc:docMk/>
            <pc:sldMk cId="2535831654" sldId="373"/>
            <ac:spMk id="2" creationId="{01F3653A-5BC0-F848-448A-773E4B1CEC85}"/>
          </ac:spMkLst>
        </pc:spChg>
        <pc:spChg chg="mod">
          <ac:chgData name="Maria Borchert" userId="eedc652b-7c48-415a-9254-df7dc34eefd4" providerId="ADAL" clId="{4C6417A3-898B-44B9-9728-76EF2642C9C8}" dt="2025-05-09T08:29:09.164" v="835"/>
          <ac:spMkLst>
            <pc:docMk/>
            <pc:sldMk cId="2535831654" sldId="373"/>
            <ac:spMk id="3" creationId="{0F2D64B3-548E-E976-21B8-659CAF5E3EE2}"/>
          </ac:spMkLst>
        </pc:spChg>
        <pc:spChg chg="mod">
          <ac:chgData name="Maria Borchert" userId="eedc652b-7c48-415a-9254-df7dc34eefd4" providerId="ADAL" clId="{4C6417A3-898B-44B9-9728-76EF2642C9C8}" dt="2025-05-15T09:09:17.413" v="2489" actId="207"/>
          <ac:spMkLst>
            <pc:docMk/>
            <pc:sldMk cId="2535831654" sldId="373"/>
            <ac:spMk id="5" creationId="{86BB4894-301C-6A12-DEFD-772299818638}"/>
          </ac:spMkLst>
        </pc:spChg>
        <pc:spChg chg="del mod">
          <ac:chgData name="Maria Borchert" userId="eedc652b-7c48-415a-9254-df7dc34eefd4" providerId="ADAL" clId="{4C6417A3-898B-44B9-9728-76EF2642C9C8}" dt="2025-05-15T09:09:04.650" v="2472"/>
          <ac:spMkLst>
            <pc:docMk/>
            <pc:sldMk cId="2535831654" sldId="373"/>
            <ac:spMk id="6" creationId="{B75B163F-BFEE-569B-7896-76DEDA443236}"/>
          </ac:spMkLst>
        </pc:spChg>
        <pc:spChg chg="add del mod">
          <ac:chgData name="Maria Borchert" userId="eedc652b-7c48-415a-9254-df7dc34eefd4" providerId="ADAL" clId="{4C6417A3-898B-44B9-9728-76EF2642C9C8}" dt="2025-05-23T09:40:18.369" v="5222" actId="478"/>
          <ac:spMkLst>
            <pc:docMk/>
            <pc:sldMk cId="2535831654" sldId="373"/>
            <ac:spMk id="8" creationId="{5DEDFC6C-8785-7D68-1676-1AC0987B299D}"/>
          </ac:spMkLst>
        </pc:spChg>
        <pc:spChg chg="add mod">
          <ac:chgData name="Maria Borchert" userId="eedc652b-7c48-415a-9254-df7dc34eefd4" providerId="ADAL" clId="{4C6417A3-898B-44B9-9728-76EF2642C9C8}" dt="2025-05-15T09:09:04.655" v="2484"/>
          <ac:spMkLst>
            <pc:docMk/>
            <pc:sldMk cId="2535831654" sldId="373"/>
            <ac:spMk id="9" creationId="{B87F22AB-06F5-A048-F450-C2B879EE3937}"/>
          </ac:spMkLst>
        </pc:spChg>
        <pc:spChg chg="add del mod">
          <ac:chgData name="Maria Borchert" userId="eedc652b-7c48-415a-9254-df7dc34eefd4" providerId="ADAL" clId="{4C6417A3-898B-44B9-9728-76EF2642C9C8}" dt="2025-05-09T15:32:56.271" v="1025" actId="21"/>
          <ac:spMkLst>
            <pc:docMk/>
            <pc:sldMk cId="2535831654" sldId="373"/>
            <ac:spMk id="10" creationId="{A28F788E-DC7D-56BC-AB70-BD7375FEDAF4}"/>
          </ac:spMkLst>
        </pc:spChg>
        <pc:spChg chg="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10" creationId="{B075BA70-BBBF-230A-8786-886F924A83C0}"/>
          </ac:spMkLst>
        </pc:spChg>
        <pc:spChg chg="add del mod">
          <ac:chgData name="Maria Borchert" userId="eedc652b-7c48-415a-9254-df7dc34eefd4" providerId="ADAL" clId="{4C6417A3-898B-44B9-9728-76EF2642C9C8}" dt="2025-05-23T09:40:21.137" v="5224" actId="478"/>
          <ac:spMkLst>
            <pc:docMk/>
            <pc:sldMk cId="2535831654" sldId="373"/>
            <ac:spMk id="11" creationId="{272AC251-871B-FEE4-838B-021BBE7475CE}"/>
          </ac:spMkLst>
        </pc:spChg>
        <pc:spChg chg="mod">
          <ac:chgData name="Maria Borchert" userId="eedc652b-7c48-415a-9254-df7dc34eefd4" providerId="ADAL" clId="{4C6417A3-898B-44B9-9728-76EF2642C9C8}" dt="2025-05-23T09:41:39.993" v="5244"/>
          <ac:spMkLst>
            <pc:docMk/>
            <pc:sldMk cId="2535831654" sldId="373"/>
            <ac:spMk id="13" creationId="{F3D2D1AA-8446-6990-ECFA-15B6598E43AB}"/>
          </ac:spMkLst>
        </pc:spChg>
        <pc:spChg chg="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14" creationId="{3C0845FE-1F93-7BB0-7FC3-DC4EEA3ADC6E}"/>
          </ac:spMkLst>
        </pc:spChg>
        <pc:spChg chg="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15" creationId="{303A8C71-ED17-F295-35B5-CF6BF6CE197F}"/>
          </ac:spMkLst>
        </pc:spChg>
        <pc:spChg chg="mod">
          <ac:chgData name="Maria Borchert" userId="eedc652b-7c48-415a-9254-df7dc34eefd4" providerId="ADAL" clId="{4C6417A3-898B-44B9-9728-76EF2642C9C8}" dt="2025-05-09T15:32:24.804" v="1013" actId="6549"/>
          <ac:spMkLst>
            <pc:docMk/>
            <pc:sldMk cId="2535831654" sldId="373"/>
            <ac:spMk id="15" creationId="{F9BB0E75-5CA8-E46D-730B-96DDEF7EE16C}"/>
          </ac:spMkLst>
        </pc:spChg>
        <pc:spChg chg="del">
          <ac:chgData name="Maria Borchert" userId="eedc652b-7c48-415a-9254-df7dc34eefd4" providerId="ADAL" clId="{4C6417A3-898B-44B9-9728-76EF2642C9C8}" dt="2025-05-09T15:32:28.095" v="1014" actId="478"/>
          <ac:spMkLst>
            <pc:docMk/>
            <pc:sldMk cId="2535831654" sldId="373"/>
            <ac:spMk id="16" creationId="{9251DB66-5BE4-3F4D-E918-283D7E76CEE9}"/>
          </ac:spMkLst>
        </pc:spChg>
        <pc:spChg chg="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16" creationId="{DAC8B605-F851-65DD-8606-5969DCB5981E}"/>
          </ac:spMkLst>
        </pc:spChg>
        <pc:spChg chg="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17" creationId="{5E3C3D6A-F3DE-21FC-91B1-901F9C06F7D8}"/>
          </ac:spMkLst>
        </pc:spChg>
        <pc:spChg chg="del">
          <ac:chgData name="Maria Borchert" userId="eedc652b-7c48-415a-9254-df7dc34eefd4" providerId="ADAL" clId="{4C6417A3-898B-44B9-9728-76EF2642C9C8}" dt="2025-05-09T15:32:23.577" v="1012" actId="478"/>
          <ac:spMkLst>
            <pc:docMk/>
            <pc:sldMk cId="2535831654" sldId="373"/>
            <ac:spMk id="19" creationId="{DA03E275-7DA4-5AA0-B72D-EA6405F12D86}"/>
          </ac:spMkLst>
        </pc:spChg>
        <pc:spChg chg="del mod">
          <ac:chgData name="Maria Borchert" userId="eedc652b-7c48-415a-9254-df7dc34eefd4" providerId="ADAL" clId="{4C6417A3-898B-44B9-9728-76EF2642C9C8}" dt="2025-05-09T15:32:05.311" v="1006"/>
          <ac:spMkLst>
            <pc:docMk/>
            <pc:sldMk cId="2535831654" sldId="373"/>
            <ac:spMk id="35" creationId="{F14303BD-2F2A-DFCC-5D73-28D41A8855E3}"/>
          </ac:spMkLst>
        </pc:spChg>
        <pc:spChg chg="mod">
          <ac:chgData name="Maria Borchert" userId="eedc652b-7c48-415a-9254-df7dc34eefd4" providerId="ADAL" clId="{4C6417A3-898B-44B9-9728-76EF2642C9C8}" dt="2025-05-23T09:40:22.691" v="5227"/>
          <ac:spMkLst>
            <pc:docMk/>
            <pc:sldMk cId="2535831654" sldId="373"/>
            <ac:spMk id="37" creationId="{575DCAB2-8EF6-67F1-E07D-2D4899BFDD2A}"/>
          </ac:spMkLst>
        </pc:spChg>
        <pc:spChg chg="add 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50" creationId="{A74A8308-B8DE-21AF-CA66-2468F87519BE}"/>
          </ac:spMkLst>
        </pc:spChg>
        <pc:spChg chg="mod">
          <ac:chgData name="Maria Borchert" userId="eedc652b-7c48-415a-9254-df7dc34eefd4" providerId="ADAL" clId="{4C6417A3-898B-44B9-9728-76EF2642C9C8}" dt="2025-05-23T09:40:38.908" v="5236" actId="1076"/>
          <ac:spMkLst>
            <pc:docMk/>
            <pc:sldMk cId="2535831654" sldId="373"/>
            <ac:spMk id="52" creationId="{235231F7-80B4-03EC-CCD4-CC6091DCA71F}"/>
          </ac:spMkLst>
        </pc:spChg>
        <pc:spChg chg="mod">
          <ac:chgData name="Maria Borchert" userId="eedc652b-7c48-415a-9254-df7dc34eefd4" providerId="ADAL" clId="{4C6417A3-898B-44B9-9728-76EF2642C9C8}" dt="2025-05-23T09:43:03.815" v="5299" actId="20577"/>
          <ac:spMkLst>
            <pc:docMk/>
            <pc:sldMk cId="2535831654" sldId="373"/>
            <ac:spMk id="55" creationId="{1255B9A2-4880-9249-7022-8CFE7E550DC6}"/>
          </ac:spMkLst>
        </pc:spChg>
        <pc:spChg chg="mod">
          <ac:chgData name="Maria Borchert" userId="eedc652b-7c48-415a-9254-df7dc34eefd4" providerId="ADAL" clId="{4C6417A3-898B-44B9-9728-76EF2642C9C8}" dt="2025-05-23T09:42:29.043" v="5294" actId="1038"/>
          <ac:spMkLst>
            <pc:docMk/>
            <pc:sldMk cId="2535831654" sldId="373"/>
            <ac:spMk id="56" creationId="{BC0EF450-87B1-FF97-BF7F-199799F98835}"/>
          </ac:spMkLst>
        </pc:spChg>
        <pc:spChg chg="mod">
          <ac:chgData name="Maria Borchert" userId="eedc652b-7c48-415a-9254-df7dc34eefd4" providerId="ADAL" clId="{4C6417A3-898B-44B9-9728-76EF2642C9C8}" dt="2025-05-23T09:42:29.043" v="5294" actId="1038"/>
          <ac:spMkLst>
            <pc:docMk/>
            <pc:sldMk cId="2535831654" sldId="373"/>
            <ac:spMk id="57" creationId="{28011664-8B1B-2785-5A6E-62103B3D6BB9}"/>
          </ac:spMkLst>
        </pc:spChg>
        <pc:spChg chg="mod">
          <ac:chgData name="Maria Borchert" userId="eedc652b-7c48-415a-9254-df7dc34eefd4" providerId="ADAL" clId="{4C6417A3-898B-44B9-9728-76EF2642C9C8}" dt="2025-05-23T09:42:29.043" v="5294" actId="1038"/>
          <ac:spMkLst>
            <pc:docMk/>
            <pc:sldMk cId="2535831654" sldId="373"/>
            <ac:spMk id="58" creationId="{5AFBBA95-6DB8-0FE4-9224-EE6A93B19CB9}"/>
          </ac:spMkLst>
        </pc:spChg>
        <pc:spChg chg="mod">
          <ac:chgData name="Maria Borchert" userId="eedc652b-7c48-415a-9254-df7dc34eefd4" providerId="ADAL" clId="{4C6417A3-898B-44B9-9728-76EF2642C9C8}" dt="2025-05-23T09:40:22.698" v="5230"/>
          <ac:spMkLst>
            <pc:docMk/>
            <pc:sldMk cId="2535831654" sldId="373"/>
            <ac:spMk id="60" creationId="{C6F93329-8FC9-7C0A-B676-AAFCA652D9ED}"/>
          </ac:spMkLst>
        </pc:spChg>
        <pc:spChg chg="del mod">
          <ac:chgData name="Maria Borchert" userId="eedc652b-7c48-415a-9254-df7dc34eefd4" providerId="ADAL" clId="{4C6417A3-898B-44B9-9728-76EF2642C9C8}" dt="2025-05-09T15:34:32.691" v="1074" actId="478"/>
          <ac:spMkLst>
            <pc:docMk/>
            <pc:sldMk cId="2535831654" sldId="373"/>
            <ac:spMk id="62" creationId="{C90D929D-A40F-45EB-C6AD-CFA70BEF82C5}"/>
          </ac:spMkLst>
        </pc:spChg>
        <pc:spChg chg="del">
          <ac:chgData name="Maria Borchert" userId="eedc652b-7c48-415a-9254-df7dc34eefd4" providerId="ADAL" clId="{4C6417A3-898B-44B9-9728-76EF2642C9C8}" dt="2025-05-09T15:34:25.496" v="1072" actId="478"/>
          <ac:spMkLst>
            <pc:docMk/>
            <pc:sldMk cId="2535831654" sldId="373"/>
            <ac:spMk id="63" creationId="{91C32546-E4B7-69F8-6B13-C80691A7FAA6}"/>
          </ac:spMkLst>
        </pc:spChg>
        <pc:spChg chg="mod">
          <ac:chgData name="Maria Borchert" userId="eedc652b-7c48-415a-9254-df7dc34eefd4" providerId="ADAL" clId="{4C6417A3-898B-44B9-9728-76EF2642C9C8}" dt="2025-05-23T09:42:29.043" v="5294" actId="1038"/>
          <ac:spMkLst>
            <pc:docMk/>
            <pc:sldMk cId="2535831654" sldId="373"/>
            <ac:spMk id="63" creationId="{CF57A2B8-E4A0-131C-9686-C4526736143B}"/>
          </ac:spMkLst>
        </pc:spChg>
        <pc:spChg chg="add mod">
          <ac:chgData name="Maria Borchert" userId="eedc652b-7c48-415a-9254-df7dc34eefd4" providerId="ADAL" clId="{4C6417A3-898B-44B9-9728-76EF2642C9C8}" dt="2025-05-23T09:42:18.696" v="5269" actId="1038"/>
          <ac:spMkLst>
            <pc:docMk/>
            <pc:sldMk cId="2535831654" sldId="373"/>
            <ac:spMk id="65" creationId="{965F3217-FF17-00BD-7268-B89218AB3D1B}"/>
          </ac:spMkLst>
        </pc:spChg>
        <pc:spChg chg="add mod">
          <ac:chgData name="Maria Borchert" userId="eedc652b-7c48-415a-9254-df7dc34eefd4" providerId="ADAL" clId="{4C6417A3-898B-44B9-9728-76EF2642C9C8}" dt="2025-05-23T09:42:18.696" v="5269" actId="1038"/>
          <ac:spMkLst>
            <pc:docMk/>
            <pc:sldMk cId="2535831654" sldId="373"/>
            <ac:spMk id="66" creationId="{B932C53C-D8FF-C568-60DA-3F58F3EBF9E1}"/>
          </ac:spMkLst>
        </pc:spChg>
        <pc:spChg chg="mod">
          <ac:chgData name="Maria Borchert" userId="eedc652b-7c48-415a-9254-df7dc34eefd4" providerId="ADAL" clId="{4C6417A3-898B-44B9-9728-76EF2642C9C8}" dt="2025-05-23T09:40:22.698" v="5233"/>
          <ac:spMkLst>
            <pc:docMk/>
            <pc:sldMk cId="2535831654" sldId="373"/>
            <ac:spMk id="68" creationId="{B5DE502B-FBF0-D77A-0386-7C5D924541C2}"/>
          </ac:spMkLst>
        </pc:spChg>
        <pc:spChg chg="del mod">
          <ac:chgData name="Maria Borchert" userId="eedc652b-7c48-415a-9254-df7dc34eefd4" providerId="ADAL" clId="{4C6417A3-898B-44B9-9728-76EF2642C9C8}" dt="2025-05-09T15:34:29.195" v="1073" actId="478"/>
          <ac:spMkLst>
            <pc:docMk/>
            <pc:sldMk cId="2535831654" sldId="373"/>
            <ac:spMk id="70" creationId="{2EE53871-F63C-06C7-5846-60523F7D0B6C}"/>
          </ac:spMkLst>
        </pc:spChg>
        <pc:spChg chg="mod">
          <ac:chgData name="Maria Borchert" userId="eedc652b-7c48-415a-9254-df7dc34eefd4" providerId="ADAL" clId="{4C6417A3-898B-44B9-9728-76EF2642C9C8}" dt="2025-05-23T09:42:18.696" v="5269" actId="1038"/>
          <ac:spMkLst>
            <pc:docMk/>
            <pc:sldMk cId="2535831654" sldId="373"/>
            <ac:spMk id="71" creationId="{DD52AD1E-4BCD-36CC-0A9A-42CFFEEC191E}"/>
          </ac:spMkLst>
        </pc:spChg>
        <pc:spChg chg="mod">
          <ac:chgData name="Maria Borchert" userId="eedc652b-7c48-415a-9254-df7dc34eefd4" providerId="ADAL" clId="{4C6417A3-898B-44B9-9728-76EF2642C9C8}" dt="2025-05-23T09:45:22.732" v="5315" actId="207"/>
          <ac:spMkLst>
            <pc:docMk/>
            <pc:sldMk cId="2535831654" sldId="373"/>
            <ac:spMk id="73" creationId="{0FC0E89F-A54B-F715-63D7-C21CC6CC13D8}"/>
          </ac:spMkLst>
        </pc:spChg>
        <pc:spChg chg="add mod">
          <ac:chgData name="Maria Borchert" userId="eedc652b-7c48-415a-9254-df7dc34eefd4" providerId="ADAL" clId="{4C6417A3-898B-44B9-9728-76EF2642C9C8}" dt="2025-05-23T09:42:18.696" v="5269" actId="1038"/>
          <ac:spMkLst>
            <pc:docMk/>
            <pc:sldMk cId="2535831654" sldId="373"/>
            <ac:spMk id="74" creationId="{83D45BCE-785A-2D20-60F1-567CB1BB3ACB}"/>
          </ac:spMkLst>
        </pc:spChg>
        <pc:grpChg chg="add mod">
          <ac:chgData name="Maria Borchert" userId="eedc652b-7c48-415a-9254-df7dc34eefd4" providerId="ADAL" clId="{4C6417A3-898B-44B9-9728-76EF2642C9C8}" dt="2025-05-23T09:40:38.908" v="5236" actId="1076"/>
          <ac:grpSpMkLst>
            <pc:docMk/>
            <pc:sldMk cId="2535831654" sldId="373"/>
            <ac:grpSpMk id="6" creationId="{34FC4BBF-F930-6419-4162-4336F96DBB48}"/>
          </ac:grpSpMkLst>
        </pc:grpChg>
        <pc:grpChg chg="mod">
          <ac:chgData name="Maria Borchert" userId="eedc652b-7c48-415a-9254-df7dc34eefd4" providerId="ADAL" clId="{4C6417A3-898B-44B9-9728-76EF2642C9C8}" dt="2025-05-23T09:41:39.993" v="5242"/>
          <ac:grpSpMkLst>
            <pc:docMk/>
            <pc:sldMk cId="2535831654" sldId="373"/>
            <ac:grpSpMk id="12" creationId="{B7411A11-BA86-57BA-CE8F-42974AD3423D}"/>
          </ac:grpSpMkLst>
        </pc:grpChg>
        <pc:grpChg chg="del">
          <ac:chgData name="Maria Borchert" userId="eedc652b-7c48-415a-9254-df7dc34eefd4" providerId="ADAL" clId="{4C6417A3-898B-44B9-9728-76EF2642C9C8}" dt="2025-05-09T15:32:32.243" v="1015" actId="478"/>
          <ac:grpSpMkLst>
            <pc:docMk/>
            <pc:sldMk cId="2535831654" sldId="373"/>
            <ac:grpSpMk id="14" creationId="{0A5007CA-0B57-8E77-2B87-27A045CA0D59}"/>
          </ac:grpSpMkLst>
        </pc:grpChg>
        <pc:grpChg chg="add mod">
          <ac:chgData name="Maria Borchert" userId="eedc652b-7c48-415a-9254-df7dc34eefd4" providerId="ADAL" clId="{4C6417A3-898B-44B9-9728-76EF2642C9C8}" dt="2025-05-23T09:40:38.908" v="5236" actId="1076"/>
          <ac:grpSpMkLst>
            <pc:docMk/>
            <pc:sldMk cId="2535831654" sldId="373"/>
            <ac:grpSpMk id="18" creationId="{0F34C711-AEC2-5AE6-16E5-816CAA8AB6D5}"/>
          </ac:grpSpMkLst>
        </pc:grpChg>
        <pc:grpChg chg="mod">
          <ac:chgData name="Maria Borchert" userId="eedc652b-7c48-415a-9254-df7dc34eefd4" providerId="ADAL" clId="{4C6417A3-898B-44B9-9728-76EF2642C9C8}" dt="2025-05-23T09:40:38.908" v="5236" actId="1076"/>
          <ac:grpSpMkLst>
            <pc:docMk/>
            <pc:sldMk cId="2535831654" sldId="373"/>
            <ac:grpSpMk id="21" creationId="{190ED70A-1F01-FE53-C3BF-6F4BEBEF19CE}"/>
          </ac:grpSpMkLst>
        </pc:grpChg>
        <pc:grpChg chg="mod">
          <ac:chgData name="Maria Borchert" userId="eedc652b-7c48-415a-9254-df7dc34eefd4" providerId="ADAL" clId="{4C6417A3-898B-44B9-9728-76EF2642C9C8}" dt="2025-05-23T09:40:38.908" v="5236" actId="1076"/>
          <ac:grpSpMkLst>
            <pc:docMk/>
            <pc:sldMk cId="2535831654" sldId="373"/>
            <ac:grpSpMk id="25" creationId="{B0F6759A-A4C0-E851-B573-6435D4287720}"/>
          </ac:grpSpMkLst>
        </pc:grpChg>
        <pc:grpChg chg="del mod">
          <ac:chgData name="Maria Borchert" userId="eedc652b-7c48-415a-9254-df7dc34eefd4" providerId="ADAL" clId="{4C6417A3-898B-44B9-9728-76EF2642C9C8}" dt="2025-05-23T09:40:22.982" v="5234" actId="478"/>
          <ac:grpSpMkLst>
            <pc:docMk/>
            <pc:sldMk cId="2535831654" sldId="373"/>
            <ac:grpSpMk id="36" creationId="{53A83872-6E43-7A13-05BD-0B12491649BA}"/>
          </ac:grpSpMkLst>
        </pc:grpChg>
        <pc:grpChg chg="mod">
          <ac:chgData name="Maria Borchert" userId="eedc652b-7c48-415a-9254-df7dc34eefd4" providerId="ADAL" clId="{4C6417A3-898B-44B9-9728-76EF2642C9C8}" dt="2025-05-23T09:40:38.908" v="5236" actId="1076"/>
          <ac:grpSpMkLst>
            <pc:docMk/>
            <pc:sldMk cId="2535831654" sldId="373"/>
            <ac:grpSpMk id="40" creationId="{CDB87A53-A49B-F319-5460-59ADE2E82E84}"/>
          </ac:grpSpMkLst>
        </pc:grpChg>
        <pc:grpChg chg="add mod">
          <ac:chgData name="Maria Borchert" userId="eedc652b-7c48-415a-9254-df7dc34eefd4" providerId="ADAL" clId="{4C6417A3-898B-44B9-9728-76EF2642C9C8}" dt="2025-05-23T09:40:38.908" v="5236" actId="1076"/>
          <ac:grpSpMkLst>
            <pc:docMk/>
            <pc:sldMk cId="2535831654" sldId="373"/>
            <ac:grpSpMk id="51" creationId="{F42B5EBA-1736-0C74-97FB-F5CB6FC86D68}"/>
          </ac:grpSpMkLst>
        </pc:grpChg>
        <pc:grpChg chg="del">
          <ac:chgData name="Maria Borchert" userId="eedc652b-7c48-415a-9254-df7dc34eefd4" providerId="ADAL" clId="{4C6417A3-898B-44B9-9728-76EF2642C9C8}" dt="2025-05-09T15:35:38.715" v="1146" actId="478"/>
          <ac:grpSpMkLst>
            <pc:docMk/>
            <pc:sldMk cId="2535831654" sldId="373"/>
            <ac:grpSpMk id="53" creationId="{C62E268E-0CB0-1DDE-F270-4939D84C088A}"/>
          </ac:grpSpMkLst>
        </pc:grpChg>
        <pc:grpChg chg="add mod">
          <ac:chgData name="Maria Borchert" userId="eedc652b-7c48-415a-9254-df7dc34eefd4" providerId="ADAL" clId="{4C6417A3-898B-44B9-9728-76EF2642C9C8}" dt="2025-05-23T09:42:29.043" v="5294" actId="1038"/>
          <ac:grpSpMkLst>
            <pc:docMk/>
            <pc:sldMk cId="2535831654" sldId="373"/>
            <ac:grpSpMk id="54" creationId="{23B996B3-8CB1-32B1-F7C2-00307F9DB81E}"/>
          </ac:grpSpMkLst>
        </pc:grpChg>
        <pc:grpChg chg="del mod">
          <ac:chgData name="Maria Borchert" userId="eedc652b-7c48-415a-9254-df7dc34eefd4" providerId="ADAL" clId="{4C6417A3-898B-44B9-9728-76EF2642C9C8}" dt="2025-05-23T09:40:22.982" v="5234" actId="478"/>
          <ac:grpSpMkLst>
            <pc:docMk/>
            <pc:sldMk cId="2535831654" sldId="373"/>
            <ac:grpSpMk id="59" creationId="{B1BA6BC2-F0A5-3300-C5AC-99188B3DDD50}"/>
          </ac:grpSpMkLst>
        </pc:grpChg>
        <pc:grpChg chg="add mod">
          <ac:chgData name="Maria Borchert" userId="eedc652b-7c48-415a-9254-df7dc34eefd4" providerId="ADAL" clId="{4C6417A3-898B-44B9-9728-76EF2642C9C8}" dt="2025-05-23T09:42:29.043" v="5294" actId="1038"/>
          <ac:grpSpMkLst>
            <pc:docMk/>
            <pc:sldMk cId="2535831654" sldId="373"/>
            <ac:grpSpMk id="62" creationId="{ABAA837F-83D1-7BFB-E1CF-659B68AB81BF}"/>
          </ac:grpSpMkLst>
        </pc:grpChg>
        <pc:grpChg chg="del mod">
          <ac:chgData name="Maria Borchert" userId="eedc652b-7c48-415a-9254-df7dc34eefd4" providerId="ADAL" clId="{4C6417A3-898B-44B9-9728-76EF2642C9C8}" dt="2025-05-23T09:40:22.982" v="5234" actId="478"/>
          <ac:grpSpMkLst>
            <pc:docMk/>
            <pc:sldMk cId="2535831654" sldId="373"/>
            <ac:grpSpMk id="67" creationId="{F192470B-F785-5BB3-C138-A0BA3D01501E}"/>
          </ac:grpSpMkLst>
        </pc:grpChg>
        <pc:grpChg chg="add mod">
          <ac:chgData name="Maria Borchert" userId="eedc652b-7c48-415a-9254-df7dc34eefd4" providerId="ADAL" clId="{4C6417A3-898B-44B9-9728-76EF2642C9C8}" dt="2025-05-23T09:42:18.696" v="5269" actId="1038"/>
          <ac:grpSpMkLst>
            <pc:docMk/>
            <pc:sldMk cId="2535831654" sldId="373"/>
            <ac:grpSpMk id="70" creationId="{F8212BEE-220F-7376-76D4-CD8891FBB3FA}"/>
          </ac:grpSpMkLst>
        </pc:grpChg>
        <pc:picChg chg="mod">
          <ac:chgData name="Maria Borchert" userId="eedc652b-7c48-415a-9254-df7dc34eefd4" providerId="ADAL" clId="{4C6417A3-898B-44B9-9728-76EF2642C9C8}" dt="2025-05-23T09:41:39.993" v="5243"/>
          <ac:picMkLst>
            <pc:docMk/>
            <pc:sldMk cId="2535831654" sldId="373"/>
            <ac:picMk id="20" creationId="{C67560CD-940E-5EFE-BED2-6B9032EC4E00}"/>
          </ac:picMkLst>
        </pc:picChg>
        <pc:picChg chg="mod">
          <ac:chgData name="Maria Borchert" userId="eedc652b-7c48-415a-9254-df7dc34eefd4" providerId="ADAL" clId="{4C6417A3-898B-44B9-9728-76EF2642C9C8}" dt="2025-05-23T09:40:22.691" v="5226"/>
          <ac:picMkLst>
            <pc:docMk/>
            <pc:sldMk cId="2535831654" sldId="373"/>
            <ac:picMk id="38" creationId="{704B00BA-061A-449A-F86B-A6FCAD0D7D68}"/>
          </ac:picMkLst>
        </pc:picChg>
        <pc:picChg chg="mod">
          <ac:chgData name="Maria Borchert" userId="eedc652b-7c48-415a-9254-df7dc34eefd4" providerId="ADAL" clId="{4C6417A3-898B-44B9-9728-76EF2642C9C8}" dt="2025-05-23T09:40:38.908" v="5236" actId="1076"/>
          <ac:picMkLst>
            <pc:docMk/>
            <pc:sldMk cId="2535831654" sldId="373"/>
            <ac:picMk id="53" creationId="{B1A2BFA1-0DCC-95B0-C113-24CB3CCD9050}"/>
          </ac:picMkLst>
        </pc:picChg>
        <pc:picChg chg="mod">
          <ac:chgData name="Maria Borchert" userId="eedc652b-7c48-415a-9254-df7dc34eefd4" providerId="ADAL" clId="{4C6417A3-898B-44B9-9728-76EF2642C9C8}" dt="2025-05-23T09:40:22.691" v="5229"/>
          <ac:picMkLst>
            <pc:docMk/>
            <pc:sldMk cId="2535831654" sldId="373"/>
            <ac:picMk id="61" creationId="{2055713D-5A12-42CC-D2FF-0E69077960CB}"/>
          </ac:picMkLst>
        </pc:picChg>
        <pc:picChg chg="mod">
          <ac:chgData name="Maria Borchert" userId="eedc652b-7c48-415a-9254-df7dc34eefd4" providerId="ADAL" clId="{4C6417A3-898B-44B9-9728-76EF2642C9C8}" dt="2025-05-23T09:42:29.043" v="5294" actId="1038"/>
          <ac:picMkLst>
            <pc:docMk/>
            <pc:sldMk cId="2535831654" sldId="373"/>
            <ac:picMk id="64" creationId="{052421B5-7C17-38C9-2B31-C0C559D75BC3}"/>
          </ac:picMkLst>
        </pc:picChg>
        <pc:picChg chg="mod">
          <ac:chgData name="Maria Borchert" userId="eedc652b-7c48-415a-9254-df7dc34eefd4" providerId="ADAL" clId="{4C6417A3-898B-44B9-9728-76EF2642C9C8}" dt="2025-05-23T09:40:22.698" v="5232"/>
          <ac:picMkLst>
            <pc:docMk/>
            <pc:sldMk cId="2535831654" sldId="373"/>
            <ac:picMk id="69" creationId="{48F726E4-AF73-1A1F-6390-094ABC8EE499}"/>
          </ac:picMkLst>
        </pc:picChg>
        <pc:picChg chg="mod">
          <ac:chgData name="Maria Borchert" userId="eedc652b-7c48-415a-9254-df7dc34eefd4" providerId="ADAL" clId="{4C6417A3-898B-44B9-9728-76EF2642C9C8}" dt="2025-05-23T09:42:18.696" v="5269" actId="1038"/>
          <ac:picMkLst>
            <pc:docMk/>
            <pc:sldMk cId="2535831654" sldId="373"/>
            <ac:picMk id="72" creationId="{6F97C7A8-2300-F59D-2987-93E41A7B8C2D}"/>
          </ac:picMkLst>
        </pc:picChg>
        <pc:picChg chg="add del mod">
          <ac:chgData name="Maria Borchert" userId="eedc652b-7c48-415a-9254-df7dc34eefd4" providerId="ADAL" clId="{4C6417A3-898B-44B9-9728-76EF2642C9C8}" dt="2025-05-23T09:40:45.904" v="5238" actId="1076"/>
          <ac:picMkLst>
            <pc:docMk/>
            <pc:sldMk cId="2535831654" sldId="373"/>
            <ac:picMk id="77" creationId="{AE15399F-D769-770A-6034-1553C71C5202}"/>
          </ac:picMkLst>
        </pc:pic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19" creationId="{3D188DFA-AA8D-6E47-5854-A4474E3F5B88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2" creationId="{2BEE3D4E-D034-E890-58D3-CD866FD43EE5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3" creationId="{50A933AB-B155-3BE1-026F-402C4D36895E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4" creationId="{D9BD78A5-CDA0-1EC7-B9A1-7F9D32961757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6" creationId="{90D0F05C-1529-B0DF-FB0B-0E82D1DDF5B7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7" creationId="{03777906-9298-A3CA-F52D-78FC2E5DFDAE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8" creationId="{047CE17B-078C-50FD-352E-224967F4227B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29" creationId="{3234C660-D2BE-DEF3-4D5D-4AFA77CCFF88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0" creationId="{0019084B-C236-869A-7377-49A3A68B3A27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1" creationId="{18B088E0-4F70-702F-A537-A1AB67087AB6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2" creationId="{FC5BAFD6-3113-DF49-0127-E0A22C9AFE9A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3" creationId="{9F9746BC-ED1D-D1BF-CFFF-F56B7B1ACCC2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4" creationId="{14D80348-0B78-13F0-D7D7-93F18CDD0F10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5" creationId="{53628379-0C99-40FB-2B59-785D16245CC3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39" creationId="{E3E719A6-A234-1C57-B2A4-D9B2ABA7CE86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1" creationId="{2C368F65-9B97-F76C-177C-C94753B52A7E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2" creationId="{01088CD0-F751-963E-9569-73A903D2ECD2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3" creationId="{4A9203D1-110C-9A35-C226-38DB967D6A6C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4" creationId="{26568EC1-3189-36F8-F24F-31707A0CE0DF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5" creationId="{578F6427-6419-CA78-D71A-0A764C1FDCC3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6" creationId="{51232D79-F3E2-3812-B45A-38B56380A6FE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7" creationId="{C824C4F9-972F-1983-A0BE-829545853FA3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8" creationId="{EEC8336E-3E3F-5FBA-5C8F-462C15BE3D52}"/>
          </ac:cxnSpMkLst>
        </pc:cxnChg>
        <pc:cxnChg chg="mod">
          <ac:chgData name="Maria Borchert" userId="eedc652b-7c48-415a-9254-df7dc34eefd4" providerId="ADAL" clId="{4C6417A3-898B-44B9-9728-76EF2642C9C8}" dt="2025-05-23T09:40:38.908" v="5236" actId="1076"/>
          <ac:cxnSpMkLst>
            <pc:docMk/>
            <pc:sldMk cId="2535831654" sldId="373"/>
            <ac:cxnSpMk id="49" creationId="{38A9EBE2-44B4-83A6-5630-214A7707FF95}"/>
          </ac:cxnSpMkLst>
        </pc:cxnChg>
      </pc:sldChg>
      <pc:sldChg chg="addSp delSp modSp mod modAnim">
        <pc:chgData name="Maria Borchert" userId="eedc652b-7c48-415a-9254-df7dc34eefd4" providerId="ADAL" clId="{4C6417A3-898B-44B9-9728-76EF2642C9C8}" dt="2025-05-28T09:37:48.641" v="9017" actId="1036"/>
        <pc:sldMkLst>
          <pc:docMk/>
          <pc:sldMk cId="3515373624" sldId="374"/>
        </pc:sldMkLst>
        <pc:spChg chg="del mod">
          <ac:chgData name="Maria Borchert" userId="eedc652b-7c48-415a-9254-df7dc34eefd4" providerId="ADAL" clId="{4C6417A3-898B-44B9-9728-76EF2642C9C8}" dt="2025-05-23T11:37:55.249" v="7595" actId="478"/>
          <ac:spMkLst>
            <pc:docMk/>
            <pc:sldMk cId="3515373624" sldId="374"/>
            <ac:spMk id="2" creationId="{6D8D6B52-4067-E1AF-3DAB-936F320CEF69}"/>
          </ac:spMkLst>
        </pc:spChg>
        <pc:spChg chg="mod">
          <ac:chgData name="Maria Borchert" userId="eedc652b-7c48-415a-9254-df7dc34eefd4" providerId="ADAL" clId="{4C6417A3-898B-44B9-9728-76EF2642C9C8}" dt="2025-05-15T10:51:09.181" v="4038" actId="207"/>
          <ac:spMkLst>
            <pc:docMk/>
            <pc:sldMk cId="3515373624" sldId="374"/>
            <ac:spMk id="3" creationId="{ADD98C70-E0C6-CD1F-707D-08113611DB85}"/>
          </ac:spMkLst>
        </pc:spChg>
        <pc:spChg chg="mod">
          <ac:chgData name="Maria Borchert" userId="eedc652b-7c48-415a-9254-df7dc34eefd4" providerId="ADAL" clId="{4C6417A3-898B-44B9-9728-76EF2642C9C8}" dt="2025-05-15T10:51:13.077" v="4039" actId="207"/>
          <ac:spMkLst>
            <pc:docMk/>
            <pc:sldMk cId="3515373624" sldId="374"/>
            <ac:spMk id="4" creationId="{3C7B377B-E0B4-5179-816F-DC3412FDE7E5}"/>
          </ac:spMkLst>
        </pc:spChg>
        <pc:spChg chg="add 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6" creationId="{017F31BC-F083-C04C-9F85-4CF8FB7D3D9E}"/>
          </ac:spMkLst>
        </pc:spChg>
        <pc:spChg chg="del mod">
          <ac:chgData name="Maria Borchert" userId="eedc652b-7c48-415a-9254-df7dc34eefd4" providerId="ADAL" clId="{4C6417A3-898B-44B9-9728-76EF2642C9C8}" dt="2025-05-15T10:49:08.144" v="3856"/>
          <ac:spMkLst>
            <pc:docMk/>
            <pc:sldMk cId="3515373624" sldId="374"/>
            <ac:spMk id="6" creationId="{04CD5B6F-CBB0-ECE2-F3A8-4E2CAA441315}"/>
          </ac:spMkLst>
        </pc:spChg>
        <pc:spChg chg="mod">
          <ac:chgData name="Maria Borchert" userId="eedc652b-7c48-415a-9254-df7dc34eefd4" providerId="ADAL" clId="{4C6417A3-898B-44B9-9728-76EF2642C9C8}" dt="2025-05-28T09:36:57.183" v="8939" actId="313"/>
          <ac:spMkLst>
            <pc:docMk/>
            <pc:sldMk cId="3515373624" sldId="374"/>
            <ac:spMk id="7" creationId="{A6FEB5D6-451B-009F-19EB-475C3D6A562C}"/>
          </ac:spMkLst>
        </pc:spChg>
        <pc:spChg chg="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8" creationId="{67D2794D-4F86-3EF9-64E4-13E4AC19BF80}"/>
          </ac:spMkLst>
        </pc:spChg>
        <pc:spChg chg="del mod">
          <ac:chgData name="Maria Borchert" userId="eedc652b-7c48-415a-9254-df7dc34eefd4" providerId="ADAL" clId="{4C6417A3-898B-44B9-9728-76EF2642C9C8}" dt="2025-05-23T11:29:17.769" v="6844" actId="478"/>
          <ac:spMkLst>
            <pc:docMk/>
            <pc:sldMk cId="3515373624" sldId="374"/>
            <ac:spMk id="10" creationId="{D2AC2919-3F99-4552-23A5-BE3BD19234C3}"/>
          </ac:spMkLst>
        </pc:spChg>
        <pc:spChg chg="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12" creationId="{B8836E29-2488-A2D1-BB30-CF70130E63AC}"/>
          </ac:spMkLst>
        </pc:spChg>
        <pc:spChg chg="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14" creationId="{D95B2EA6-BC3B-6ADD-6954-847C7922CCDB}"/>
          </ac:spMkLst>
        </pc:spChg>
        <pc:spChg chg="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15" creationId="{7F242A09-94AC-9E95-7677-64DD35CB8CE9}"/>
          </ac:spMkLst>
        </pc:spChg>
        <pc:spChg chg="add 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16" creationId="{BD995556-5D76-253A-FE94-A2325388FFC2}"/>
          </ac:spMkLst>
        </pc:spChg>
        <pc:spChg chg="add del mod">
          <ac:chgData name="Maria Borchert" userId="eedc652b-7c48-415a-9254-df7dc34eefd4" providerId="ADAL" clId="{4C6417A3-898B-44B9-9728-76EF2642C9C8}" dt="2025-05-15T10:47:36.054" v="3811" actId="478"/>
          <ac:spMkLst>
            <pc:docMk/>
            <pc:sldMk cId="3515373624" sldId="374"/>
            <ac:spMk id="16" creationId="{CE2EF994-00DD-24D4-D946-EB811FBAC3E7}"/>
          </ac:spMkLst>
        </pc:spChg>
        <pc:spChg chg="del mod">
          <ac:chgData name="Maria Borchert" userId="eedc652b-7c48-415a-9254-df7dc34eefd4" providerId="ADAL" clId="{4C6417A3-898B-44B9-9728-76EF2642C9C8}" dt="2025-05-23T11:29:33.420" v="6850" actId="478"/>
          <ac:spMkLst>
            <pc:docMk/>
            <pc:sldMk cId="3515373624" sldId="374"/>
            <ac:spMk id="17" creationId="{8F7E6404-C0F5-9977-9892-49E1BFFFBE72}"/>
          </ac:spMkLst>
        </pc:spChg>
        <pc:spChg chg="add mod ord">
          <ac:chgData name="Maria Borchert" userId="eedc652b-7c48-415a-9254-df7dc34eefd4" providerId="ADAL" clId="{4C6417A3-898B-44B9-9728-76EF2642C9C8}" dt="2025-05-23T11:28:09.585" v="6635" actId="1076"/>
          <ac:spMkLst>
            <pc:docMk/>
            <pc:sldMk cId="3515373624" sldId="374"/>
            <ac:spMk id="18" creationId="{5D8E9404-0CE5-7341-7231-CC4AD9D39D7A}"/>
          </ac:spMkLst>
        </pc:spChg>
        <pc:spChg chg="add mod">
          <ac:chgData name="Maria Borchert" userId="eedc652b-7c48-415a-9254-df7dc34eefd4" providerId="ADAL" clId="{4C6417A3-898B-44B9-9728-76EF2642C9C8}" dt="2025-05-15T10:49:08.183" v="3867"/>
          <ac:spMkLst>
            <pc:docMk/>
            <pc:sldMk cId="3515373624" sldId="374"/>
            <ac:spMk id="19" creationId="{174F45A9-90F3-E1AE-ACEC-06EA5D5EE1FB}"/>
          </ac:spMkLst>
        </pc:spChg>
        <pc:spChg chg="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20" creationId="{975DDC56-5B07-7B61-CFFA-D2FFCBBBBC24}"/>
          </ac:spMkLst>
        </pc:spChg>
        <pc:spChg chg="add mod">
          <ac:chgData name="Maria Borchert" userId="eedc652b-7c48-415a-9254-df7dc34eefd4" providerId="ADAL" clId="{4C6417A3-898B-44B9-9728-76EF2642C9C8}" dt="2025-05-28T09:37:48.641" v="9017" actId="1036"/>
          <ac:spMkLst>
            <pc:docMk/>
            <pc:sldMk cId="3515373624" sldId="374"/>
            <ac:spMk id="21" creationId="{1CD7FFDB-6846-1329-528B-D851C830AA95}"/>
          </ac:spMkLst>
        </pc:spChg>
        <pc:grpChg chg="mod">
          <ac:chgData name="Maria Borchert" userId="eedc652b-7c48-415a-9254-df7dc34eefd4" providerId="ADAL" clId="{4C6417A3-898B-44B9-9728-76EF2642C9C8}" dt="2025-05-28T09:37:48.641" v="9017" actId="1036"/>
          <ac:grpSpMkLst>
            <pc:docMk/>
            <pc:sldMk cId="3515373624" sldId="374"/>
            <ac:grpSpMk id="11" creationId="{94BA5039-C923-073D-E25A-59647F31502B}"/>
          </ac:grpSpMkLst>
        </pc:grpChg>
        <pc:picChg chg="mod">
          <ac:chgData name="Maria Borchert" userId="eedc652b-7c48-415a-9254-df7dc34eefd4" providerId="ADAL" clId="{4C6417A3-898B-44B9-9728-76EF2642C9C8}" dt="2025-05-15T10:45:29.990" v="3780" actId="207"/>
          <ac:picMkLst>
            <pc:docMk/>
            <pc:sldMk cId="3515373624" sldId="374"/>
            <ac:picMk id="9" creationId="{DAEDCE2A-07BB-8BC2-C049-6FAD5BF8B57C}"/>
          </ac:picMkLst>
        </pc:picChg>
        <pc:picChg chg="mod">
          <ac:chgData name="Maria Borchert" userId="eedc652b-7c48-415a-9254-df7dc34eefd4" providerId="ADAL" clId="{4C6417A3-898B-44B9-9728-76EF2642C9C8}" dt="2025-05-28T09:37:48.641" v="9017" actId="1036"/>
          <ac:picMkLst>
            <pc:docMk/>
            <pc:sldMk cId="3515373624" sldId="374"/>
            <ac:picMk id="13" creationId="{71A859E8-ECA7-F747-5A59-037A24BEB504}"/>
          </ac:picMkLst>
        </pc:picChg>
      </pc:sldChg>
      <pc:sldChg chg="addSp delSp modSp mod">
        <pc:chgData name="Maria Borchert" userId="eedc652b-7c48-415a-9254-df7dc34eefd4" providerId="ADAL" clId="{4C6417A3-898B-44B9-9728-76EF2642C9C8}" dt="2025-05-23T11:47:01.851" v="8141" actId="29295"/>
        <pc:sldMkLst>
          <pc:docMk/>
          <pc:sldMk cId="2984210910" sldId="376"/>
        </pc:sldMkLst>
        <pc:spChg chg="add mod">
          <ac:chgData name="Maria Borchert" userId="eedc652b-7c48-415a-9254-df7dc34eefd4" providerId="ADAL" clId="{4C6417A3-898B-44B9-9728-76EF2642C9C8}" dt="2025-05-23T11:46:42.161" v="8069" actId="1035"/>
          <ac:spMkLst>
            <pc:docMk/>
            <pc:sldMk cId="2984210910" sldId="376"/>
            <ac:spMk id="2" creationId="{8C9336BA-82BC-1341-0AE9-06FED6FD07B8}"/>
          </ac:spMkLst>
        </pc:spChg>
        <pc:spChg chg="mod">
          <ac:chgData name="Maria Borchert" userId="eedc652b-7c48-415a-9254-df7dc34eefd4" providerId="ADAL" clId="{4C6417A3-898B-44B9-9728-76EF2642C9C8}" dt="2025-05-23T09:54:16.554" v="5622" actId="20577"/>
          <ac:spMkLst>
            <pc:docMk/>
            <pc:sldMk cId="2984210910" sldId="376"/>
            <ac:spMk id="3" creationId="{0063CBD0-19FF-A9D0-A979-593B511194C6}"/>
          </ac:spMkLst>
        </pc:spChg>
        <pc:spChg chg="mod">
          <ac:chgData name="Maria Borchert" userId="eedc652b-7c48-415a-9254-df7dc34eefd4" providerId="ADAL" clId="{4C6417A3-898B-44B9-9728-76EF2642C9C8}" dt="2025-05-15T11:03:14.674" v="4461" actId="207"/>
          <ac:spMkLst>
            <pc:docMk/>
            <pc:sldMk cId="2984210910" sldId="376"/>
            <ac:spMk id="4" creationId="{D51E2FF9-3B4D-B89A-127C-62F9B469E740}"/>
          </ac:spMkLst>
        </pc:spChg>
        <pc:spChg chg="mod">
          <ac:chgData name="Maria Borchert" userId="eedc652b-7c48-415a-9254-df7dc34eefd4" providerId="ADAL" clId="{4C6417A3-898B-44B9-9728-76EF2642C9C8}" dt="2025-05-15T10:55:19.162" v="4171"/>
          <ac:spMkLst>
            <pc:docMk/>
            <pc:sldMk cId="2984210910" sldId="376"/>
            <ac:spMk id="7" creationId="{22F3073A-1BE6-06CA-2FBE-2216F3CFDB55}"/>
          </ac:spMkLst>
        </pc:spChg>
        <pc:spChg chg="add mod">
          <ac:chgData name="Maria Borchert" userId="eedc652b-7c48-415a-9254-df7dc34eefd4" providerId="ADAL" clId="{4C6417A3-898B-44B9-9728-76EF2642C9C8}" dt="2025-05-23T11:46:42.161" v="8069" actId="1035"/>
          <ac:spMkLst>
            <pc:docMk/>
            <pc:sldMk cId="2984210910" sldId="376"/>
            <ac:spMk id="7" creationId="{6135C715-0AED-EB08-2267-514358DA34A2}"/>
          </ac:spMkLst>
        </pc:spChg>
        <pc:spChg chg="add mod">
          <ac:chgData name="Maria Borchert" userId="eedc652b-7c48-415a-9254-df7dc34eefd4" providerId="ADAL" clId="{4C6417A3-898B-44B9-9728-76EF2642C9C8}" dt="2025-05-23T11:46:42.161" v="8069" actId="1035"/>
          <ac:spMkLst>
            <pc:docMk/>
            <pc:sldMk cId="2984210910" sldId="376"/>
            <ac:spMk id="9" creationId="{1129BBA2-E12A-9C2F-F620-0C675D8AE881}"/>
          </ac:spMkLst>
        </pc:spChg>
        <pc:spChg chg="add mod">
          <ac:chgData name="Maria Borchert" userId="eedc652b-7c48-415a-9254-df7dc34eefd4" providerId="ADAL" clId="{4C6417A3-898B-44B9-9728-76EF2642C9C8}" dt="2025-05-23T11:46:31.451" v="8019" actId="1038"/>
          <ac:spMkLst>
            <pc:docMk/>
            <pc:sldMk cId="2984210910" sldId="376"/>
            <ac:spMk id="11" creationId="{20DD4D41-DD02-559C-39A4-56EB131B6080}"/>
          </ac:spMkLst>
        </pc:spChg>
        <pc:spChg chg="del">
          <ac:chgData name="Maria Borchert" userId="eedc652b-7c48-415a-9254-df7dc34eefd4" providerId="ADAL" clId="{4C6417A3-898B-44B9-9728-76EF2642C9C8}" dt="2025-05-15T10:55:21.400" v="4173" actId="478"/>
          <ac:spMkLst>
            <pc:docMk/>
            <pc:sldMk cId="2984210910" sldId="376"/>
            <ac:spMk id="11" creationId="{89C1F584-05C6-332C-ED11-305BBD2A37F4}"/>
          </ac:spMkLst>
        </pc:spChg>
        <pc:spChg chg="add del mod">
          <ac:chgData name="Maria Borchert" userId="eedc652b-7c48-415a-9254-df7dc34eefd4" providerId="ADAL" clId="{4C6417A3-898B-44B9-9728-76EF2642C9C8}" dt="2025-05-15T10:57:15.039" v="4244" actId="478"/>
          <ac:spMkLst>
            <pc:docMk/>
            <pc:sldMk cId="2984210910" sldId="376"/>
            <ac:spMk id="12" creationId="{2753DF2C-339F-5C8E-7176-0BBA22A68256}"/>
          </ac:spMkLst>
        </pc:spChg>
        <pc:spChg chg="add mod">
          <ac:chgData name="Maria Borchert" userId="eedc652b-7c48-415a-9254-df7dc34eefd4" providerId="ADAL" clId="{4C6417A3-898B-44B9-9728-76EF2642C9C8}" dt="2025-05-15T10:51:35.979" v="4042"/>
          <ac:spMkLst>
            <pc:docMk/>
            <pc:sldMk cId="2984210910" sldId="376"/>
            <ac:spMk id="13" creationId="{B3A716CF-D114-9E01-8904-061605F59C76}"/>
          </ac:spMkLst>
        </pc:spChg>
        <pc:spChg chg="add del mod">
          <ac:chgData name="Maria Borchert" userId="eedc652b-7c48-415a-9254-df7dc34eefd4" providerId="ADAL" clId="{4C6417A3-898B-44B9-9728-76EF2642C9C8}" dt="2025-05-15T10:56:28.142" v="4195" actId="478"/>
          <ac:spMkLst>
            <pc:docMk/>
            <pc:sldMk cId="2984210910" sldId="376"/>
            <ac:spMk id="14" creationId="{D9E6EC08-A525-B179-70B9-44FFDB2827F3}"/>
          </ac:spMkLst>
        </pc:spChg>
        <pc:spChg chg="add del mod">
          <ac:chgData name="Maria Borchert" userId="eedc652b-7c48-415a-9254-df7dc34eefd4" providerId="ADAL" clId="{4C6417A3-898B-44B9-9728-76EF2642C9C8}" dt="2025-05-15T10:56:58.431" v="4219" actId="478"/>
          <ac:spMkLst>
            <pc:docMk/>
            <pc:sldMk cId="2984210910" sldId="376"/>
            <ac:spMk id="15" creationId="{41D0F5C1-57F2-A7B7-3507-35701B151B0A}"/>
          </ac:spMkLst>
        </pc:spChg>
        <pc:spChg chg="del mod">
          <ac:chgData name="Maria Borchert" userId="eedc652b-7c48-415a-9254-df7dc34eefd4" providerId="ADAL" clId="{4C6417A3-898B-44B9-9728-76EF2642C9C8}" dt="2025-05-23T11:45:46.659" v="7986" actId="478"/>
          <ac:spMkLst>
            <pc:docMk/>
            <pc:sldMk cId="2984210910" sldId="376"/>
            <ac:spMk id="23" creationId="{B92AF077-D788-23DF-E0C3-FAE7C94CE385}"/>
          </ac:spMkLst>
        </pc:spChg>
        <pc:spChg chg="add del mod">
          <ac:chgData name="Maria Borchert" userId="eedc652b-7c48-415a-9254-df7dc34eefd4" providerId="ADAL" clId="{4C6417A3-898B-44B9-9728-76EF2642C9C8}" dt="2025-05-23T11:44:06.520" v="7941" actId="478"/>
          <ac:spMkLst>
            <pc:docMk/>
            <pc:sldMk cId="2984210910" sldId="376"/>
            <ac:spMk id="24" creationId="{26D0C09E-DBD5-0A16-9F72-A408F940E6E1}"/>
          </ac:spMkLst>
        </pc:spChg>
        <pc:spChg chg="del mod">
          <ac:chgData name="Maria Borchert" userId="eedc652b-7c48-415a-9254-df7dc34eefd4" providerId="ADAL" clId="{4C6417A3-898B-44B9-9728-76EF2642C9C8}" dt="2025-05-23T11:43:29.986" v="7924" actId="478"/>
          <ac:spMkLst>
            <pc:docMk/>
            <pc:sldMk cId="2984210910" sldId="376"/>
            <ac:spMk id="25" creationId="{FBE32DFA-6E81-B62F-300C-4D72A47B0B62}"/>
          </ac:spMkLst>
        </pc:spChg>
        <pc:spChg chg="del">
          <ac:chgData name="Maria Borchert" userId="eedc652b-7c48-415a-9254-df7dc34eefd4" providerId="ADAL" clId="{4C6417A3-898B-44B9-9728-76EF2642C9C8}" dt="2025-05-15T10:57:58.860" v="4252" actId="478"/>
          <ac:spMkLst>
            <pc:docMk/>
            <pc:sldMk cId="2984210910" sldId="376"/>
            <ac:spMk id="26" creationId="{CE386E52-BF33-21EA-7486-1CEEA5B01E5E}"/>
          </ac:spMkLst>
        </pc:spChg>
        <pc:spChg chg="del">
          <ac:chgData name="Maria Borchert" userId="eedc652b-7c48-415a-9254-df7dc34eefd4" providerId="ADAL" clId="{4C6417A3-898B-44B9-9728-76EF2642C9C8}" dt="2025-05-15T10:57:56.886" v="4251" actId="478"/>
          <ac:spMkLst>
            <pc:docMk/>
            <pc:sldMk cId="2984210910" sldId="376"/>
            <ac:spMk id="27" creationId="{87537315-2657-E222-AC35-7884F16557FA}"/>
          </ac:spMkLst>
        </pc:spChg>
        <pc:spChg chg="del">
          <ac:chgData name="Maria Borchert" userId="eedc652b-7c48-415a-9254-df7dc34eefd4" providerId="ADAL" clId="{4C6417A3-898B-44B9-9728-76EF2642C9C8}" dt="2025-05-15T10:57:55.527" v="4250" actId="478"/>
          <ac:spMkLst>
            <pc:docMk/>
            <pc:sldMk cId="2984210910" sldId="376"/>
            <ac:spMk id="28" creationId="{DA46968E-8211-0865-4550-BB491CF99486}"/>
          </ac:spMkLst>
        </pc:spChg>
        <pc:spChg chg="add del mod">
          <ac:chgData name="Maria Borchert" userId="eedc652b-7c48-415a-9254-df7dc34eefd4" providerId="ADAL" clId="{4C6417A3-898B-44B9-9728-76EF2642C9C8}" dt="2025-05-23T11:46:21.255" v="8004" actId="478"/>
          <ac:spMkLst>
            <pc:docMk/>
            <pc:sldMk cId="2984210910" sldId="376"/>
            <ac:spMk id="29" creationId="{E151372C-4417-65A2-48D4-5785D0743D70}"/>
          </ac:spMkLst>
        </pc:spChg>
        <pc:spChg chg="del mod">
          <ac:chgData name="Maria Borchert" userId="eedc652b-7c48-415a-9254-df7dc34eefd4" providerId="ADAL" clId="{4C6417A3-898B-44B9-9728-76EF2642C9C8}" dt="2025-05-15T10:53:24.384" v="4135" actId="478"/>
          <ac:spMkLst>
            <pc:docMk/>
            <pc:sldMk cId="2984210910" sldId="376"/>
            <ac:spMk id="31" creationId="{7617F58C-F596-EA74-C1A3-B563C3274170}"/>
          </ac:spMkLst>
        </pc:spChg>
        <pc:spChg chg="del mod">
          <ac:chgData name="Maria Borchert" userId="eedc652b-7c48-415a-9254-df7dc34eefd4" providerId="ADAL" clId="{4C6417A3-898B-44B9-9728-76EF2642C9C8}" dt="2025-05-15T10:53:38.867" v="4142"/>
          <ac:spMkLst>
            <pc:docMk/>
            <pc:sldMk cId="2984210910" sldId="376"/>
            <ac:spMk id="32" creationId="{EEEDDFDE-AEF5-9EB7-B1EC-5FC3ABB41CFC}"/>
          </ac:spMkLst>
        </pc:spChg>
        <pc:spChg chg="mod">
          <ac:chgData name="Maria Borchert" userId="eedc652b-7c48-415a-9254-df7dc34eefd4" providerId="ADAL" clId="{4C6417A3-898B-44B9-9728-76EF2642C9C8}" dt="2025-05-15T11:05:01.546" v="4493"/>
          <ac:spMkLst>
            <pc:docMk/>
            <pc:sldMk cId="2984210910" sldId="376"/>
            <ac:spMk id="34" creationId="{5026798D-9BB9-07CE-0367-BF39D329A76F}"/>
          </ac:spMkLst>
        </pc:spChg>
        <pc:spChg chg="mod">
          <ac:chgData name="Maria Borchert" userId="eedc652b-7c48-415a-9254-df7dc34eefd4" providerId="ADAL" clId="{4C6417A3-898B-44B9-9728-76EF2642C9C8}" dt="2025-05-23T11:46:42.161" v="8069" actId="1035"/>
          <ac:spMkLst>
            <pc:docMk/>
            <pc:sldMk cId="2984210910" sldId="376"/>
            <ac:spMk id="37" creationId="{502C42E5-7797-1147-7D2D-E7707AAD8460}"/>
          </ac:spMkLst>
        </pc:spChg>
        <pc:spChg chg="mod">
          <ac:chgData name="Maria Borchert" userId="eedc652b-7c48-415a-9254-df7dc34eefd4" providerId="ADAL" clId="{4C6417A3-898B-44B9-9728-76EF2642C9C8}" dt="2025-05-23T11:46:42.161" v="8069" actId="1035"/>
          <ac:spMkLst>
            <pc:docMk/>
            <pc:sldMk cId="2984210910" sldId="376"/>
            <ac:spMk id="40" creationId="{D2FD79F7-CA80-1C5E-3C58-61554286692E}"/>
          </ac:spMkLst>
        </pc:spChg>
        <pc:spChg chg="mod">
          <ac:chgData name="Maria Borchert" userId="eedc652b-7c48-415a-9254-df7dc34eefd4" providerId="ADAL" clId="{4C6417A3-898B-44B9-9728-76EF2642C9C8}" dt="2025-05-23T11:46:42.161" v="8069" actId="1035"/>
          <ac:spMkLst>
            <pc:docMk/>
            <pc:sldMk cId="2984210910" sldId="376"/>
            <ac:spMk id="43" creationId="{DA81F9E8-F9D8-493C-36AE-ADB732E50140}"/>
          </ac:spMkLst>
        </pc:spChg>
        <pc:spChg chg="mod">
          <ac:chgData name="Maria Borchert" userId="eedc652b-7c48-415a-9254-df7dc34eefd4" providerId="ADAL" clId="{4C6417A3-898B-44B9-9728-76EF2642C9C8}" dt="2025-05-15T11:04:54.990" v="4486"/>
          <ac:spMkLst>
            <pc:docMk/>
            <pc:sldMk cId="2984210910" sldId="376"/>
            <ac:spMk id="46" creationId="{0F5DE114-C695-3B62-83F8-5718F38523D2}"/>
          </ac:spMkLst>
        </pc:spChg>
        <pc:spChg chg="mod">
          <ac:chgData name="Maria Borchert" userId="eedc652b-7c48-415a-9254-df7dc34eefd4" providerId="ADAL" clId="{4C6417A3-898B-44B9-9728-76EF2642C9C8}" dt="2025-05-15T11:04:54.993" v="4489"/>
          <ac:spMkLst>
            <pc:docMk/>
            <pc:sldMk cId="2984210910" sldId="376"/>
            <ac:spMk id="49" creationId="{4B3D21E0-8494-EA5F-EDA3-AC01FF775B6F}"/>
          </ac:spMkLst>
        </pc:spChg>
        <pc:spChg chg="mod">
          <ac:chgData name="Maria Borchert" userId="eedc652b-7c48-415a-9254-df7dc34eefd4" providerId="ADAL" clId="{4C6417A3-898B-44B9-9728-76EF2642C9C8}" dt="2025-05-15T11:05:04.611" v="4497"/>
          <ac:spMkLst>
            <pc:docMk/>
            <pc:sldMk cId="2984210910" sldId="376"/>
            <ac:spMk id="52" creationId="{48786C98-8C08-BD7F-54A7-EC36961CABC3}"/>
          </ac:spMkLst>
        </pc:spChg>
        <pc:grpChg chg="del mod">
          <ac:chgData name="Maria Borchert" userId="eedc652b-7c48-415a-9254-df7dc34eefd4" providerId="ADAL" clId="{4C6417A3-898B-44B9-9728-76EF2642C9C8}" dt="2025-05-15T10:55:19.443" v="4172" actId="478"/>
          <ac:grpSpMkLst>
            <pc:docMk/>
            <pc:sldMk cId="2984210910" sldId="376"/>
            <ac:grpSpMk id="2" creationId="{2A5E5CF5-545E-352D-C815-B5B4D9C4750B}"/>
          </ac:grpSpMkLst>
        </pc:grpChg>
        <pc:grpChg chg="del">
          <ac:chgData name="Maria Borchert" userId="eedc652b-7c48-415a-9254-df7dc34eefd4" providerId="ADAL" clId="{4C6417A3-898B-44B9-9728-76EF2642C9C8}" dt="2025-05-15T10:52:12.133" v="4092" actId="478"/>
          <ac:grpSpMkLst>
            <pc:docMk/>
            <pc:sldMk cId="2984210910" sldId="376"/>
            <ac:grpSpMk id="16" creationId="{5ECDA055-51DD-ED0D-3F7A-C06296864EC3}"/>
          </ac:grpSpMkLst>
        </pc:grpChg>
        <pc:grpChg chg="del mod">
          <ac:chgData name="Maria Borchert" userId="eedc652b-7c48-415a-9254-df7dc34eefd4" providerId="ADAL" clId="{4C6417A3-898B-44B9-9728-76EF2642C9C8}" dt="2025-05-15T11:05:02.128" v="4494" actId="478"/>
          <ac:grpSpMkLst>
            <pc:docMk/>
            <pc:sldMk cId="2984210910" sldId="376"/>
            <ac:grpSpMk id="33" creationId="{4F8718E7-D37E-DABD-FEE7-3257FBBB5698}"/>
          </ac:grpSpMkLst>
        </pc:grpChg>
        <pc:grpChg chg="mod">
          <ac:chgData name="Maria Borchert" userId="eedc652b-7c48-415a-9254-df7dc34eefd4" providerId="ADAL" clId="{4C6417A3-898B-44B9-9728-76EF2642C9C8}" dt="2025-05-23T11:46:42.161" v="8069" actId="1035"/>
          <ac:grpSpMkLst>
            <pc:docMk/>
            <pc:sldMk cId="2984210910" sldId="376"/>
            <ac:grpSpMk id="36" creationId="{D105DA16-FEA8-B7F5-5BC4-84BFAEFA39CA}"/>
          </ac:grpSpMkLst>
        </pc:grpChg>
        <pc:grpChg chg="mod">
          <ac:chgData name="Maria Borchert" userId="eedc652b-7c48-415a-9254-df7dc34eefd4" providerId="ADAL" clId="{4C6417A3-898B-44B9-9728-76EF2642C9C8}" dt="2025-05-23T11:46:42.161" v="8069" actId="1035"/>
          <ac:grpSpMkLst>
            <pc:docMk/>
            <pc:sldMk cId="2984210910" sldId="376"/>
            <ac:grpSpMk id="39" creationId="{E14B8691-1EF2-B8A1-22FD-1321A01A6EBA}"/>
          </ac:grpSpMkLst>
        </pc:grpChg>
        <pc:grpChg chg="mod">
          <ac:chgData name="Maria Borchert" userId="eedc652b-7c48-415a-9254-df7dc34eefd4" providerId="ADAL" clId="{4C6417A3-898B-44B9-9728-76EF2642C9C8}" dt="2025-05-23T11:46:42.161" v="8069" actId="1035"/>
          <ac:grpSpMkLst>
            <pc:docMk/>
            <pc:sldMk cId="2984210910" sldId="376"/>
            <ac:grpSpMk id="42" creationId="{6A459D24-346A-C0E8-83B6-05EB06AA28FB}"/>
          </ac:grpSpMkLst>
        </pc:grpChg>
        <pc:grpChg chg="del mod">
          <ac:chgData name="Maria Borchert" userId="eedc652b-7c48-415a-9254-df7dc34eefd4" providerId="ADAL" clId="{4C6417A3-898B-44B9-9728-76EF2642C9C8}" dt="2025-05-15T11:04:56.029" v="4490" actId="478"/>
          <ac:grpSpMkLst>
            <pc:docMk/>
            <pc:sldMk cId="2984210910" sldId="376"/>
            <ac:grpSpMk id="45" creationId="{44115420-4BF4-5A91-C79F-D32AB976B384}"/>
          </ac:grpSpMkLst>
        </pc:grpChg>
        <pc:grpChg chg="del mod">
          <ac:chgData name="Maria Borchert" userId="eedc652b-7c48-415a-9254-df7dc34eefd4" providerId="ADAL" clId="{4C6417A3-898B-44B9-9728-76EF2642C9C8}" dt="2025-05-15T11:04:56.029" v="4490" actId="478"/>
          <ac:grpSpMkLst>
            <pc:docMk/>
            <pc:sldMk cId="2984210910" sldId="376"/>
            <ac:grpSpMk id="48" creationId="{74EE97A7-D1F9-D05D-0EF4-B70D14E7CB65}"/>
          </ac:grpSpMkLst>
        </pc:grpChg>
        <pc:grpChg chg="del mod">
          <ac:chgData name="Maria Borchert" userId="eedc652b-7c48-415a-9254-df7dc34eefd4" providerId="ADAL" clId="{4C6417A3-898B-44B9-9728-76EF2642C9C8}" dt="2025-05-15T11:05:05.261" v="4498" actId="478"/>
          <ac:grpSpMkLst>
            <pc:docMk/>
            <pc:sldMk cId="2984210910" sldId="376"/>
            <ac:grpSpMk id="51" creationId="{4EC328BE-492A-C8AD-6EDF-0B0A27A03B7F}"/>
          </ac:grpSpMkLst>
        </pc:grpChg>
        <pc:picChg chg="mod">
          <ac:chgData name="Maria Borchert" userId="eedc652b-7c48-415a-9254-df7dc34eefd4" providerId="ADAL" clId="{4C6417A3-898B-44B9-9728-76EF2642C9C8}" dt="2025-05-15T10:55:19.162" v="4170"/>
          <ac:picMkLst>
            <pc:docMk/>
            <pc:sldMk cId="2984210910" sldId="376"/>
            <ac:picMk id="9" creationId="{D1C92526-9886-E17D-FDCB-7446D7D3BC08}"/>
          </ac:picMkLst>
        </pc:picChg>
        <pc:picChg chg="mod">
          <ac:chgData name="Maria Borchert" userId="eedc652b-7c48-415a-9254-df7dc34eefd4" providerId="ADAL" clId="{4C6417A3-898B-44B9-9728-76EF2642C9C8}" dt="2025-05-23T11:47:01.851" v="8141" actId="29295"/>
          <ac:picMkLst>
            <pc:docMk/>
            <pc:sldMk cId="2984210910" sldId="376"/>
            <ac:picMk id="10" creationId="{5DF8EFD4-DEFE-4A01-F8F1-BA5437963585}"/>
          </ac:picMkLst>
        </pc:picChg>
        <pc:picChg chg="mod">
          <ac:chgData name="Maria Borchert" userId="eedc652b-7c48-415a-9254-df7dc34eefd4" providerId="ADAL" clId="{4C6417A3-898B-44B9-9728-76EF2642C9C8}" dt="2025-05-15T11:05:01.546" v="4492"/>
          <ac:picMkLst>
            <pc:docMk/>
            <pc:sldMk cId="2984210910" sldId="376"/>
            <ac:picMk id="35" creationId="{6E4DAABA-6D7B-ECB5-AABD-8C1C0F5C9529}"/>
          </ac:picMkLst>
        </pc:picChg>
        <pc:picChg chg="mod">
          <ac:chgData name="Maria Borchert" userId="eedc652b-7c48-415a-9254-df7dc34eefd4" providerId="ADAL" clId="{4C6417A3-898B-44B9-9728-76EF2642C9C8}" dt="2025-05-23T11:46:42.161" v="8069" actId="1035"/>
          <ac:picMkLst>
            <pc:docMk/>
            <pc:sldMk cId="2984210910" sldId="376"/>
            <ac:picMk id="38" creationId="{14384D3C-B092-CF27-42AC-C135A252E923}"/>
          </ac:picMkLst>
        </pc:picChg>
        <pc:picChg chg="mod">
          <ac:chgData name="Maria Borchert" userId="eedc652b-7c48-415a-9254-df7dc34eefd4" providerId="ADAL" clId="{4C6417A3-898B-44B9-9728-76EF2642C9C8}" dt="2025-05-23T11:46:42.161" v="8069" actId="1035"/>
          <ac:picMkLst>
            <pc:docMk/>
            <pc:sldMk cId="2984210910" sldId="376"/>
            <ac:picMk id="41" creationId="{EB2F076E-6F2F-86FD-C7FE-E04C801E4FC9}"/>
          </ac:picMkLst>
        </pc:picChg>
        <pc:picChg chg="mod">
          <ac:chgData name="Maria Borchert" userId="eedc652b-7c48-415a-9254-df7dc34eefd4" providerId="ADAL" clId="{4C6417A3-898B-44B9-9728-76EF2642C9C8}" dt="2025-05-23T11:46:42.161" v="8069" actId="1035"/>
          <ac:picMkLst>
            <pc:docMk/>
            <pc:sldMk cId="2984210910" sldId="376"/>
            <ac:picMk id="44" creationId="{7968C2E6-2C07-DCA2-7F63-92D923C31AF3}"/>
          </ac:picMkLst>
        </pc:picChg>
        <pc:picChg chg="mod">
          <ac:chgData name="Maria Borchert" userId="eedc652b-7c48-415a-9254-df7dc34eefd4" providerId="ADAL" clId="{4C6417A3-898B-44B9-9728-76EF2642C9C8}" dt="2025-05-15T11:04:54.990" v="4485"/>
          <ac:picMkLst>
            <pc:docMk/>
            <pc:sldMk cId="2984210910" sldId="376"/>
            <ac:picMk id="47" creationId="{A5B0DFC5-7C26-087A-C3F4-A23D5A409C59}"/>
          </ac:picMkLst>
        </pc:picChg>
        <pc:picChg chg="mod">
          <ac:chgData name="Maria Borchert" userId="eedc652b-7c48-415a-9254-df7dc34eefd4" providerId="ADAL" clId="{4C6417A3-898B-44B9-9728-76EF2642C9C8}" dt="2025-05-15T11:04:54.990" v="4488"/>
          <ac:picMkLst>
            <pc:docMk/>
            <pc:sldMk cId="2984210910" sldId="376"/>
            <ac:picMk id="50" creationId="{6FF096E0-5A8F-A1EB-A86A-2063B8C72E42}"/>
          </ac:picMkLst>
        </pc:picChg>
        <pc:picChg chg="mod">
          <ac:chgData name="Maria Borchert" userId="eedc652b-7c48-415a-9254-df7dc34eefd4" providerId="ADAL" clId="{4C6417A3-898B-44B9-9728-76EF2642C9C8}" dt="2025-05-15T11:05:04.611" v="4496"/>
          <ac:picMkLst>
            <pc:docMk/>
            <pc:sldMk cId="2984210910" sldId="376"/>
            <ac:picMk id="53" creationId="{97B98FB3-1B0B-8F3A-0122-A982531A3878}"/>
          </ac:picMkLst>
        </pc:picChg>
        <pc:cxnChg chg="del mod">
          <ac:chgData name="Maria Borchert" userId="eedc652b-7c48-415a-9254-df7dc34eefd4" providerId="ADAL" clId="{4C6417A3-898B-44B9-9728-76EF2642C9C8}" dt="2025-05-15T10:58:07.191" v="4312" actId="478"/>
          <ac:cxnSpMkLst>
            <pc:docMk/>
            <pc:sldMk cId="2984210910" sldId="376"/>
            <ac:cxnSpMk id="30" creationId="{4E0E86CE-9FCA-0A59-E548-ED1D999C3DF3}"/>
          </ac:cxnSpMkLst>
        </pc:cxnChg>
      </pc:sldChg>
      <pc:sldChg chg="addSp delSp modSp mod modAnim">
        <pc:chgData name="Maria Borchert" userId="eedc652b-7c48-415a-9254-df7dc34eefd4" providerId="ADAL" clId="{4C6417A3-898B-44B9-9728-76EF2642C9C8}" dt="2025-05-28T09:38:45.084" v="9069" actId="1036"/>
        <pc:sldMkLst>
          <pc:docMk/>
          <pc:sldMk cId="2592013104" sldId="378"/>
        </pc:sldMkLst>
        <pc:spChg chg="add mod">
          <ac:chgData name="Maria Borchert" userId="eedc652b-7c48-415a-9254-df7dc34eefd4" providerId="ADAL" clId="{4C6417A3-898B-44B9-9728-76EF2642C9C8}" dt="2025-05-09T08:31:03.401" v="888"/>
          <ac:spMkLst>
            <pc:docMk/>
            <pc:sldMk cId="2592013104" sldId="378"/>
            <ac:spMk id="2" creationId="{C5849EC6-750E-5715-A837-2F3A60C95AF5}"/>
          </ac:spMkLst>
        </pc:spChg>
        <pc:spChg chg="mod">
          <ac:chgData name="Maria Borchert" userId="eedc652b-7c48-415a-9254-df7dc34eefd4" providerId="ADAL" clId="{4C6417A3-898B-44B9-9728-76EF2642C9C8}" dt="2025-05-28T09:38:25.692" v="9020" actId="20577"/>
          <ac:spMkLst>
            <pc:docMk/>
            <pc:sldMk cId="2592013104" sldId="378"/>
            <ac:spMk id="3" creationId="{CAC63AEE-5D80-5FBF-4C2E-6311484EA78A}"/>
          </ac:spMkLst>
        </pc:spChg>
        <pc:spChg chg="mod">
          <ac:chgData name="Maria Borchert" userId="eedc652b-7c48-415a-9254-df7dc34eefd4" providerId="ADAL" clId="{4C6417A3-898B-44B9-9728-76EF2642C9C8}" dt="2025-05-09T08:28:17.614" v="821"/>
          <ac:spMkLst>
            <pc:docMk/>
            <pc:sldMk cId="2592013104" sldId="378"/>
            <ac:spMk id="4" creationId="{CBE859D1-DC67-8B17-714C-B9A0F6EFE166}"/>
          </ac:spMkLst>
        </pc:spChg>
        <pc:spChg chg="mod">
          <ac:chgData name="Maria Borchert" userId="eedc652b-7c48-415a-9254-df7dc34eefd4" providerId="ADAL" clId="{4C6417A3-898B-44B9-9728-76EF2642C9C8}" dt="2025-05-09T08:31:10.484" v="901" actId="207"/>
          <ac:spMkLst>
            <pc:docMk/>
            <pc:sldMk cId="2592013104" sldId="378"/>
            <ac:spMk id="6" creationId="{EA618753-E3D8-68C3-771B-70BB567FFF46}"/>
          </ac:spMkLst>
        </pc:spChg>
        <pc:spChg chg="add mod">
          <ac:chgData name="Maria Borchert" userId="eedc652b-7c48-415a-9254-df7dc34eefd4" providerId="ADAL" clId="{4C6417A3-898B-44B9-9728-76EF2642C9C8}" dt="2025-05-28T09:38:45.084" v="9069" actId="1036"/>
          <ac:spMkLst>
            <pc:docMk/>
            <pc:sldMk cId="2592013104" sldId="378"/>
            <ac:spMk id="7" creationId="{44632862-835A-9A3C-A38A-292E9115377E}"/>
          </ac:spMkLst>
        </pc:spChg>
        <pc:spChg chg="del mod">
          <ac:chgData name="Maria Borchert" userId="eedc652b-7c48-415a-9254-df7dc34eefd4" providerId="ADAL" clId="{4C6417A3-898B-44B9-9728-76EF2642C9C8}" dt="2025-05-09T08:31:03.398" v="882"/>
          <ac:spMkLst>
            <pc:docMk/>
            <pc:sldMk cId="2592013104" sldId="378"/>
            <ac:spMk id="8" creationId="{53FA4B40-4891-52CB-8EB7-EE1CE3FECF76}"/>
          </ac:spMkLst>
        </pc:spChg>
        <pc:spChg chg="add del">
          <ac:chgData name="Maria Borchert" userId="eedc652b-7c48-415a-9254-df7dc34eefd4" providerId="ADAL" clId="{4C6417A3-898B-44B9-9728-76EF2642C9C8}" dt="2025-05-23T09:49:06.382" v="5422" actId="22"/>
          <ac:spMkLst>
            <pc:docMk/>
            <pc:sldMk cId="2592013104" sldId="378"/>
            <ac:spMk id="9" creationId="{FF6588C0-613E-24BD-BE04-0D3436765D4D}"/>
          </ac:spMkLst>
        </pc:spChg>
        <pc:spChg chg="add mod">
          <ac:chgData name="Maria Borchert" userId="eedc652b-7c48-415a-9254-df7dc34eefd4" providerId="ADAL" clId="{4C6417A3-898B-44B9-9728-76EF2642C9C8}" dt="2025-05-28T09:38:45.084" v="9069" actId="1036"/>
          <ac:spMkLst>
            <pc:docMk/>
            <pc:sldMk cId="2592013104" sldId="378"/>
            <ac:spMk id="11" creationId="{70320C7E-832A-E3B2-908C-C1A5C03695E1}"/>
          </ac:spMkLst>
        </pc:spChg>
        <pc:spChg chg="mod">
          <ac:chgData name="Maria Borchert" userId="eedc652b-7c48-415a-9254-df7dc34eefd4" providerId="ADAL" clId="{4C6417A3-898B-44B9-9728-76EF2642C9C8}" dt="2025-05-28T09:38:45.084" v="9069" actId="1036"/>
          <ac:spMkLst>
            <pc:docMk/>
            <pc:sldMk cId="2592013104" sldId="378"/>
            <ac:spMk id="20" creationId="{9EFE6B99-3DF6-BBE4-AA10-C168E3FC381F}"/>
          </ac:spMkLst>
        </pc:spChg>
        <pc:spChg chg="mod">
          <ac:chgData name="Maria Borchert" userId="eedc652b-7c48-415a-9254-df7dc34eefd4" providerId="ADAL" clId="{4C6417A3-898B-44B9-9728-76EF2642C9C8}" dt="2025-05-28T09:38:45.084" v="9069" actId="1036"/>
          <ac:spMkLst>
            <pc:docMk/>
            <pc:sldMk cId="2592013104" sldId="378"/>
            <ac:spMk id="21" creationId="{3007E2CD-66C9-2058-3AB9-C1971F1DD7D6}"/>
          </ac:spMkLst>
        </pc:spChg>
        <pc:spChg chg="mod">
          <ac:chgData name="Maria Borchert" userId="eedc652b-7c48-415a-9254-df7dc34eefd4" providerId="ADAL" clId="{4C6417A3-898B-44B9-9728-76EF2642C9C8}" dt="2025-05-28T09:38:45.084" v="9069" actId="1036"/>
          <ac:spMkLst>
            <pc:docMk/>
            <pc:sldMk cId="2592013104" sldId="378"/>
            <ac:spMk id="24" creationId="{31C74C12-F60A-97FD-85B7-0CB8C6F3D2A1}"/>
          </ac:spMkLst>
        </pc:spChg>
        <pc:spChg chg="mod">
          <ac:chgData name="Maria Borchert" userId="eedc652b-7c48-415a-9254-df7dc34eefd4" providerId="ADAL" clId="{4C6417A3-898B-44B9-9728-76EF2642C9C8}" dt="2025-05-28T09:38:45.084" v="9069" actId="1036"/>
          <ac:spMkLst>
            <pc:docMk/>
            <pc:sldMk cId="2592013104" sldId="378"/>
            <ac:spMk id="27" creationId="{337CDC81-0BDA-B004-171B-A5B1FC1B683D}"/>
          </ac:spMkLst>
        </pc:spChg>
        <pc:grpChg chg="mod">
          <ac:chgData name="Maria Borchert" userId="eedc652b-7c48-415a-9254-df7dc34eefd4" providerId="ADAL" clId="{4C6417A3-898B-44B9-9728-76EF2642C9C8}" dt="2025-05-28T09:38:45.084" v="9069" actId="1036"/>
          <ac:grpSpMkLst>
            <pc:docMk/>
            <pc:sldMk cId="2592013104" sldId="378"/>
            <ac:grpSpMk id="23" creationId="{95B8EF7E-41BB-F0F8-CC1E-58AD88E704FD}"/>
          </ac:grpSpMkLst>
        </pc:grpChg>
        <pc:grpChg chg="mod">
          <ac:chgData name="Maria Borchert" userId="eedc652b-7c48-415a-9254-df7dc34eefd4" providerId="ADAL" clId="{4C6417A3-898B-44B9-9728-76EF2642C9C8}" dt="2025-05-28T09:38:45.084" v="9069" actId="1036"/>
          <ac:grpSpMkLst>
            <pc:docMk/>
            <pc:sldMk cId="2592013104" sldId="378"/>
            <ac:grpSpMk id="26" creationId="{CE192FB0-2A0C-6439-9DFB-02C9F19E222B}"/>
          </ac:grpSpMkLst>
        </pc:grpChg>
        <pc:picChg chg="mod">
          <ac:chgData name="Maria Borchert" userId="eedc652b-7c48-415a-9254-df7dc34eefd4" providerId="ADAL" clId="{4C6417A3-898B-44B9-9728-76EF2642C9C8}" dt="2025-05-28T09:38:45.084" v="9069" actId="1036"/>
          <ac:picMkLst>
            <pc:docMk/>
            <pc:sldMk cId="2592013104" sldId="378"/>
            <ac:picMk id="25" creationId="{116671E3-B445-2405-608F-C3B82FFF5980}"/>
          </ac:picMkLst>
        </pc:picChg>
        <pc:picChg chg="mod">
          <ac:chgData name="Maria Borchert" userId="eedc652b-7c48-415a-9254-df7dc34eefd4" providerId="ADAL" clId="{4C6417A3-898B-44B9-9728-76EF2642C9C8}" dt="2025-05-28T09:38:45.084" v="9069" actId="1036"/>
          <ac:picMkLst>
            <pc:docMk/>
            <pc:sldMk cId="2592013104" sldId="378"/>
            <ac:picMk id="28" creationId="{3C81A808-99D7-7FA0-5D9C-611FECA9F975}"/>
          </ac:picMkLst>
        </pc:picChg>
      </pc:sldChg>
      <pc:sldChg chg="addSp delSp modSp del mod">
        <pc:chgData name="Maria Borchert" userId="eedc652b-7c48-415a-9254-df7dc34eefd4" providerId="ADAL" clId="{4C6417A3-898B-44B9-9728-76EF2642C9C8}" dt="2025-05-23T09:52:51.270" v="5514" actId="47"/>
        <pc:sldMkLst>
          <pc:docMk/>
          <pc:sldMk cId="885184693" sldId="379"/>
        </pc:sldMkLst>
        <pc:spChg chg="mod">
          <ac:chgData name="Maria Borchert" userId="eedc652b-7c48-415a-9254-df7dc34eefd4" providerId="ADAL" clId="{4C6417A3-898B-44B9-9728-76EF2642C9C8}" dt="2025-05-09T08:28:22.942" v="822"/>
          <ac:spMkLst>
            <pc:docMk/>
            <pc:sldMk cId="885184693" sldId="379"/>
            <ac:spMk id="3" creationId="{0F2D64B3-548E-E976-21B8-659CAF5E3EE2}"/>
          </ac:spMkLst>
        </pc:spChg>
        <pc:spChg chg="mod">
          <ac:chgData name="Maria Borchert" userId="eedc652b-7c48-415a-9254-df7dc34eefd4" providerId="ADAL" clId="{4C6417A3-898B-44B9-9728-76EF2642C9C8}" dt="2025-05-09T08:31:32.342" v="921" actId="207"/>
          <ac:spMkLst>
            <pc:docMk/>
            <pc:sldMk cId="885184693" sldId="379"/>
            <ac:spMk id="5" creationId="{86BB4894-301C-6A12-DEFD-772299818638}"/>
          </ac:spMkLst>
        </pc:spChg>
        <pc:spChg chg="del mod">
          <ac:chgData name="Maria Borchert" userId="eedc652b-7c48-415a-9254-df7dc34eefd4" providerId="ADAL" clId="{4C6417A3-898B-44B9-9728-76EF2642C9C8}" dt="2025-05-09T08:31:24.527" v="907"/>
          <ac:spMkLst>
            <pc:docMk/>
            <pc:sldMk cId="885184693" sldId="379"/>
            <ac:spMk id="6" creationId="{B75B163F-BFEE-569B-7896-76DEDA443236}"/>
          </ac:spMkLst>
        </pc:spChg>
        <pc:spChg chg="mod">
          <ac:chgData name="Maria Borchert" userId="eedc652b-7c48-415a-9254-df7dc34eefd4" providerId="ADAL" clId="{4C6417A3-898B-44B9-9728-76EF2642C9C8}" dt="2025-05-09T08:28:32.425" v="824" actId="207"/>
          <ac:spMkLst>
            <pc:docMk/>
            <pc:sldMk cId="885184693" sldId="379"/>
            <ac:spMk id="7" creationId="{3BA7BC2D-644C-1419-2B48-A7FCA357D202}"/>
          </ac:spMkLst>
        </pc:spChg>
        <pc:spChg chg="add del mod">
          <ac:chgData name="Maria Borchert" userId="eedc652b-7c48-415a-9254-df7dc34eefd4" providerId="ADAL" clId="{4C6417A3-898B-44B9-9728-76EF2642C9C8}" dt="2025-05-09T08:02:57.891" v="315" actId="931"/>
          <ac:spMkLst>
            <pc:docMk/>
            <pc:sldMk cId="885184693" sldId="379"/>
            <ac:spMk id="8" creationId="{A0ED4EF9-F716-6BD4-520A-9FEC62526D31}"/>
          </ac:spMkLst>
        </pc:spChg>
        <pc:spChg chg="add mod">
          <ac:chgData name="Maria Borchert" userId="eedc652b-7c48-415a-9254-df7dc34eefd4" providerId="ADAL" clId="{4C6417A3-898B-44B9-9728-76EF2642C9C8}" dt="2025-05-23T09:47:29.549" v="5383" actId="21"/>
          <ac:spMkLst>
            <pc:docMk/>
            <pc:sldMk cId="885184693" sldId="379"/>
            <ac:spMk id="11" creationId="{EC7A3343-0F2B-5AF7-0332-4FB231091BF8}"/>
          </ac:spMkLst>
        </pc:spChg>
        <pc:spChg chg="add del mod">
          <ac:chgData name="Maria Borchert" userId="eedc652b-7c48-415a-9254-df7dc34eefd4" providerId="ADAL" clId="{4C6417A3-898B-44B9-9728-76EF2642C9C8}" dt="2025-05-09T08:06:34.675" v="425" actId="478"/>
          <ac:spMkLst>
            <pc:docMk/>
            <pc:sldMk cId="885184693" sldId="379"/>
            <ac:spMk id="12" creationId="{77FB8FF2-2CE8-BF81-2EA0-40C40F41789A}"/>
          </ac:spMkLst>
        </pc:spChg>
        <pc:spChg chg="add mod">
          <ac:chgData name="Maria Borchert" userId="eedc652b-7c48-415a-9254-df7dc34eefd4" providerId="ADAL" clId="{4C6417A3-898B-44B9-9728-76EF2642C9C8}" dt="2025-05-09T08:31:24.532" v="912"/>
          <ac:spMkLst>
            <pc:docMk/>
            <pc:sldMk cId="885184693" sldId="379"/>
            <ac:spMk id="14" creationId="{1D422A65-06B4-870B-1D26-349BC4872DB5}"/>
          </ac:spMkLst>
        </pc:spChg>
        <pc:spChg chg="del mod">
          <ac:chgData name="Maria Borchert" userId="eedc652b-7c48-415a-9254-df7dc34eefd4" providerId="ADAL" clId="{4C6417A3-898B-44B9-9728-76EF2642C9C8}" dt="2025-05-09T07:59:32.865" v="313" actId="478"/>
          <ac:spMkLst>
            <pc:docMk/>
            <pc:sldMk cId="885184693" sldId="379"/>
            <ac:spMk id="69" creationId="{B7FB7E1D-1330-5F7B-D890-8D0F8DF390F4}"/>
          </ac:spMkLst>
        </pc:spChg>
        <pc:spChg chg="del mod">
          <ac:chgData name="Maria Borchert" userId="eedc652b-7c48-415a-9254-df7dc34eefd4" providerId="ADAL" clId="{4C6417A3-898B-44B9-9728-76EF2642C9C8}" dt="2025-05-09T07:59:32.865" v="313" actId="478"/>
          <ac:spMkLst>
            <pc:docMk/>
            <pc:sldMk cId="885184693" sldId="379"/>
            <ac:spMk id="70" creationId="{2FB5C388-AE4F-9CBE-3B37-EE79240B330F}"/>
          </ac:spMkLst>
        </pc:spChg>
        <pc:spChg chg="del mod">
          <ac:chgData name="Maria Borchert" userId="eedc652b-7c48-415a-9254-df7dc34eefd4" providerId="ADAL" clId="{4C6417A3-898B-44B9-9728-76EF2642C9C8}" dt="2025-05-09T07:59:32.865" v="313" actId="478"/>
          <ac:spMkLst>
            <pc:docMk/>
            <pc:sldMk cId="885184693" sldId="379"/>
            <ac:spMk id="71" creationId="{9A1473DC-33E3-DE58-0068-B907D2CB61E7}"/>
          </ac:spMkLst>
        </pc:spChg>
        <pc:spChg chg="del mod">
          <ac:chgData name="Maria Borchert" userId="eedc652b-7c48-415a-9254-df7dc34eefd4" providerId="ADAL" clId="{4C6417A3-898B-44B9-9728-76EF2642C9C8}" dt="2025-05-09T07:59:32.865" v="313" actId="478"/>
          <ac:spMkLst>
            <pc:docMk/>
            <pc:sldMk cId="885184693" sldId="379"/>
            <ac:spMk id="77" creationId="{AB8CF300-0B6B-6154-7EA3-FB9FBB6514DC}"/>
          </ac:spMkLst>
        </pc:spChg>
        <pc:spChg chg="del mod">
          <ac:chgData name="Maria Borchert" userId="eedc652b-7c48-415a-9254-df7dc34eefd4" providerId="ADAL" clId="{4C6417A3-898B-44B9-9728-76EF2642C9C8}" dt="2025-05-09T07:59:32.865" v="313" actId="478"/>
          <ac:spMkLst>
            <pc:docMk/>
            <pc:sldMk cId="885184693" sldId="379"/>
            <ac:spMk id="78" creationId="{CB7C76F1-D5B3-D0A9-6343-031EC7708ECC}"/>
          </ac:spMkLst>
        </pc:spChg>
        <pc:spChg chg="del mod">
          <ac:chgData name="Maria Borchert" userId="eedc652b-7c48-415a-9254-df7dc34eefd4" providerId="ADAL" clId="{4C6417A3-898B-44B9-9728-76EF2642C9C8}" dt="2025-05-09T07:59:32.865" v="313" actId="478"/>
          <ac:spMkLst>
            <pc:docMk/>
            <pc:sldMk cId="885184693" sldId="379"/>
            <ac:spMk id="79" creationId="{6A61E2BC-FF86-6B44-B019-DA48B580FFF7}"/>
          </ac:spMkLst>
        </pc:spChg>
        <pc:spChg chg="del mod">
          <ac:chgData name="Maria Borchert" userId="eedc652b-7c48-415a-9254-df7dc34eefd4" providerId="ADAL" clId="{4C6417A3-898B-44B9-9728-76EF2642C9C8}" dt="2025-05-09T08:07:07.752" v="435" actId="478"/>
          <ac:spMkLst>
            <pc:docMk/>
            <pc:sldMk cId="885184693" sldId="379"/>
            <ac:spMk id="83" creationId="{C926549B-207E-2DF7-D234-79557F7A93DE}"/>
          </ac:spMkLst>
        </pc:spChg>
        <pc:spChg chg="del mod">
          <ac:chgData name="Maria Borchert" userId="eedc652b-7c48-415a-9254-df7dc34eefd4" providerId="ADAL" clId="{4C6417A3-898B-44B9-9728-76EF2642C9C8}" dt="2025-05-09T08:07:03.504" v="433" actId="478"/>
          <ac:spMkLst>
            <pc:docMk/>
            <pc:sldMk cId="885184693" sldId="379"/>
            <ac:spMk id="84" creationId="{BD400591-FDCD-D1B7-616F-2B1A745D1674}"/>
          </ac:spMkLst>
        </pc:spChg>
        <pc:spChg chg="del mod">
          <ac:chgData name="Maria Borchert" userId="eedc652b-7c48-415a-9254-df7dc34eefd4" providerId="ADAL" clId="{4C6417A3-898B-44B9-9728-76EF2642C9C8}" dt="2025-05-09T08:07:05.600" v="434" actId="478"/>
          <ac:spMkLst>
            <pc:docMk/>
            <pc:sldMk cId="885184693" sldId="379"/>
            <ac:spMk id="85" creationId="{4DBA45ED-8CC9-2510-CF59-AC8BF417E1AA}"/>
          </ac:spMkLst>
        </pc:spChg>
        <pc:spChg chg="mod">
          <ac:chgData name="Maria Borchert" userId="eedc652b-7c48-415a-9254-df7dc34eefd4" providerId="ADAL" clId="{4C6417A3-898B-44B9-9728-76EF2642C9C8}" dt="2025-05-09T07:59:30.849" v="303"/>
          <ac:spMkLst>
            <pc:docMk/>
            <pc:sldMk cId="885184693" sldId="379"/>
            <ac:spMk id="87" creationId="{884711D1-EFD4-9EA3-1B0E-064DD0231FDA}"/>
          </ac:spMkLst>
        </pc:spChg>
        <pc:spChg chg="mod">
          <ac:chgData name="Maria Borchert" userId="eedc652b-7c48-415a-9254-df7dc34eefd4" providerId="ADAL" clId="{4C6417A3-898B-44B9-9728-76EF2642C9C8}" dt="2025-05-09T07:59:30.849" v="309"/>
          <ac:spMkLst>
            <pc:docMk/>
            <pc:sldMk cId="885184693" sldId="379"/>
            <ac:spMk id="90" creationId="{58884AB7-9130-EA08-AE67-65811B0A335B}"/>
          </ac:spMkLst>
        </pc:spChg>
        <pc:spChg chg="mod">
          <ac:chgData name="Maria Borchert" userId="eedc652b-7c48-415a-9254-df7dc34eefd4" providerId="ADAL" clId="{4C6417A3-898B-44B9-9728-76EF2642C9C8}" dt="2025-05-09T08:28:41.559" v="830"/>
          <ac:spMkLst>
            <pc:docMk/>
            <pc:sldMk cId="885184693" sldId="379"/>
            <ac:spMk id="93" creationId="{83B3AC73-1135-EA48-9DFB-0FDAAC21F8A9}"/>
          </ac:spMkLst>
        </pc:spChg>
        <pc:grpChg chg="del mod">
          <ac:chgData name="Maria Borchert" userId="eedc652b-7c48-415a-9254-df7dc34eefd4" providerId="ADAL" clId="{4C6417A3-898B-44B9-9728-76EF2642C9C8}" dt="2025-05-09T07:59:32.865" v="313" actId="478"/>
          <ac:grpSpMkLst>
            <pc:docMk/>
            <pc:sldMk cId="885184693" sldId="379"/>
            <ac:grpSpMk id="86" creationId="{1C21085A-1C68-CAA5-275D-DB81AC2B5FC0}"/>
          </ac:grpSpMkLst>
        </pc:grpChg>
        <pc:grpChg chg="del mod">
          <ac:chgData name="Maria Borchert" userId="eedc652b-7c48-415a-9254-df7dc34eefd4" providerId="ADAL" clId="{4C6417A3-898B-44B9-9728-76EF2642C9C8}" dt="2025-05-09T07:59:32.865" v="313" actId="478"/>
          <ac:grpSpMkLst>
            <pc:docMk/>
            <pc:sldMk cId="885184693" sldId="379"/>
            <ac:grpSpMk id="89" creationId="{EA43CE49-B80B-EAF7-AAF2-E042F136B552}"/>
          </ac:grpSpMkLst>
        </pc:grpChg>
        <pc:grpChg chg="add del mod">
          <ac:chgData name="Maria Borchert" userId="eedc652b-7c48-415a-9254-df7dc34eefd4" providerId="ADAL" clId="{4C6417A3-898B-44B9-9728-76EF2642C9C8}" dt="2025-05-09T08:28:38.849" v="825"/>
          <ac:grpSpMkLst>
            <pc:docMk/>
            <pc:sldMk cId="885184693" sldId="379"/>
            <ac:grpSpMk id="92" creationId="{82E827BC-DC31-F646-E7FD-FB272C43D9FB}"/>
          </ac:grpSpMkLst>
        </pc:grpChg>
        <pc:picChg chg="add mod ord">
          <ac:chgData name="Maria Borchert" userId="eedc652b-7c48-415a-9254-df7dc34eefd4" providerId="ADAL" clId="{4C6417A3-898B-44B9-9728-76EF2642C9C8}" dt="2025-05-09T08:03:00.372" v="318" actId="167"/>
          <ac:picMkLst>
            <pc:docMk/>
            <pc:sldMk cId="885184693" sldId="379"/>
            <ac:picMk id="10" creationId="{3755ED93-72E8-32E1-339A-43FBCAB8389C}"/>
          </ac:picMkLst>
        </pc:picChg>
        <pc:picChg chg="del">
          <ac:chgData name="Maria Borchert" userId="eedc652b-7c48-415a-9254-df7dc34eefd4" providerId="ADAL" clId="{4C6417A3-898B-44B9-9728-76EF2642C9C8}" dt="2025-05-09T08:02:50.941" v="314" actId="478"/>
          <ac:picMkLst>
            <pc:docMk/>
            <pc:sldMk cId="885184693" sldId="379"/>
            <ac:picMk id="13" creationId="{E3BF4843-548F-D223-4F83-4806FCA17D58}"/>
          </ac:picMkLst>
        </pc:picChg>
        <pc:picChg chg="mod">
          <ac:chgData name="Maria Borchert" userId="eedc652b-7c48-415a-9254-df7dc34eefd4" providerId="ADAL" clId="{4C6417A3-898B-44B9-9728-76EF2642C9C8}" dt="2025-05-09T07:59:30.849" v="302"/>
          <ac:picMkLst>
            <pc:docMk/>
            <pc:sldMk cId="885184693" sldId="379"/>
            <ac:picMk id="88" creationId="{5935895A-AC61-B299-7AED-5A31CECD20AB}"/>
          </ac:picMkLst>
        </pc:picChg>
        <pc:picChg chg="mod">
          <ac:chgData name="Maria Borchert" userId="eedc652b-7c48-415a-9254-df7dc34eefd4" providerId="ADAL" clId="{4C6417A3-898B-44B9-9728-76EF2642C9C8}" dt="2025-05-09T07:59:30.849" v="308"/>
          <ac:picMkLst>
            <pc:docMk/>
            <pc:sldMk cId="885184693" sldId="379"/>
            <ac:picMk id="91" creationId="{45A0820E-B4E7-6C0B-8015-6DC755C6FE59}"/>
          </ac:picMkLst>
        </pc:picChg>
        <pc:picChg chg="mod">
          <ac:chgData name="Maria Borchert" userId="eedc652b-7c48-415a-9254-df7dc34eefd4" providerId="ADAL" clId="{4C6417A3-898B-44B9-9728-76EF2642C9C8}" dt="2025-05-09T08:28:41.559" v="831" actId="207"/>
          <ac:picMkLst>
            <pc:docMk/>
            <pc:sldMk cId="885184693" sldId="379"/>
            <ac:picMk id="94" creationId="{BAE2799B-91C8-7767-533F-C46475BE0D72}"/>
          </ac:picMkLst>
        </pc:picChg>
      </pc:sldChg>
      <pc:sldChg chg="addSp delSp modSp mod">
        <pc:chgData name="Maria Borchert" userId="eedc652b-7c48-415a-9254-df7dc34eefd4" providerId="ADAL" clId="{4C6417A3-898B-44B9-9728-76EF2642C9C8}" dt="2025-05-16T07:07:12.227" v="5193" actId="20577"/>
        <pc:sldMkLst>
          <pc:docMk/>
          <pc:sldMk cId="3358373049" sldId="380"/>
        </pc:sldMkLst>
        <pc:spChg chg="del mod">
          <ac:chgData name="Maria Borchert" userId="eedc652b-7c48-415a-9254-df7dc34eefd4" providerId="ADAL" clId="{4C6417A3-898B-44B9-9728-76EF2642C9C8}" dt="2025-05-09T16:24:49.680" v="1646" actId="478"/>
          <ac:spMkLst>
            <pc:docMk/>
            <pc:sldMk cId="3358373049" sldId="380"/>
            <ac:spMk id="2" creationId="{5E6ACB3E-D5C6-25BA-82F1-11DBAB9A7E1D}"/>
          </ac:spMkLst>
        </pc:spChg>
        <pc:spChg chg="mod">
          <ac:chgData name="Maria Borchert" userId="eedc652b-7c48-415a-9254-df7dc34eefd4" providerId="ADAL" clId="{4C6417A3-898B-44B9-9728-76EF2642C9C8}" dt="2025-05-16T07:07:12.227" v="5193" actId="20577"/>
          <ac:spMkLst>
            <pc:docMk/>
            <pc:sldMk cId="3358373049" sldId="380"/>
            <ac:spMk id="3" creationId="{78C7A15E-F6BE-0529-9121-19B6AC077DFB}"/>
          </ac:spMkLst>
        </pc:spChg>
        <pc:spChg chg="mod">
          <ac:chgData name="Maria Borchert" userId="eedc652b-7c48-415a-9254-df7dc34eefd4" providerId="ADAL" clId="{4C6417A3-898B-44B9-9728-76EF2642C9C8}" dt="2025-05-15T11:10:40.959" v="4649" actId="207"/>
          <ac:spMkLst>
            <pc:docMk/>
            <pc:sldMk cId="3358373049" sldId="380"/>
            <ac:spMk id="4" creationId="{DB205718-A879-24F1-D9A8-19459F787FA9}"/>
          </ac:spMkLst>
        </pc:spChg>
        <pc:spChg chg="add 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7" creationId="{24D1A77C-86E2-CBCA-C373-9D6F68B78847}"/>
          </ac:spMkLst>
        </pc:spChg>
        <pc:spChg chg="add 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9" creationId="{50FBFD28-DB8D-1D4B-5F63-C5E87192E1EA}"/>
          </ac:spMkLst>
        </pc:spChg>
        <pc:spChg chg="add 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12" creationId="{AF820988-7930-EB9D-F41D-C3F4432FCFF2}"/>
          </ac:spMkLst>
        </pc:spChg>
        <pc:spChg chg="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13" creationId="{855C233C-7DD7-C458-BD09-18E432629FD0}"/>
          </ac:spMkLst>
        </pc:spChg>
        <pc:spChg chg="mod">
          <ac:chgData name="Maria Borchert" userId="eedc652b-7c48-415a-9254-df7dc34eefd4" providerId="ADAL" clId="{4C6417A3-898B-44B9-9728-76EF2642C9C8}" dt="2025-05-15T11:07:41.489" v="4549"/>
          <ac:spMkLst>
            <pc:docMk/>
            <pc:sldMk cId="3358373049" sldId="380"/>
            <ac:spMk id="17" creationId="{13F9F740-0406-8840-57C7-C1558E03AA01}"/>
          </ac:spMkLst>
        </pc:spChg>
        <pc:spChg chg="mod">
          <ac:chgData name="Maria Borchert" userId="eedc652b-7c48-415a-9254-df7dc34eefd4" providerId="ADAL" clId="{4C6417A3-898B-44B9-9728-76EF2642C9C8}" dt="2025-05-15T11:07:41.489" v="4548"/>
          <ac:spMkLst>
            <pc:docMk/>
            <pc:sldMk cId="3358373049" sldId="380"/>
            <ac:spMk id="18" creationId="{0670D929-3DE4-462D-5296-2A143BE7B937}"/>
          </ac:spMkLst>
        </pc:spChg>
        <pc:spChg chg="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19" creationId="{8C60D8BB-8629-4893-F9CB-11EBBC76CCE7}"/>
          </ac:spMkLst>
        </pc:spChg>
        <pc:spChg chg="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20" creationId="{D12E1338-90CB-633A-9B4F-C9A4B72764DE}"/>
          </ac:spMkLst>
        </pc:spChg>
        <pc:spChg chg="mod">
          <ac:chgData name="Maria Borchert" userId="eedc652b-7c48-415a-9254-df7dc34eefd4" providerId="ADAL" clId="{4C6417A3-898B-44B9-9728-76EF2642C9C8}" dt="2025-05-09T15:56:00.717" v="1624" actId="21"/>
          <ac:spMkLst>
            <pc:docMk/>
            <pc:sldMk cId="3358373049" sldId="380"/>
            <ac:spMk id="21" creationId="{81BA53AE-862A-2B02-E42D-0B4366250F9F}"/>
          </ac:spMkLst>
        </pc:spChg>
        <pc:spChg chg="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22" creationId="{087B26DF-7261-4A17-C123-34B6F1B2319C}"/>
          </ac:spMkLst>
        </pc:spChg>
        <pc:spChg chg="mod">
          <ac:chgData name="Maria Borchert" userId="eedc652b-7c48-415a-9254-df7dc34eefd4" providerId="ADAL" clId="{4C6417A3-898B-44B9-9728-76EF2642C9C8}" dt="2025-05-15T11:12:32.483" v="4684" actId="1036"/>
          <ac:spMkLst>
            <pc:docMk/>
            <pc:sldMk cId="3358373049" sldId="380"/>
            <ac:spMk id="25" creationId="{B0E4BE6F-7CAB-3832-F7AB-41674D0AC064}"/>
          </ac:spMkLst>
        </pc:spChg>
        <pc:grpChg chg="add mod">
          <ac:chgData name="Maria Borchert" userId="eedc652b-7c48-415a-9254-df7dc34eefd4" providerId="ADAL" clId="{4C6417A3-898B-44B9-9728-76EF2642C9C8}" dt="2025-05-15T11:12:32.483" v="4684" actId="1036"/>
          <ac:grpSpMkLst>
            <pc:docMk/>
            <pc:sldMk cId="3358373049" sldId="380"/>
            <ac:grpSpMk id="2" creationId="{FC7A5AF2-7A3B-16E6-062A-39E20470343E}"/>
          </ac:grpSpMkLst>
        </pc:grpChg>
        <pc:grpChg chg="mod">
          <ac:chgData name="Maria Borchert" userId="eedc652b-7c48-415a-9254-df7dc34eefd4" providerId="ADAL" clId="{4C6417A3-898B-44B9-9728-76EF2642C9C8}" dt="2025-05-15T11:12:32.483" v="4684" actId="1036"/>
          <ac:grpSpMkLst>
            <pc:docMk/>
            <pc:sldMk cId="3358373049" sldId="380"/>
            <ac:grpSpMk id="11" creationId="{A57D0B36-39BF-4C9B-F856-3FA02A5107B6}"/>
          </ac:grpSpMkLst>
        </pc:grpChg>
        <pc:grpChg chg="del mod">
          <ac:chgData name="Maria Borchert" userId="eedc652b-7c48-415a-9254-df7dc34eefd4" providerId="ADAL" clId="{4C6417A3-898B-44B9-9728-76EF2642C9C8}" dt="2025-05-15T11:08:09.153" v="4559"/>
          <ac:grpSpMkLst>
            <pc:docMk/>
            <pc:sldMk cId="3358373049" sldId="380"/>
            <ac:grpSpMk id="16" creationId="{906CAEC9-3B0A-CD8E-D932-F0173C62241C}"/>
          </ac:grpSpMkLst>
        </pc:grpChg>
        <pc:grpChg chg="mod">
          <ac:chgData name="Maria Borchert" userId="eedc652b-7c48-415a-9254-df7dc34eefd4" providerId="ADAL" clId="{4C6417A3-898B-44B9-9728-76EF2642C9C8}" dt="2025-05-15T11:12:32.483" v="4684" actId="1036"/>
          <ac:grpSpMkLst>
            <pc:docMk/>
            <pc:sldMk cId="3358373049" sldId="380"/>
            <ac:grpSpMk id="24" creationId="{8ECEF6C7-F9E7-BD51-4F6B-BBE70CF91534}"/>
          </ac:grpSpMkLst>
        </pc:grpChg>
        <pc:picChg chg="mod">
          <ac:chgData name="Maria Borchert" userId="eedc652b-7c48-415a-9254-df7dc34eefd4" providerId="ADAL" clId="{4C6417A3-898B-44B9-9728-76EF2642C9C8}" dt="2025-05-09T15:54:15.083" v="1587"/>
          <ac:picMkLst>
            <pc:docMk/>
            <pc:sldMk cId="3358373049" sldId="380"/>
            <ac:picMk id="10" creationId="{894E5CA9-73B4-710E-84D2-E3C05837F91E}"/>
          </ac:picMkLst>
        </pc:picChg>
        <pc:picChg chg="mod">
          <ac:chgData name="Maria Borchert" userId="eedc652b-7c48-415a-9254-df7dc34eefd4" providerId="ADAL" clId="{4C6417A3-898B-44B9-9728-76EF2642C9C8}" dt="2025-05-15T11:12:32.483" v="4684" actId="1036"/>
          <ac:picMkLst>
            <pc:docMk/>
            <pc:sldMk cId="3358373049" sldId="380"/>
            <ac:picMk id="14" creationId="{F22AE0FE-691E-B5C4-DB21-8C75E0DCB65A}"/>
          </ac:picMkLst>
        </pc:picChg>
        <pc:picChg chg="mod">
          <ac:chgData name="Maria Borchert" userId="eedc652b-7c48-415a-9254-df7dc34eefd4" providerId="ADAL" clId="{4C6417A3-898B-44B9-9728-76EF2642C9C8}" dt="2025-05-15T11:12:32.483" v="4684" actId="1036"/>
          <ac:picMkLst>
            <pc:docMk/>
            <pc:sldMk cId="3358373049" sldId="380"/>
            <ac:picMk id="23" creationId="{7408B4A6-5AF9-FAF4-C80A-BFB88CDE8432}"/>
          </ac:picMkLst>
        </pc:picChg>
        <pc:picChg chg="mod">
          <ac:chgData name="Maria Borchert" userId="eedc652b-7c48-415a-9254-df7dc34eefd4" providerId="ADAL" clId="{4C6417A3-898B-44B9-9728-76EF2642C9C8}" dt="2025-05-15T11:12:32.483" v="4684" actId="1036"/>
          <ac:picMkLst>
            <pc:docMk/>
            <pc:sldMk cId="3358373049" sldId="380"/>
            <ac:picMk id="26" creationId="{594E0C7E-DEA9-9750-7233-E080F332C1FA}"/>
          </ac:picMkLst>
        </pc:picChg>
      </pc:sldChg>
      <pc:sldChg chg="addSp delSp modSp mod delAnim modAnim">
        <pc:chgData name="Maria Borchert" userId="eedc652b-7c48-415a-9254-df7dc34eefd4" providerId="ADAL" clId="{4C6417A3-898B-44B9-9728-76EF2642C9C8}" dt="2025-05-28T09:39:43.855" v="9071" actId="20577"/>
        <pc:sldMkLst>
          <pc:docMk/>
          <pc:sldMk cId="444502989" sldId="382"/>
        </pc:sldMkLst>
        <pc:spChg chg="mod">
          <ac:chgData name="Maria Borchert" userId="eedc652b-7c48-415a-9254-df7dc34eefd4" providerId="ADAL" clId="{4C6417A3-898B-44B9-9728-76EF2642C9C8}" dt="2025-05-25T18:26:52.458" v="8537" actId="207"/>
          <ac:spMkLst>
            <pc:docMk/>
            <pc:sldMk cId="444502989" sldId="382"/>
            <ac:spMk id="3" creationId="{31FCED2D-CCA6-529D-4734-923E6BB692BB}"/>
          </ac:spMkLst>
        </pc:spChg>
        <pc:spChg chg="mod">
          <ac:chgData name="Maria Borchert" userId="eedc652b-7c48-415a-9254-df7dc34eefd4" providerId="ADAL" clId="{4C6417A3-898B-44B9-9728-76EF2642C9C8}" dt="2025-05-25T18:27:07.949" v="8561" actId="207"/>
          <ac:spMkLst>
            <pc:docMk/>
            <pc:sldMk cId="444502989" sldId="382"/>
            <ac:spMk id="4" creationId="{4A75B023-6A25-5C6F-3120-9BF9F77B7B9E}"/>
          </ac:spMkLst>
        </pc:spChg>
        <pc:spChg chg="mod">
          <ac:chgData name="Maria Borchert" userId="eedc652b-7c48-415a-9254-df7dc34eefd4" providerId="ADAL" clId="{4C6417A3-898B-44B9-9728-76EF2642C9C8}" dt="2025-05-25T18:27:11.292" v="8562" actId="207"/>
          <ac:spMkLst>
            <pc:docMk/>
            <pc:sldMk cId="444502989" sldId="382"/>
            <ac:spMk id="5" creationId="{EA270B8B-CBF3-7C34-99B3-3AAF4045BF7F}"/>
          </ac:spMkLst>
        </pc:spChg>
        <pc:spChg chg="mod">
          <ac:chgData name="Maria Borchert" userId="eedc652b-7c48-415a-9254-df7dc34eefd4" providerId="ADAL" clId="{4C6417A3-898B-44B9-9728-76EF2642C9C8}" dt="2025-05-25T18:27:03.918" v="8560" actId="207"/>
          <ac:spMkLst>
            <pc:docMk/>
            <pc:sldMk cId="444502989" sldId="382"/>
            <ac:spMk id="6" creationId="{82D11C70-47E1-78C4-DD48-2F196C8A252E}"/>
          </ac:spMkLst>
        </pc:spChg>
        <pc:spChg chg="mod">
          <ac:chgData name="Maria Borchert" userId="eedc652b-7c48-415a-9254-df7dc34eefd4" providerId="ADAL" clId="{4C6417A3-898B-44B9-9728-76EF2642C9C8}" dt="2025-05-25T18:23:42.975" v="8404" actId="21"/>
          <ac:spMkLst>
            <pc:docMk/>
            <pc:sldMk cId="444502989" sldId="382"/>
            <ac:spMk id="7" creationId="{4B022A77-E7BE-3353-BD58-3646458B613C}"/>
          </ac:spMkLst>
        </pc:spChg>
        <pc:spChg chg="add mod">
          <ac:chgData name="Maria Borchert" userId="eedc652b-7c48-415a-9254-df7dc34eefd4" providerId="ADAL" clId="{4C6417A3-898B-44B9-9728-76EF2642C9C8}" dt="2025-05-25T18:27:31.846" v="8628" actId="1035"/>
          <ac:spMkLst>
            <pc:docMk/>
            <pc:sldMk cId="444502989" sldId="382"/>
            <ac:spMk id="8" creationId="{0E175E91-5033-CF62-5E93-E1035361B50E}"/>
          </ac:spMkLst>
        </pc:spChg>
        <pc:spChg chg="del mod">
          <ac:chgData name="Maria Borchert" userId="eedc652b-7c48-415a-9254-df7dc34eefd4" providerId="ADAL" clId="{4C6417A3-898B-44B9-9728-76EF2642C9C8}" dt="2025-05-15T11:30:23.514" v="4958"/>
          <ac:spMkLst>
            <pc:docMk/>
            <pc:sldMk cId="444502989" sldId="382"/>
            <ac:spMk id="8" creationId="{655E64D7-2F9E-5889-4A13-67B0C1819753}"/>
          </ac:spMkLst>
        </pc:spChg>
        <pc:spChg chg="mod">
          <ac:chgData name="Maria Borchert" userId="eedc652b-7c48-415a-9254-df7dc34eefd4" providerId="ADAL" clId="{4C6417A3-898B-44B9-9728-76EF2642C9C8}" dt="2025-05-25T18:24:52.585" v="8431" actId="21"/>
          <ac:spMkLst>
            <pc:docMk/>
            <pc:sldMk cId="444502989" sldId="382"/>
            <ac:spMk id="9" creationId="{C51405A2-156C-1971-B333-FAFE0C7D57E3}"/>
          </ac:spMkLst>
        </pc:spChg>
        <pc:spChg chg="del mod">
          <ac:chgData name="Maria Borchert" userId="eedc652b-7c48-415a-9254-df7dc34eefd4" providerId="ADAL" clId="{4C6417A3-898B-44B9-9728-76EF2642C9C8}" dt="2025-05-25T18:29:11.773" v="8878" actId="478"/>
          <ac:spMkLst>
            <pc:docMk/>
            <pc:sldMk cId="444502989" sldId="382"/>
            <ac:spMk id="11" creationId="{A7CE0A79-A1EC-77CD-F7AC-527FC7D03CEF}"/>
          </ac:spMkLst>
        </pc:spChg>
        <pc:spChg chg="mod">
          <ac:chgData name="Maria Borchert" userId="eedc652b-7c48-415a-9254-df7dc34eefd4" providerId="ADAL" clId="{4C6417A3-898B-44B9-9728-76EF2642C9C8}" dt="2025-05-25T18:25:35.325" v="8456" actId="21"/>
          <ac:spMkLst>
            <pc:docMk/>
            <pc:sldMk cId="444502989" sldId="382"/>
            <ac:spMk id="12" creationId="{217E1E62-B8FE-5F7D-C700-73DD90A33507}"/>
          </ac:spMkLst>
        </pc:spChg>
        <pc:spChg chg="mod">
          <ac:chgData name="Maria Borchert" userId="eedc652b-7c48-415a-9254-df7dc34eefd4" providerId="ADAL" clId="{4C6417A3-898B-44B9-9728-76EF2642C9C8}" dt="2025-05-15T11:30:44.489" v="4976" actId="207"/>
          <ac:spMkLst>
            <pc:docMk/>
            <pc:sldMk cId="444502989" sldId="382"/>
            <ac:spMk id="13" creationId="{0F66842B-1471-DFD2-56CF-2DC5FE795B43}"/>
          </ac:spMkLst>
        </pc:spChg>
        <pc:spChg chg="mod">
          <ac:chgData name="Maria Borchert" userId="eedc652b-7c48-415a-9254-df7dc34eefd4" providerId="ADAL" clId="{4C6417A3-898B-44B9-9728-76EF2642C9C8}" dt="2025-05-15T11:30:44.489" v="4976" actId="207"/>
          <ac:spMkLst>
            <pc:docMk/>
            <pc:sldMk cId="444502989" sldId="382"/>
            <ac:spMk id="14" creationId="{0BF6AE6E-7842-BF29-1906-5E54D9CB196E}"/>
          </ac:spMkLst>
        </pc:spChg>
        <pc:spChg chg="mod">
          <ac:chgData name="Maria Borchert" userId="eedc652b-7c48-415a-9254-df7dc34eefd4" providerId="ADAL" clId="{4C6417A3-898B-44B9-9728-76EF2642C9C8}" dt="2025-05-15T11:30:44.489" v="4976" actId="207"/>
          <ac:spMkLst>
            <pc:docMk/>
            <pc:sldMk cId="444502989" sldId="382"/>
            <ac:spMk id="15" creationId="{039DF3D6-06C9-B2E5-ADD1-04379FA1B424}"/>
          </ac:spMkLst>
        </pc:spChg>
        <pc:spChg chg="add del mod">
          <ac:chgData name="Maria Borchert" userId="eedc652b-7c48-415a-9254-df7dc34eefd4" providerId="ADAL" clId="{4C6417A3-898B-44B9-9728-76EF2642C9C8}" dt="2025-05-25T18:26:57.366" v="8545"/>
          <ac:spMkLst>
            <pc:docMk/>
            <pc:sldMk cId="444502989" sldId="382"/>
            <ac:spMk id="16" creationId="{A058D20E-58CA-61D8-76B8-F7B07F645096}"/>
          </ac:spMkLst>
        </pc:spChg>
        <pc:spChg chg="mod">
          <ac:chgData name="Maria Borchert" userId="eedc652b-7c48-415a-9254-df7dc34eefd4" providerId="ADAL" clId="{4C6417A3-898B-44B9-9728-76EF2642C9C8}" dt="2025-05-15T11:39:28.339" v="5107"/>
          <ac:spMkLst>
            <pc:docMk/>
            <pc:sldMk cId="444502989" sldId="382"/>
            <ac:spMk id="20" creationId="{7A5D97CD-5392-5D52-62C7-0E756E3C3740}"/>
          </ac:spMkLst>
        </pc:spChg>
        <pc:spChg chg="mod">
          <ac:chgData name="Maria Borchert" userId="eedc652b-7c48-415a-9254-df7dc34eefd4" providerId="ADAL" clId="{4C6417A3-898B-44B9-9728-76EF2642C9C8}" dt="2025-05-15T11:41:07.162" v="5170" actId="20577"/>
          <ac:spMkLst>
            <pc:docMk/>
            <pc:sldMk cId="444502989" sldId="382"/>
            <ac:spMk id="23" creationId="{8BE7F645-2AA1-C839-736A-B65EF9B4B7F4}"/>
          </ac:spMkLst>
        </pc:spChg>
        <pc:spChg chg="mod">
          <ac:chgData name="Maria Borchert" userId="eedc652b-7c48-415a-9254-df7dc34eefd4" providerId="ADAL" clId="{4C6417A3-898B-44B9-9728-76EF2642C9C8}" dt="2025-05-15T11:39:28.339" v="5107"/>
          <ac:spMkLst>
            <pc:docMk/>
            <pc:sldMk cId="444502989" sldId="382"/>
            <ac:spMk id="25" creationId="{F4870FFA-FB0C-339B-6849-5735095DB8C4}"/>
          </ac:spMkLst>
        </pc:spChg>
        <pc:spChg chg="add mod">
          <ac:chgData name="Maria Borchert" userId="eedc652b-7c48-415a-9254-df7dc34eefd4" providerId="ADAL" clId="{4C6417A3-898B-44B9-9728-76EF2642C9C8}" dt="2025-05-25T18:28:33.136" v="8810" actId="5793"/>
          <ac:spMkLst>
            <pc:docMk/>
            <pc:sldMk cId="444502989" sldId="382"/>
            <ac:spMk id="26" creationId="{1FCF1364-75D3-5DD7-D895-4A0C762D532A}"/>
          </ac:spMkLst>
        </pc:spChg>
        <pc:spChg chg="add mod">
          <ac:chgData name="Maria Borchert" userId="eedc652b-7c48-415a-9254-df7dc34eefd4" providerId="ADAL" clId="{4C6417A3-898B-44B9-9728-76EF2642C9C8}" dt="2025-05-25T18:28:52.869" v="8875" actId="1076"/>
          <ac:spMkLst>
            <pc:docMk/>
            <pc:sldMk cId="444502989" sldId="382"/>
            <ac:spMk id="27" creationId="{D00680A7-01E7-1735-623F-1B562B35E142}"/>
          </ac:spMkLst>
        </pc:spChg>
        <pc:spChg chg="add mod">
          <ac:chgData name="Maria Borchert" userId="eedc652b-7c48-415a-9254-df7dc34eefd4" providerId="ADAL" clId="{4C6417A3-898B-44B9-9728-76EF2642C9C8}" dt="2025-05-25T18:26:57.394" v="8553"/>
          <ac:spMkLst>
            <pc:docMk/>
            <pc:sldMk cId="444502989" sldId="382"/>
            <ac:spMk id="29" creationId="{7C387721-159C-0FFB-57A2-896FECEE82E6}"/>
          </ac:spMkLst>
        </pc:spChg>
        <pc:spChg chg="add mod">
          <ac:chgData name="Maria Borchert" userId="eedc652b-7c48-415a-9254-df7dc34eefd4" providerId="ADAL" clId="{4C6417A3-898B-44B9-9728-76EF2642C9C8}" dt="2025-05-28T09:39:43.855" v="9071" actId="20577"/>
          <ac:spMkLst>
            <pc:docMk/>
            <pc:sldMk cId="444502989" sldId="382"/>
            <ac:spMk id="32" creationId="{AE288DF9-13CB-5076-55A2-A197F25527F3}"/>
          </ac:spMkLst>
        </pc:spChg>
        <pc:spChg chg="add mod">
          <ac:chgData name="Maria Borchert" userId="eedc652b-7c48-415a-9254-df7dc34eefd4" providerId="ADAL" clId="{4C6417A3-898B-44B9-9728-76EF2642C9C8}" dt="2025-05-25T18:29:44.797" v="8888" actId="1076"/>
          <ac:spMkLst>
            <pc:docMk/>
            <pc:sldMk cId="444502989" sldId="382"/>
            <ac:spMk id="33" creationId="{2EA8DABF-C983-B628-926A-968D46B6A38D}"/>
          </ac:spMkLst>
        </pc:spChg>
        <pc:grpChg chg="del mod">
          <ac:chgData name="Maria Borchert" userId="eedc652b-7c48-415a-9254-df7dc34eefd4" providerId="ADAL" clId="{4C6417A3-898B-44B9-9728-76EF2642C9C8}" dt="2025-05-25T18:26:06.541" v="8472" actId="478"/>
          <ac:grpSpMkLst>
            <pc:docMk/>
            <pc:sldMk cId="444502989" sldId="382"/>
            <ac:grpSpMk id="2" creationId="{1FCF2B3A-CA42-4D8D-A506-8FACFB54CA9A}"/>
          </ac:grpSpMkLst>
        </pc:grpChg>
        <pc:grpChg chg="add mod">
          <ac:chgData name="Maria Borchert" userId="eedc652b-7c48-415a-9254-df7dc34eefd4" providerId="ADAL" clId="{4C6417A3-898B-44B9-9728-76EF2642C9C8}" dt="2025-05-25T18:29:03.139" v="8876" actId="1076"/>
          <ac:grpSpMkLst>
            <pc:docMk/>
            <pc:sldMk cId="444502989" sldId="382"/>
            <ac:grpSpMk id="17" creationId="{F63EE289-3EB8-6A2B-AD4A-AAC511168605}"/>
          </ac:grpSpMkLst>
        </pc:grpChg>
        <pc:grpChg chg="mod">
          <ac:chgData name="Maria Borchert" userId="eedc652b-7c48-415a-9254-df7dc34eefd4" providerId="ADAL" clId="{4C6417A3-898B-44B9-9728-76EF2642C9C8}" dt="2025-05-15T11:39:28.339" v="5107"/>
          <ac:grpSpMkLst>
            <pc:docMk/>
            <pc:sldMk cId="444502989" sldId="382"/>
            <ac:grpSpMk id="18" creationId="{CE5E2049-C5F1-22BA-6806-F9995EF0FF05}"/>
          </ac:grpSpMkLst>
        </pc:grpChg>
        <pc:grpChg chg="mod">
          <ac:chgData name="Maria Borchert" userId="eedc652b-7c48-415a-9254-df7dc34eefd4" providerId="ADAL" clId="{4C6417A3-898B-44B9-9728-76EF2642C9C8}" dt="2025-05-15T11:39:28.339" v="5107"/>
          <ac:grpSpMkLst>
            <pc:docMk/>
            <pc:sldMk cId="444502989" sldId="382"/>
            <ac:grpSpMk id="19" creationId="{300BC6E8-71B8-56DC-5C22-DFF1F58D3F3B}"/>
          </ac:grpSpMkLst>
        </pc:grpChg>
        <pc:grpChg chg="mod">
          <ac:chgData name="Maria Borchert" userId="eedc652b-7c48-415a-9254-df7dc34eefd4" providerId="ADAL" clId="{4C6417A3-898B-44B9-9728-76EF2642C9C8}" dt="2025-05-15T11:39:28.339" v="5107"/>
          <ac:grpSpMkLst>
            <pc:docMk/>
            <pc:sldMk cId="444502989" sldId="382"/>
            <ac:grpSpMk id="22" creationId="{3FF2C78B-7D23-25B6-6AF5-78571615D9DD}"/>
          </ac:grpSpMkLst>
        </pc:grpChg>
        <pc:picChg chg="mod">
          <ac:chgData name="Maria Borchert" userId="eedc652b-7c48-415a-9254-df7dc34eefd4" providerId="ADAL" clId="{4C6417A3-898B-44B9-9728-76EF2642C9C8}" dt="2025-05-25T18:28:20.022" v="8805" actId="1037"/>
          <ac:picMkLst>
            <pc:docMk/>
            <pc:sldMk cId="444502989" sldId="382"/>
            <ac:picMk id="10" creationId="{E9F78C9A-E41B-BABC-5147-5426DA5423BA}"/>
          </ac:picMkLst>
        </pc:picChg>
        <pc:picChg chg="mod">
          <ac:chgData name="Maria Borchert" userId="eedc652b-7c48-415a-9254-df7dc34eefd4" providerId="ADAL" clId="{4C6417A3-898B-44B9-9728-76EF2642C9C8}" dt="2025-05-15T11:39:28.339" v="5107"/>
          <ac:picMkLst>
            <pc:docMk/>
            <pc:sldMk cId="444502989" sldId="382"/>
            <ac:picMk id="21" creationId="{F908E0A7-E429-B8D0-A055-85C62FB43A74}"/>
          </ac:picMkLst>
        </pc:picChg>
        <pc:picChg chg="mod">
          <ac:chgData name="Maria Borchert" userId="eedc652b-7c48-415a-9254-df7dc34eefd4" providerId="ADAL" clId="{4C6417A3-898B-44B9-9728-76EF2642C9C8}" dt="2025-05-15T11:39:28.339" v="5107"/>
          <ac:picMkLst>
            <pc:docMk/>
            <pc:sldMk cId="444502989" sldId="382"/>
            <ac:picMk id="24" creationId="{3A1CCF88-5722-060F-7B04-92D131F2AE00}"/>
          </ac:picMkLst>
        </pc:picChg>
        <pc:picChg chg="add mod">
          <ac:chgData name="Maria Borchert" userId="eedc652b-7c48-415a-9254-df7dc34eefd4" providerId="ADAL" clId="{4C6417A3-898B-44B9-9728-76EF2642C9C8}" dt="2025-05-25T18:27:22.088" v="8603" actId="1037"/>
          <ac:picMkLst>
            <pc:docMk/>
            <pc:sldMk cId="444502989" sldId="382"/>
            <ac:picMk id="28" creationId="{B98F3A44-451F-0922-2009-A5E5B16BFA46}"/>
          </ac:picMkLst>
        </pc:picChg>
        <pc:picChg chg="add mod">
          <ac:chgData name="Maria Borchert" userId="eedc652b-7c48-415a-9254-df7dc34eefd4" providerId="ADAL" clId="{4C6417A3-898B-44B9-9728-76EF2642C9C8}" dt="2025-05-25T18:27:46.359" v="8695" actId="1036"/>
          <ac:picMkLst>
            <pc:docMk/>
            <pc:sldMk cId="444502989" sldId="382"/>
            <ac:picMk id="30" creationId="{89845CB9-A7EF-8F57-4289-08E2E3514DEE}"/>
          </ac:picMkLst>
        </pc:picChg>
        <pc:picChg chg="add mod">
          <ac:chgData name="Maria Borchert" userId="eedc652b-7c48-415a-9254-df7dc34eefd4" providerId="ADAL" clId="{4C6417A3-898B-44B9-9728-76EF2642C9C8}" dt="2025-05-25T18:28:45.452" v="8873" actId="1036"/>
          <ac:picMkLst>
            <pc:docMk/>
            <pc:sldMk cId="444502989" sldId="382"/>
            <ac:picMk id="31" creationId="{1854FD4D-9C9E-C76A-629D-4B251E3EED6A}"/>
          </ac:picMkLst>
        </pc:picChg>
      </pc:sldChg>
      <pc:sldChg chg="addSp delSp modSp mod">
        <pc:chgData name="Maria Borchert" userId="eedc652b-7c48-415a-9254-df7dc34eefd4" providerId="ADAL" clId="{4C6417A3-898B-44B9-9728-76EF2642C9C8}" dt="2025-05-15T11:38:47.245" v="5106" actId="1076"/>
        <pc:sldMkLst>
          <pc:docMk/>
          <pc:sldMk cId="3949062877" sldId="384"/>
        </pc:sldMkLst>
        <pc:spChg chg="mod">
          <ac:chgData name="Maria Borchert" userId="eedc652b-7c48-415a-9254-df7dc34eefd4" providerId="ADAL" clId="{4C6417A3-898B-44B9-9728-76EF2642C9C8}" dt="2025-05-09T08:28:10.639" v="820" actId="6549"/>
          <ac:spMkLst>
            <pc:docMk/>
            <pc:sldMk cId="3949062877" sldId="384"/>
            <ac:spMk id="3" creationId="{ADD98C70-E0C6-CD1F-707D-08113611DB85}"/>
          </ac:spMkLst>
        </pc:spChg>
        <pc:spChg chg="mod">
          <ac:chgData name="Maria Borchert" userId="eedc652b-7c48-415a-9254-df7dc34eefd4" providerId="ADAL" clId="{4C6417A3-898B-44B9-9728-76EF2642C9C8}" dt="2025-05-09T08:30:49.868" v="874" actId="207"/>
          <ac:spMkLst>
            <pc:docMk/>
            <pc:sldMk cId="3949062877" sldId="384"/>
            <ac:spMk id="4" creationId="{3C7B377B-E0B4-5179-816F-DC3412FDE7E5}"/>
          </ac:spMkLst>
        </pc:spChg>
        <pc:spChg chg="mod">
          <ac:chgData name="Maria Borchert" userId="eedc652b-7c48-415a-9254-df7dc34eefd4" providerId="ADAL" clId="{4C6417A3-898B-44B9-9728-76EF2642C9C8}" dt="2025-05-09T08:30:33.551" v="871" actId="207"/>
          <ac:spMkLst>
            <pc:docMk/>
            <pc:sldMk cId="3949062877" sldId="384"/>
            <ac:spMk id="5" creationId="{766E9D53-F540-E10D-138C-10D7D6EA1FCB}"/>
          </ac:spMkLst>
        </pc:spChg>
        <pc:spChg chg="mod">
          <ac:chgData name="Maria Borchert" userId="eedc652b-7c48-415a-9254-df7dc34eefd4" providerId="ADAL" clId="{4C6417A3-898B-44B9-9728-76EF2642C9C8}" dt="2025-05-09T08:26:36.034" v="777" actId="1036"/>
          <ac:spMkLst>
            <pc:docMk/>
            <pc:sldMk cId="3949062877" sldId="384"/>
            <ac:spMk id="7" creationId="{818EBB35-AC1A-2974-90E9-60A3E9990EF0}"/>
          </ac:spMkLst>
        </pc:spChg>
        <pc:spChg chg="add mod">
          <ac:chgData name="Maria Borchert" userId="eedc652b-7c48-415a-9254-df7dc34eefd4" providerId="ADAL" clId="{4C6417A3-898B-44B9-9728-76EF2642C9C8}" dt="2025-05-09T08:27:37.847" v="799" actId="14100"/>
          <ac:spMkLst>
            <pc:docMk/>
            <pc:sldMk cId="3949062877" sldId="384"/>
            <ac:spMk id="9" creationId="{A301B0BD-73CB-4910-0B73-4B6584639E0F}"/>
          </ac:spMkLst>
        </pc:spChg>
        <pc:spChg chg="add mod">
          <ac:chgData name="Maria Borchert" userId="eedc652b-7c48-415a-9254-df7dc34eefd4" providerId="ADAL" clId="{4C6417A3-898B-44B9-9728-76EF2642C9C8}" dt="2025-05-09T08:27:16.945" v="797" actId="207"/>
          <ac:spMkLst>
            <pc:docMk/>
            <pc:sldMk cId="3949062877" sldId="384"/>
            <ac:spMk id="10" creationId="{15D88FB2-ED4F-1D86-75CF-CDDFF2EA8D12}"/>
          </ac:spMkLst>
        </pc:spChg>
        <pc:spChg chg="add mod">
          <ac:chgData name="Maria Borchert" userId="eedc652b-7c48-415a-9254-df7dc34eefd4" providerId="ADAL" clId="{4C6417A3-898B-44B9-9728-76EF2642C9C8}" dt="2025-05-09T08:26:59.122" v="781" actId="207"/>
          <ac:spMkLst>
            <pc:docMk/>
            <pc:sldMk cId="3949062877" sldId="384"/>
            <ac:spMk id="11" creationId="{5547CC00-56C4-2D73-CBD9-332F19B06B4A}"/>
          </ac:spMkLst>
        </pc:spChg>
        <pc:spChg chg="add mod">
          <ac:chgData name="Maria Borchert" userId="eedc652b-7c48-415a-9254-df7dc34eefd4" providerId="ADAL" clId="{4C6417A3-898B-44B9-9728-76EF2642C9C8}" dt="2025-05-15T11:04:10.082" v="4481" actId="20577"/>
          <ac:spMkLst>
            <pc:docMk/>
            <pc:sldMk cId="3949062877" sldId="384"/>
            <ac:spMk id="12" creationId="{CDC309A9-E55C-3C19-CB0C-9067A7FBF8CF}"/>
          </ac:spMkLst>
        </pc:spChg>
        <pc:spChg chg="add mod">
          <ac:chgData name="Maria Borchert" userId="eedc652b-7c48-415a-9254-df7dc34eefd4" providerId="ADAL" clId="{4C6417A3-898B-44B9-9728-76EF2642C9C8}" dt="2025-05-09T08:30:21.612" v="866"/>
          <ac:spMkLst>
            <pc:docMk/>
            <pc:sldMk cId="3949062877" sldId="384"/>
            <ac:spMk id="13" creationId="{A26AC3FC-610A-805E-9ACB-57421AB417CA}"/>
          </ac:spMkLst>
        </pc:spChg>
        <pc:spChg chg="mod">
          <ac:chgData name="Maria Borchert" userId="eedc652b-7c48-415a-9254-df7dc34eefd4" providerId="ADAL" clId="{4C6417A3-898B-44B9-9728-76EF2642C9C8}" dt="2025-05-15T11:37:08.114" v="5066"/>
          <ac:spMkLst>
            <pc:docMk/>
            <pc:sldMk cId="3949062877" sldId="384"/>
            <ac:spMk id="18" creationId="{26E6FDE6-64AC-387B-68E7-8FD07759CF6A}"/>
          </ac:spMkLst>
        </pc:spChg>
        <pc:spChg chg="mod">
          <ac:chgData name="Maria Borchert" userId="eedc652b-7c48-415a-9254-df7dc34eefd4" providerId="ADAL" clId="{4C6417A3-898B-44B9-9728-76EF2642C9C8}" dt="2025-05-15T11:05:52.931" v="4525" actId="1036"/>
          <ac:spMkLst>
            <pc:docMk/>
            <pc:sldMk cId="3949062877" sldId="384"/>
            <ac:spMk id="21" creationId="{F06516FD-0CB9-3F4F-7218-12BEA8D5EC5C}"/>
          </ac:spMkLst>
        </pc:spChg>
        <pc:spChg chg="mod">
          <ac:chgData name="Maria Borchert" userId="eedc652b-7c48-415a-9254-df7dc34eefd4" providerId="ADAL" clId="{4C6417A3-898B-44B9-9728-76EF2642C9C8}" dt="2025-05-15T11:38:36.979" v="5105" actId="114"/>
          <ac:spMkLst>
            <pc:docMk/>
            <pc:sldMk cId="3949062877" sldId="384"/>
            <ac:spMk id="22" creationId="{CB637A81-86FC-3CC9-5A27-69F742400E5C}"/>
          </ac:spMkLst>
        </pc:spChg>
        <pc:spChg chg="mod">
          <ac:chgData name="Maria Borchert" userId="eedc652b-7c48-415a-9254-df7dc34eefd4" providerId="ADAL" clId="{4C6417A3-898B-44B9-9728-76EF2642C9C8}" dt="2025-05-15T11:37:08.114" v="5066"/>
          <ac:spMkLst>
            <pc:docMk/>
            <pc:sldMk cId="3949062877" sldId="384"/>
            <ac:spMk id="24" creationId="{5B419EE5-299E-35DB-A3EF-F3EA603C458F}"/>
          </ac:spMkLst>
        </pc:spChg>
        <pc:spChg chg="del mod">
          <ac:chgData name="Maria Borchert" userId="eedc652b-7c48-415a-9254-df7dc34eefd4" providerId="ADAL" clId="{4C6417A3-898B-44B9-9728-76EF2642C9C8}" dt="2025-05-09T08:13:27.539" v="520" actId="478"/>
          <ac:spMkLst>
            <pc:docMk/>
            <pc:sldMk cId="3949062877" sldId="384"/>
            <ac:spMk id="27" creationId="{7F51F8C3-8447-4B41-12AE-07420980FC06}"/>
          </ac:spMkLst>
        </pc:spChg>
        <pc:spChg chg="mod">
          <ac:chgData name="Maria Borchert" userId="eedc652b-7c48-415a-9254-df7dc34eefd4" providerId="ADAL" clId="{4C6417A3-898B-44B9-9728-76EF2642C9C8}" dt="2025-05-09T08:17:34.077" v="624" actId="21"/>
          <ac:spMkLst>
            <pc:docMk/>
            <pc:sldMk cId="3949062877" sldId="384"/>
            <ac:spMk id="29" creationId="{A1291F69-DBE4-9C07-98AB-5F4C198AEE3D}"/>
          </ac:spMkLst>
        </pc:spChg>
        <pc:spChg chg="mod">
          <ac:chgData name="Maria Borchert" userId="eedc652b-7c48-415a-9254-df7dc34eefd4" providerId="ADAL" clId="{4C6417A3-898B-44B9-9728-76EF2642C9C8}" dt="2025-05-09T08:16:01.579" v="591" actId="21"/>
          <ac:spMkLst>
            <pc:docMk/>
            <pc:sldMk cId="3949062877" sldId="384"/>
            <ac:spMk id="30" creationId="{7FC209F4-19F1-F15E-5A3C-0107043C064E}"/>
          </ac:spMkLst>
        </pc:spChg>
        <pc:spChg chg="mod">
          <ac:chgData name="Maria Borchert" userId="eedc652b-7c48-415a-9254-df7dc34eefd4" providerId="ADAL" clId="{4C6417A3-898B-44B9-9728-76EF2642C9C8}" dt="2025-05-09T08:14:26.056" v="551" actId="21"/>
          <ac:spMkLst>
            <pc:docMk/>
            <pc:sldMk cId="3949062877" sldId="384"/>
            <ac:spMk id="31" creationId="{8F258F8A-71A2-AB24-3113-3D7362488954}"/>
          </ac:spMkLst>
        </pc:spChg>
        <pc:spChg chg="mod">
          <ac:chgData name="Maria Borchert" userId="eedc652b-7c48-415a-9254-df7dc34eefd4" providerId="ADAL" clId="{4C6417A3-898B-44B9-9728-76EF2642C9C8}" dt="2025-05-09T08:17:57.440" v="632" actId="21"/>
          <ac:spMkLst>
            <pc:docMk/>
            <pc:sldMk cId="3949062877" sldId="384"/>
            <ac:spMk id="33" creationId="{546C4FD3-35FD-D39F-1D51-DADC07F5BAD4}"/>
          </ac:spMkLst>
        </pc:spChg>
        <pc:spChg chg="mod">
          <ac:chgData name="Maria Borchert" userId="eedc652b-7c48-415a-9254-df7dc34eefd4" providerId="ADAL" clId="{4C6417A3-898B-44B9-9728-76EF2642C9C8}" dt="2025-05-09T08:16:30.337" v="602" actId="21"/>
          <ac:spMkLst>
            <pc:docMk/>
            <pc:sldMk cId="3949062877" sldId="384"/>
            <ac:spMk id="34" creationId="{7CEE08E4-9723-D1C3-5310-F82F69DBDFA6}"/>
          </ac:spMkLst>
        </pc:spChg>
        <pc:spChg chg="mod">
          <ac:chgData name="Maria Borchert" userId="eedc652b-7c48-415a-9254-df7dc34eefd4" providerId="ADAL" clId="{4C6417A3-898B-44B9-9728-76EF2642C9C8}" dt="2025-05-09T08:14:49.106" v="559" actId="21"/>
          <ac:spMkLst>
            <pc:docMk/>
            <pc:sldMk cId="3949062877" sldId="384"/>
            <ac:spMk id="35" creationId="{241A5ACC-9EF8-C4AC-623D-1A38B595A59E}"/>
          </ac:spMkLst>
        </pc:spChg>
        <pc:spChg chg="del mod">
          <ac:chgData name="Maria Borchert" userId="eedc652b-7c48-415a-9254-df7dc34eefd4" providerId="ADAL" clId="{4C6417A3-898B-44B9-9728-76EF2642C9C8}" dt="2025-05-09T08:14:14.755" v="547" actId="478"/>
          <ac:spMkLst>
            <pc:docMk/>
            <pc:sldMk cId="3949062877" sldId="384"/>
            <ac:spMk id="36" creationId="{73B41763-0555-86A8-D3EC-847A8EE0EF0A}"/>
          </ac:spMkLst>
        </pc:spChg>
        <pc:spChg chg="mod">
          <ac:chgData name="Maria Borchert" userId="eedc652b-7c48-415a-9254-df7dc34eefd4" providerId="ADAL" clId="{4C6417A3-898B-44B9-9728-76EF2642C9C8}" dt="2025-05-09T08:30:13.866" v="841" actId="207"/>
          <ac:spMkLst>
            <pc:docMk/>
            <pc:sldMk cId="3949062877" sldId="384"/>
            <ac:spMk id="37" creationId="{D6629586-CC8D-01EE-BB98-E83AD2367505}"/>
          </ac:spMkLst>
        </pc:spChg>
        <pc:spChg chg="del mod">
          <ac:chgData name="Maria Borchert" userId="eedc652b-7c48-415a-9254-df7dc34eefd4" providerId="ADAL" clId="{4C6417A3-898B-44B9-9728-76EF2642C9C8}" dt="2025-05-09T08:14:16.148" v="548" actId="478"/>
          <ac:spMkLst>
            <pc:docMk/>
            <pc:sldMk cId="3949062877" sldId="384"/>
            <ac:spMk id="38" creationId="{2EC11BF0-C475-19C2-9DE7-B7ACCFF094D9}"/>
          </ac:spMkLst>
        </pc:spChg>
        <pc:spChg chg="del mod">
          <ac:chgData name="Maria Borchert" userId="eedc652b-7c48-415a-9254-df7dc34eefd4" providerId="ADAL" clId="{4C6417A3-898B-44B9-9728-76EF2642C9C8}" dt="2025-05-09T08:15:15.661" v="569" actId="478"/>
          <ac:spMkLst>
            <pc:docMk/>
            <pc:sldMk cId="3949062877" sldId="384"/>
            <ac:spMk id="52" creationId="{0825F02A-8255-8DED-E31C-78E20783DCC6}"/>
          </ac:spMkLst>
        </pc:spChg>
        <pc:spChg chg="del mod">
          <ac:chgData name="Maria Borchert" userId="eedc652b-7c48-415a-9254-df7dc34eefd4" providerId="ADAL" clId="{4C6417A3-898B-44B9-9728-76EF2642C9C8}" dt="2025-05-09T08:16:55.661" v="611" actId="478"/>
          <ac:spMkLst>
            <pc:docMk/>
            <pc:sldMk cId="3949062877" sldId="384"/>
            <ac:spMk id="53" creationId="{0755754F-9AAB-EEE7-A851-D7B11DA406AB}"/>
          </ac:spMkLst>
        </pc:spChg>
        <pc:spChg chg="del mod">
          <ac:chgData name="Maria Borchert" userId="eedc652b-7c48-415a-9254-df7dc34eefd4" providerId="ADAL" clId="{4C6417A3-898B-44B9-9728-76EF2642C9C8}" dt="2025-05-09T08:18:15.406" v="638" actId="478"/>
          <ac:spMkLst>
            <pc:docMk/>
            <pc:sldMk cId="3949062877" sldId="384"/>
            <ac:spMk id="54" creationId="{21ED957D-A7C5-EF43-BD9D-A6A4A10FD570}"/>
          </ac:spMkLst>
        </pc:spChg>
        <pc:spChg chg="del mod">
          <ac:chgData name="Maria Borchert" userId="eedc652b-7c48-415a-9254-df7dc34eefd4" providerId="ADAL" clId="{4C6417A3-898B-44B9-9728-76EF2642C9C8}" dt="2025-05-09T08:30:21.596" v="847"/>
          <ac:spMkLst>
            <pc:docMk/>
            <pc:sldMk cId="3949062877" sldId="384"/>
            <ac:spMk id="56" creationId="{BD71852D-DD04-50DA-84DB-EA6BF1583FB4}"/>
          </ac:spMkLst>
        </pc:spChg>
        <pc:spChg chg="mod">
          <ac:chgData name="Maria Borchert" userId="eedc652b-7c48-415a-9254-df7dc34eefd4" providerId="ADAL" clId="{4C6417A3-898B-44B9-9728-76EF2642C9C8}" dt="2025-05-09T08:27:07.957" v="795"/>
          <ac:spMkLst>
            <pc:docMk/>
            <pc:sldMk cId="3949062877" sldId="384"/>
            <ac:spMk id="58" creationId="{90FEF282-6545-BFB6-4257-53D703777B23}"/>
          </ac:spMkLst>
        </pc:spChg>
        <pc:grpChg chg="mod">
          <ac:chgData name="Maria Borchert" userId="eedc652b-7c48-415a-9254-df7dc34eefd4" providerId="ADAL" clId="{4C6417A3-898B-44B9-9728-76EF2642C9C8}" dt="2025-05-09T08:26:36.034" v="777" actId="1036"/>
          <ac:grpSpMkLst>
            <pc:docMk/>
            <pc:sldMk cId="3949062877" sldId="384"/>
            <ac:grpSpMk id="2" creationId="{B51AFEBE-74F4-2CFA-9E44-A4C629F671C8}"/>
          </ac:grpSpMkLst>
        </pc:grpChg>
        <pc:grpChg chg="add mod">
          <ac:chgData name="Maria Borchert" userId="eedc652b-7c48-415a-9254-df7dc34eefd4" providerId="ADAL" clId="{4C6417A3-898B-44B9-9728-76EF2642C9C8}" dt="2025-05-15T11:38:47.245" v="5106" actId="1076"/>
          <ac:grpSpMkLst>
            <pc:docMk/>
            <pc:sldMk cId="3949062877" sldId="384"/>
            <ac:grpSpMk id="14" creationId="{1A0EEE61-DE7D-44E0-8E4C-EC3B74D82E61}"/>
          </ac:grpSpMkLst>
        </pc:grpChg>
        <pc:grpChg chg="mod">
          <ac:chgData name="Maria Borchert" userId="eedc652b-7c48-415a-9254-df7dc34eefd4" providerId="ADAL" clId="{4C6417A3-898B-44B9-9728-76EF2642C9C8}" dt="2025-05-15T11:37:08.114" v="5066"/>
          <ac:grpSpMkLst>
            <pc:docMk/>
            <pc:sldMk cId="3949062877" sldId="384"/>
            <ac:grpSpMk id="16" creationId="{84797C3D-14B6-078B-5C99-9CF030DE6D3B}"/>
          </ac:grpSpMkLst>
        </pc:grpChg>
        <pc:grpChg chg="mod">
          <ac:chgData name="Maria Borchert" userId="eedc652b-7c48-415a-9254-df7dc34eefd4" providerId="ADAL" clId="{4C6417A3-898B-44B9-9728-76EF2642C9C8}" dt="2025-05-15T11:37:08.114" v="5066"/>
          <ac:grpSpMkLst>
            <pc:docMk/>
            <pc:sldMk cId="3949062877" sldId="384"/>
            <ac:grpSpMk id="17" creationId="{A73B2750-EF01-57DA-02D4-864B806078C2}"/>
          </ac:grpSpMkLst>
        </pc:grpChg>
        <pc:grpChg chg="mod">
          <ac:chgData name="Maria Borchert" userId="eedc652b-7c48-415a-9254-df7dc34eefd4" providerId="ADAL" clId="{4C6417A3-898B-44B9-9728-76EF2642C9C8}" dt="2025-05-15T11:37:08.114" v="5066"/>
          <ac:grpSpMkLst>
            <pc:docMk/>
            <pc:sldMk cId="3949062877" sldId="384"/>
            <ac:grpSpMk id="20" creationId="{3B72BBF3-3690-A33B-A893-B71E50B41761}"/>
          </ac:grpSpMkLst>
        </pc:grpChg>
        <pc:grpChg chg="mod">
          <ac:chgData name="Maria Borchert" userId="eedc652b-7c48-415a-9254-df7dc34eefd4" providerId="ADAL" clId="{4C6417A3-898B-44B9-9728-76EF2642C9C8}" dt="2025-05-09T08:27:07.957" v="793"/>
          <ac:grpSpMkLst>
            <pc:docMk/>
            <pc:sldMk cId="3949062877" sldId="384"/>
            <ac:grpSpMk id="57" creationId="{0A5A34AE-2B80-59EF-1272-085E9EBEBE0D}"/>
          </ac:grpSpMkLst>
        </pc:grpChg>
        <pc:picChg chg="mod">
          <ac:chgData name="Maria Borchert" userId="eedc652b-7c48-415a-9254-df7dc34eefd4" providerId="ADAL" clId="{4C6417A3-898B-44B9-9728-76EF2642C9C8}" dt="2025-05-09T08:26:56.802" v="780" actId="1076"/>
          <ac:picMkLst>
            <pc:docMk/>
            <pc:sldMk cId="3949062877" sldId="384"/>
            <ac:picMk id="6" creationId="{45FE1EE3-4B8F-B391-7E2A-6767E059C9D6}"/>
          </ac:picMkLst>
        </pc:picChg>
        <pc:picChg chg="mod">
          <ac:chgData name="Maria Borchert" userId="eedc652b-7c48-415a-9254-df7dc34eefd4" providerId="ADAL" clId="{4C6417A3-898B-44B9-9728-76EF2642C9C8}" dt="2025-05-09T08:26:36.034" v="777" actId="1036"/>
          <ac:picMkLst>
            <pc:docMk/>
            <pc:sldMk cId="3949062877" sldId="384"/>
            <ac:picMk id="8" creationId="{DB8E1724-1224-5860-3020-1C9F8E5C57F3}"/>
          </ac:picMkLst>
        </pc:picChg>
        <pc:picChg chg="mod">
          <ac:chgData name="Maria Borchert" userId="eedc652b-7c48-415a-9254-df7dc34eefd4" providerId="ADAL" clId="{4C6417A3-898B-44B9-9728-76EF2642C9C8}" dt="2025-05-09T08:30:44.472" v="873" actId="1076"/>
          <ac:picMkLst>
            <pc:docMk/>
            <pc:sldMk cId="3949062877" sldId="384"/>
            <ac:picMk id="15" creationId="{4CACE0F6-90D4-0036-A855-7302B859F42C}"/>
          </ac:picMkLst>
        </pc:picChg>
        <pc:picChg chg="mod">
          <ac:chgData name="Maria Borchert" userId="eedc652b-7c48-415a-9254-df7dc34eefd4" providerId="ADAL" clId="{4C6417A3-898B-44B9-9728-76EF2642C9C8}" dt="2025-05-15T11:37:08.114" v="5066"/>
          <ac:picMkLst>
            <pc:docMk/>
            <pc:sldMk cId="3949062877" sldId="384"/>
            <ac:picMk id="19" creationId="{FAAA76F1-74F8-2A24-E704-631CB88A373A}"/>
          </ac:picMkLst>
        </pc:picChg>
        <pc:picChg chg="mod">
          <ac:chgData name="Maria Borchert" userId="eedc652b-7c48-415a-9254-df7dc34eefd4" providerId="ADAL" clId="{4C6417A3-898B-44B9-9728-76EF2642C9C8}" dt="2025-05-15T11:37:08.114" v="5066"/>
          <ac:picMkLst>
            <pc:docMk/>
            <pc:sldMk cId="3949062877" sldId="384"/>
            <ac:picMk id="23" creationId="{A2F4EC8E-3E72-8697-A190-4BBEB14CB976}"/>
          </ac:picMkLst>
        </pc:picChg>
        <pc:picChg chg="mod">
          <ac:chgData name="Maria Borchert" userId="eedc652b-7c48-415a-9254-df7dc34eefd4" providerId="ADAL" clId="{4C6417A3-898B-44B9-9728-76EF2642C9C8}" dt="2025-05-09T08:27:11.425" v="796" actId="1076"/>
          <ac:picMkLst>
            <pc:docMk/>
            <pc:sldMk cId="3949062877" sldId="384"/>
            <ac:picMk id="59" creationId="{390F56A4-F369-8E63-5051-E6322D239120}"/>
          </ac:picMkLst>
        </pc:picChg>
      </pc:sldChg>
      <pc:sldChg chg="addSp delSp modSp mod delAnim modAnim">
        <pc:chgData name="Maria Borchert" userId="eedc652b-7c48-415a-9254-df7dc34eefd4" providerId="ADAL" clId="{4C6417A3-898B-44B9-9728-76EF2642C9C8}" dt="2025-05-23T13:31:03.988" v="8363"/>
        <pc:sldMkLst>
          <pc:docMk/>
          <pc:sldMk cId="3686484038" sldId="385"/>
        </pc:sldMkLst>
        <pc:spChg chg="add mod">
          <ac:chgData name="Maria Borchert" userId="eedc652b-7c48-415a-9254-df7dc34eefd4" providerId="ADAL" clId="{4C6417A3-898B-44B9-9728-76EF2642C9C8}" dt="2025-05-23T11:59:10.698" v="8266" actId="1076"/>
          <ac:spMkLst>
            <pc:docMk/>
            <pc:sldMk cId="3686484038" sldId="385"/>
            <ac:spMk id="2" creationId="{0FDEB873-F9E3-651F-646A-6931E50D19DB}"/>
          </ac:spMkLst>
        </pc:spChg>
        <pc:spChg chg="add mod ord">
          <ac:chgData name="Maria Borchert" userId="eedc652b-7c48-415a-9254-df7dc34eefd4" providerId="ADAL" clId="{4C6417A3-898B-44B9-9728-76EF2642C9C8}" dt="2025-05-23T11:58:21.904" v="8236" actId="207"/>
          <ac:spMkLst>
            <pc:docMk/>
            <pc:sldMk cId="3686484038" sldId="385"/>
            <ac:spMk id="3" creationId="{6CF82C21-BEBD-AB6A-9746-EBAF7EC4F135}"/>
          </ac:spMkLst>
        </pc:spChg>
        <pc:spChg chg="mod">
          <ac:chgData name="Maria Borchert" userId="eedc652b-7c48-415a-9254-df7dc34eefd4" providerId="ADAL" clId="{4C6417A3-898B-44B9-9728-76EF2642C9C8}" dt="2025-05-15T11:29:01.036" v="4942" actId="207"/>
          <ac:spMkLst>
            <pc:docMk/>
            <pc:sldMk cId="3686484038" sldId="385"/>
            <ac:spMk id="4" creationId="{4A75B023-6A25-5C6F-3120-9BF9F77B7B9E}"/>
          </ac:spMkLst>
        </pc:spChg>
        <pc:spChg chg="mod">
          <ac:chgData name="Maria Borchert" userId="eedc652b-7c48-415a-9254-df7dc34eefd4" providerId="ADAL" clId="{4C6417A3-898B-44B9-9728-76EF2642C9C8}" dt="2025-05-15T11:29:04.235" v="4943" actId="207"/>
          <ac:spMkLst>
            <pc:docMk/>
            <pc:sldMk cId="3686484038" sldId="385"/>
            <ac:spMk id="5" creationId="{EA270B8B-CBF3-7C34-99B3-3AAF4045BF7F}"/>
          </ac:spMkLst>
        </pc:spChg>
        <pc:spChg chg="add mod">
          <ac:chgData name="Maria Borchert" userId="eedc652b-7c48-415a-9254-df7dc34eefd4" providerId="ADAL" clId="{4C6417A3-898B-44B9-9728-76EF2642C9C8}" dt="2025-05-15T11:13:54.392" v="4751"/>
          <ac:spMkLst>
            <pc:docMk/>
            <pc:sldMk cId="3686484038" sldId="385"/>
            <ac:spMk id="7" creationId="{322242BA-D7F8-3DAC-B4E4-E3A4D21762B6}"/>
          </ac:spMkLst>
        </pc:spChg>
        <pc:spChg chg="del mod">
          <ac:chgData name="Maria Borchert" userId="eedc652b-7c48-415a-9254-df7dc34eefd4" providerId="ADAL" clId="{4C6417A3-898B-44B9-9728-76EF2642C9C8}" dt="2025-05-15T11:13:54.356" v="4743"/>
          <ac:spMkLst>
            <pc:docMk/>
            <pc:sldMk cId="3686484038" sldId="385"/>
            <ac:spMk id="8" creationId="{655E64D7-2F9E-5889-4A13-67B0C1819753}"/>
          </ac:spMkLst>
        </pc:spChg>
        <pc:spChg chg="add mod">
          <ac:chgData name="Maria Borchert" userId="eedc652b-7c48-415a-9254-df7dc34eefd4" providerId="ADAL" clId="{4C6417A3-898B-44B9-9728-76EF2642C9C8}" dt="2025-05-23T13:30:46.127" v="8361" actId="1037"/>
          <ac:spMkLst>
            <pc:docMk/>
            <pc:sldMk cId="3686484038" sldId="385"/>
            <ac:spMk id="8" creationId="{77B8BC2F-F9FA-3001-F3B7-459397B0D67A}"/>
          </ac:spMkLst>
        </pc:spChg>
        <pc:spChg chg="mod">
          <ac:chgData name="Maria Borchert" userId="eedc652b-7c48-415a-9254-df7dc34eefd4" providerId="ADAL" clId="{4C6417A3-898B-44B9-9728-76EF2642C9C8}" dt="2025-05-15T11:14:04.230" v="4753" actId="20577"/>
          <ac:spMkLst>
            <pc:docMk/>
            <pc:sldMk cId="3686484038" sldId="385"/>
            <ac:spMk id="17" creationId="{1A0972A3-CA5D-705A-0A1A-010BE42842F6}"/>
          </ac:spMkLst>
        </pc:spChg>
        <pc:spChg chg="del mod">
          <ac:chgData name="Maria Borchert" userId="eedc652b-7c48-415a-9254-df7dc34eefd4" providerId="ADAL" clId="{4C6417A3-898B-44B9-9728-76EF2642C9C8}" dt="2025-05-23T11:57:22.046" v="8143" actId="478"/>
          <ac:spMkLst>
            <pc:docMk/>
            <pc:sldMk cId="3686484038" sldId="385"/>
            <ac:spMk id="22" creationId="{42AC0574-49B7-21C4-CD8B-4171500B2232}"/>
          </ac:spMkLst>
        </pc:spChg>
        <pc:spChg chg="mod">
          <ac:chgData name="Maria Borchert" userId="eedc652b-7c48-415a-9254-df7dc34eefd4" providerId="ADAL" clId="{4C6417A3-898B-44B9-9728-76EF2642C9C8}" dt="2025-05-23T11:59:20.693" v="8306" actId="1035"/>
          <ac:spMkLst>
            <pc:docMk/>
            <pc:sldMk cId="3686484038" sldId="385"/>
            <ac:spMk id="23" creationId="{D92962AD-407E-6784-787B-7538C7EBEF8E}"/>
          </ac:spMkLst>
        </pc:spChg>
        <pc:spChg chg="del">
          <ac:chgData name="Maria Borchert" userId="eedc652b-7c48-415a-9254-df7dc34eefd4" providerId="ADAL" clId="{4C6417A3-898B-44B9-9728-76EF2642C9C8}" dt="2025-05-15T11:16:21.018" v="4811" actId="478"/>
          <ac:spMkLst>
            <pc:docMk/>
            <pc:sldMk cId="3686484038" sldId="385"/>
            <ac:spMk id="24" creationId="{A7E75F09-0CB1-219E-5EEE-88EFA384461A}"/>
          </ac:spMkLst>
        </pc:spChg>
        <pc:spChg chg="del mod">
          <ac:chgData name="Maria Borchert" userId="eedc652b-7c48-415a-9254-df7dc34eefd4" providerId="ADAL" clId="{4C6417A3-898B-44B9-9728-76EF2642C9C8}" dt="2025-05-23T11:59:24.671" v="8308" actId="478"/>
          <ac:spMkLst>
            <pc:docMk/>
            <pc:sldMk cId="3686484038" sldId="385"/>
            <ac:spMk id="26" creationId="{1AC59379-1968-B1F2-1C72-158387FB5EBD}"/>
          </ac:spMkLst>
        </pc:spChg>
        <pc:picChg chg="add mod">
          <ac:chgData name="Maria Borchert" userId="eedc652b-7c48-415a-9254-df7dc34eefd4" providerId="ADAL" clId="{4C6417A3-898B-44B9-9728-76EF2642C9C8}" dt="2025-05-15T11:13:05.283" v="4725"/>
          <ac:picMkLst>
            <pc:docMk/>
            <pc:sldMk cId="3686484038" sldId="385"/>
            <ac:picMk id="2" creationId="{71024788-75B3-CDF0-F101-BA809052CC27}"/>
          </ac:picMkLst>
        </pc:picChg>
        <pc:picChg chg="mod">
          <ac:chgData name="Maria Borchert" userId="eedc652b-7c48-415a-9254-df7dc34eefd4" providerId="ADAL" clId="{4C6417A3-898B-44B9-9728-76EF2642C9C8}" dt="2025-05-15T11:12:57.354" v="4723" actId="207"/>
          <ac:picMkLst>
            <pc:docMk/>
            <pc:sldMk cId="3686484038" sldId="385"/>
            <ac:picMk id="21" creationId="{A1D3D114-3A23-05F8-9B72-C69C9F5EB6D2}"/>
          </ac:picMkLst>
        </pc:picChg>
        <pc:picChg chg="mod">
          <ac:chgData name="Maria Borchert" userId="eedc652b-7c48-415a-9254-df7dc34eefd4" providerId="ADAL" clId="{4C6417A3-898B-44B9-9728-76EF2642C9C8}" dt="2025-05-23T13:30:33.483" v="8342" actId="1076"/>
          <ac:picMkLst>
            <pc:docMk/>
            <pc:sldMk cId="3686484038" sldId="385"/>
            <ac:picMk id="25" creationId="{75027E6D-2F2C-B4DE-F4D6-AFD849FF0416}"/>
          </ac:picMkLst>
        </pc:picChg>
      </pc:sldChg>
      <pc:sldChg chg="addSp delSp modSp new mod modClrScheme delAnim modAnim chgLayout modNotesTx">
        <pc:chgData name="Maria Borchert" userId="eedc652b-7c48-415a-9254-df7dc34eefd4" providerId="ADAL" clId="{4C6417A3-898B-44B9-9728-76EF2642C9C8}" dt="2025-05-23T11:45:39.594" v="7984" actId="20577"/>
        <pc:sldMkLst>
          <pc:docMk/>
          <pc:sldMk cId="1450375822" sldId="386"/>
        </pc:sldMkLst>
        <pc:spChg chg="add mod">
          <ac:chgData name="Maria Borchert" userId="eedc652b-7c48-415a-9254-df7dc34eefd4" providerId="ADAL" clId="{4C6417A3-898B-44B9-9728-76EF2642C9C8}" dt="2025-05-23T11:41:49.455" v="7831" actId="404"/>
          <ac:spMkLst>
            <pc:docMk/>
            <pc:sldMk cId="1450375822" sldId="386"/>
            <ac:spMk id="2" creationId="{157EF706-AA2A-5041-2E0B-A5D48076C576}"/>
          </ac:spMkLst>
        </pc:spChg>
        <pc:spChg chg="del mod">
          <ac:chgData name="Maria Borchert" userId="eedc652b-7c48-415a-9254-df7dc34eefd4" providerId="ADAL" clId="{4C6417A3-898B-44B9-9728-76EF2642C9C8}" dt="2025-05-15T08:43:20.060" v="1647" actId="931"/>
          <ac:spMkLst>
            <pc:docMk/>
            <pc:sldMk cId="1450375822" sldId="386"/>
            <ac:spMk id="2" creationId="{95FE65EA-4987-D047-7DDE-B0AF43444F9C}"/>
          </ac:spMkLst>
        </pc:spChg>
        <pc:spChg chg="mod">
          <ac:chgData name="Maria Borchert" userId="eedc652b-7c48-415a-9254-df7dc34eefd4" providerId="ADAL" clId="{4C6417A3-898B-44B9-9728-76EF2642C9C8}" dt="2025-05-23T11:04:28.188" v="5821" actId="207"/>
          <ac:spMkLst>
            <pc:docMk/>
            <pc:sldMk cId="1450375822" sldId="386"/>
            <ac:spMk id="3" creationId="{3FD23A66-7A4F-A0CE-76F5-34ED2564EE83}"/>
          </ac:spMkLst>
        </pc:spChg>
        <pc:spChg chg="mod">
          <ac:chgData name="Maria Borchert" userId="eedc652b-7c48-415a-9254-df7dc34eefd4" providerId="ADAL" clId="{4C6417A3-898B-44B9-9728-76EF2642C9C8}" dt="2025-05-23T11:04:23.864" v="5820" actId="207"/>
          <ac:spMkLst>
            <pc:docMk/>
            <pc:sldMk cId="1450375822" sldId="386"/>
            <ac:spMk id="4" creationId="{F9B49727-05C0-5EF1-9993-FBB3F1073AAC}"/>
          </ac:spMkLst>
        </pc:spChg>
        <pc:spChg chg="del">
          <ac:chgData name="Maria Borchert" userId="eedc652b-7c48-415a-9254-df7dc34eefd4" providerId="ADAL" clId="{4C6417A3-898B-44B9-9728-76EF2642C9C8}" dt="2025-05-15T08:43:50.099" v="1650" actId="26606"/>
          <ac:spMkLst>
            <pc:docMk/>
            <pc:sldMk cId="1450375822" sldId="386"/>
            <ac:spMk id="5" creationId="{465FF205-0C5F-EE4F-5981-6535DB5A7342}"/>
          </ac:spMkLst>
        </pc:spChg>
        <pc:spChg chg="add mod">
          <ac:chgData name="Maria Borchert" userId="eedc652b-7c48-415a-9254-df7dc34eefd4" providerId="ADAL" clId="{4C6417A3-898B-44B9-9728-76EF2642C9C8}" dt="2025-05-23T11:45:39.594" v="7984" actId="20577"/>
          <ac:spMkLst>
            <pc:docMk/>
            <pc:sldMk cId="1450375822" sldId="386"/>
            <ac:spMk id="5" creationId="{D4743648-1499-9881-8B36-03AF897B32B1}"/>
          </ac:spMkLst>
        </pc:spChg>
        <pc:spChg chg="del">
          <ac:chgData name="Maria Borchert" userId="eedc652b-7c48-415a-9254-df7dc34eefd4" providerId="ADAL" clId="{4C6417A3-898B-44B9-9728-76EF2642C9C8}" dt="2025-05-15T08:43:50.099" v="1650" actId="26606"/>
          <ac:spMkLst>
            <pc:docMk/>
            <pc:sldMk cId="1450375822" sldId="386"/>
            <ac:spMk id="6" creationId="{52A021D6-9129-DA73-72B0-805493EBE6C6}"/>
          </ac:spMkLst>
        </pc:spChg>
        <pc:spChg chg="add mod ord">
          <ac:chgData name="Maria Borchert" userId="eedc652b-7c48-415a-9254-df7dc34eefd4" providerId="ADAL" clId="{4C6417A3-898B-44B9-9728-76EF2642C9C8}" dt="2025-05-23T11:04:37.414" v="5822" actId="171"/>
          <ac:spMkLst>
            <pc:docMk/>
            <pc:sldMk cId="1450375822" sldId="386"/>
            <ac:spMk id="6" creationId="{9CA07C62-EDA9-D096-2889-3ADB7271F023}"/>
          </ac:spMkLst>
        </pc:spChg>
        <pc:spChg chg="mod ord">
          <ac:chgData name="Maria Borchert" userId="eedc652b-7c48-415a-9254-df7dc34eefd4" providerId="ADAL" clId="{4C6417A3-898B-44B9-9728-76EF2642C9C8}" dt="2025-05-23T11:04:00.296" v="5786" actId="207"/>
          <ac:spMkLst>
            <pc:docMk/>
            <pc:sldMk cId="1450375822" sldId="386"/>
            <ac:spMk id="7" creationId="{52CB12D5-5DF2-02E3-7D4A-FAFD66D5149C}"/>
          </ac:spMkLst>
        </pc:spChg>
        <pc:spChg chg="add del mod">
          <ac:chgData name="Maria Borchert" userId="eedc652b-7c48-415a-9254-df7dc34eefd4" providerId="ADAL" clId="{4C6417A3-898B-44B9-9728-76EF2642C9C8}" dt="2025-05-15T09:43:56.603" v="3421" actId="478"/>
          <ac:spMkLst>
            <pc:docMk/>
            <pc:sldMk cId="1450375822" sldId="386"/>
            <ac:spMk id="8" creationId="{6B025C99-9873-3B7B-41B8-1DDACCFCC897}"/>
          </ac:spMkLst>
        </pc:spChg>
        <pc:spChg chg="add mod">
          <ac:chgData name="Maria Borchert" userId="eedc652b-7c48-415a-9254-df7dc34eefd4" providerId="ADAL" clId="{4C6417A3-898B-44B9-9728-76EF2642C9C8}" dt="2025-05-23T11:04:03.862" v="5806"/>
          <ac:spMkLst>
            <pc:docMk/>
            <pc:sldMk cId="1450375822" sldId="386"/>
            <ac:spMk id="8" creationId="{BD400B08-CF31-07A5-21BF-32EED3E9493D}"/>
          </ac:spMkLst>
        </pc:spChg>
        <pc:spChg chg="add mod">
          <ac:chgData name="Maria Borchert" userId="eedc652b-7c48-415a-9254-df7dc34eefd4" providerId="ADAL" clId="{4C6417A3-898B-44B9-9728-76EF2642C9C8}" dt="2025-05-23T11:42:38.946" v="7921" actId="1035"/>
          <ac:spMkLst>
            <pc:docMk/>
            <pc:sldMk cId="1450375822" sldId="386"/>
            <ac:spMk id="9" creationId="{C33F2F40-E64C-9918-CB38-C0025A656DA0}"/>
          </ac:spMkLst>
        </pc:spChg>
        <pc:spChg chg="add mod">
          <ac:chgData name="Maria Borchert" userId="eedc652b-7c48-415a-9254-df7dc34eefd4" providerId="ADAL" clId="{4C6417A3-898B-44B9-9728-76EF2642C9C8}" dt="2025-05-23T11:42:27.026" v="7904" actId="1035"/>
          <ac:spMkLst>
            <pc:docMk/>
            <pc:sldMk cId="1450375822" sldId="386"/>
            <ac:spMk id="10" creationId="{47F247F5-653B-B3BC-ABC1-430DB4476F6C}"/>
          </ac:spMkLst>
        </pc:spChg>
        <pc:spChg chg="add mod ord">
          <ac:chgData name="Maria Borchert" userId="eedc652b-7c48-415a-9254-df7dc34eefd4" providerId="ADAL" clId="{4C6417A3-898B-44B9-9728-76EF2642C9C8}" dt="2025-05-23T11:40:01.972" v="7752" actId="1036"/>
          <ac:spMkLst>
            <pc:docMk/>
            <pc:sldMk cId="1450375822" sldId="386"/>
            <ac:spMk id="11" creationId="{9F66790A-684F-2227-3F32-18005D72004E}"/>
          </ac:spMkLst>
        </pc:spChg>
        <pc:spChg chg="add del mod">
          <ac:chgData name="Maria Borchert" userId="eedc652b-7c48-415a-9254-df7dc34eefd4" providerId="ADAL" clId="{4C6417A3-898B-44B9-9728-76EF2642C9C8}" dt="2025-05-15T08:51:43.653" v="2010" actId="931"/>
          <ac:spMkLst>
            <pc:docMk/>
            <pc:sldMk cId="1450375822" sldId="386"/>
            <ac:spMk id="12" creationId="{9333CD68-0995-9F06-9D33-C3C68DE63CC4}"/>
          </ac:spMkLst>
        </pc:spChg>
        <pc:spChg chg="add mod">
          <ac:chgData name="Maria Borchert" userId="eedc652b-7c48-415a-9254-df7dc34eefd4" providerId="ADAL" clId="{4C6417A3-898B-44B9-9728-76EF2642C9C8}" dt="2025-05-23T11:04:19.092" v="5819" actId="207"/>
          <ac:spMkLst>
            <pc:docMk/>
            <pc:sldMk cId="1450375822" sldId="386"/>
            <ac:spMk id="15" creationId="{F5CDD69D-4231-BFB2-32DD-5E2E13DB780D}"/>
          </ac:spMkLst>
        </pc:spChg>
        <pc:spChg chg="add del mod">
          <ac:chgData name="Maria Borchert" userId="eedc652b-7c48-415a-9254-df7dc34eefd4" providerId="ADAL" clId="{4C6417A3-898B-44B9-9728-76EF2642C9C8}" dt="2025-05-23T11:17:05.721" v="6183" actId="478"/>
          <ac:spMkLst>
            <pc:docMk/>
            <pc:sldMk cId="1450375822" sldId="386"/>
            <ac:spMk id="16" creationId="{E83BEFA6-459C-EBFC-7A9D-A736567A52BA}"/>
          </ac:spMkLst>
        </pc:spChg>
        <pc:spChg chg="add del mod">
          <ac:chgData name="Maria Borchert" userId="eedc652b-7c48-415a-9254-df7dc34eefd4" providerId="ADAL" clId="{4C6417A3-898B-44B9-9728-76EF2642C9C8}" dt="2025-05-15T09:08:56.484" v="2463"/>
          <ac:spMkLst>
            <pc:docMk/>
            <pc:sldMk cId="1450375822" sldId="386"/>
            <ac:spMk id="17" creationId="{EBA4C0C5-A608-7EBD-7001-1E23AD43FA60}"/>
          </ac:spMkLst>
        </pc:spChg>
        <pc:spChg chg="add del mod">
          <ac:chgData name="Maria Borchert" userId="eedc652b-7c48-415a-9254-df7dc34eefd4" providerId="ADAL" clId="{4C6417A3-898B-44B9-9728-76EF2642C9C8}" dt="2025-05-23T11:04:03.832" v="5794"/>
          <ac:spMkLst>
            <pc:docMk/>
            <pc:sldMk cId="1450375822" sldId="386"/>
            <ac:spMk id="18" creationId="{9313148D-FDC4-2FFF-3669-1E79BA45A2AD}"/>
          </ac:spMkLst>
        </pc:spChg>
        <pc:spChg chg="add del mod">
          <ac:chgData name="Maria Borchert" userId="eedc652b-7c48-415a-9254-df7dc34eefd4" providerId="ADAL" clId="{4C6417A3-898B-44B9-9728-76EF2642C9C8}" dt="2025-05-23T11:08:08.868" v="5875" actId="478"/>
          <ac:spMkLst>
            <pc:docMk/>
            <pc:sldMk cId="1450375822" sldId="386"/>
            <ac:spMk id="19" creationId="{3F8DC1EF-F369-F287-A639-075DF620F5CD}"/>
          </ac:spMkLst>
        </pc:spChg>
        <pc:spChg chg="add del mod">
          <ac:chgData name="Maria Borchert" userId="eedc652b-7c48-415a-9254-df7dc34eefd4" providerId="ADAL" clId="{4C6417A3-898B-44B9-9728-76EF2642C9C8}" dt="2025-05-23T11:11:26.693" v="6010" actId="478"/>
          <ac:spMkLst>
            <pc:docMk/>
            <pc:sldMk cId="1450375822" sldId="386"/>
            <ac:spMk id="20" creationId="{AA307F30-BD05-9BBE-6D46-6F65D2E9E80D}"/>
          </ac:spMkLst>
        </pc:spChg>
        <pc:spChg chg="add del mod">
          <ac:chgData name="Maria Borchert" userId="eedc652b-7c48-415a-9254-df7dc34eefd4" providerId="ADAL" clId="{4C6417A3-898B-44B9-9728-76EF2642C9C8}" dt="2025-05-15T09:42:11.136" v="3400" actId="478"/>
          <ac:spMkLst>
            <pc:docMk/>
            <pc:sldMk cId="1450375822" sldId="386"/>
            <ac:spMk id="21" creationId="{E116A218-6010-C3AD-E99E-3E5BE7648F63}"/>
          </ac:spMkLst>
        </pc:spChg>
        <pc:spChg chg="add mod">
          <ac:chgData name="Maria Borchert" userId="eedc652b-7c48-415a-9254-df7dc34eefd4" providerId="ADAL" clId="{4C6417A3-898B-44B9-9728-76EF2642C9C8}" dt="2025-05-23T11:42:38.946" v="7921" actId="1035"/>
          <ac:spMkLst>
            <pc:docMk/>
            <pc:sldMk cId="1450375822" sldId="386"/>
            <ac:spMk id="22" creationId="{6C3793C7-C4D9-EFFE-32BE-C25032CA6790}"/>
          </ac:spMkLst>
        </pc:spChg>
        <pc:spChg chg="add mod">
          <ac:chgData name="Maria Borchert" userId="eedc652b-7c48-415a-9254-df7dc34eefd4" providerId="ADAL" clId="{4C6417A3-898B-44B9-9728-76EF2642C9C8}" dt="2025-05-23T11:42:38.946" v="7921" actId="1035"/>
          <ac:spMkLst>
            <pc:docMk/>
            <pc:sldMk cId="1450375822" sldId="386"/>
            <ac:spMk id="23" creationId="{A4A3DC28-398A-84FE-34DC-2914E02FAE71}"/>
          </ac:spMkLst>
        </pc:spChg>
        <pc:spChg chg="mod">
          <ac:chgData name="Maria Borchert" userId="eedc652b-7c48-415a-9254-df7dc34eefd4" providerId="ADAL" clId="{4C6417A3-898B-44B9-9728-76EF2642C9C8}" dt="2025-05-23T11:42:16.729" v="7879" actId="1036"/>
          <ac:spMkLst>
            <pc:docMk/>
            <pc:sldMk cId="1450375822" sldId="386"/>
            <ac:spMk id="25" creationId="{0E372524-CDC2-3870-72FF-F997067C1EAF}"/>
          </ac:spMkLst>
        </pc:spChg>
        <pc:spChg chg="mod">
          <ac:chgData name="Maria Borchert" userId="eedc652b-7c48-415a-9254-df7dc34eefd4" providerId="ADAL" clId="{4C6417A3-898B-44B9-9728-76EF2642C9C8}" dt="2025-05-23T11:42:20.267" v="7886" actId="1035"/>
          <ac:spMkLst>
            <pc:docMk/>
            <pc:sldMk cId="1450375822" sldId="386"/>
            <ac:spMk id="28" creationId="{F27B1A45-1089-D446-66CC-ACBB51B09045}"/>
          </ac:spMkLst>
        </pc:spChg>
        <pc:spChg chg="mod">
          <ac:chgData name="Maria Borchert" userId="eedc652b-7c48-415a-9254-df7dc34eefd4" providerId="ADAL" clId="{4C6417A3-898B-44B9-9728-76EF2642C9C8}" dt="2025-05-23T11:42:30.091" v="7915" actId="1036"/>
          <ac:spMkLst>
            <pc:docMk/>
            <pc:sldMk cId="1450375822" sldId="386"/>
            <ac:spMk id="31" creationId="{3AB84F59-9DDD-5210-58C0-3CCFF53BE5C9}"/>
          </ac:spMkLst>
        </pc:spChg>
        <pc:grpChg chg="mod">
          <ac:chgData name="Maria Borchert" userId="eedc652b-7c48-415a-9254-df7dc34eefd4" providerId="ADAL" clId="{4C6417A3-898B-44B9-9728-76EF2642C9C8}" dt="2025-05-23T11:42:16.729" v="7879" actId="1036"/>
          <ac:grpSpMkLst>
            <pc:docMk/>
            <pc:sldMk cId="1450375822" sldId="386"/>
            <ac:grpSpMk id="24" creationId="{EC29186B-8481-FD85-334A-6D54A4416B37}"/>
          </ac:grpSpMkLst>
        </pc:grpChg>
        <pc:grpChg chg="add del mod">
          <ac:chgData name="Maria Borchert" userId="eedc652b-7c48-415a-9254-df7dc34eefd4" providerId="ADAL" clId="{4C6417A3-898B-44B9-9728-76EF2642C9C8}" dt="2025-05-23T11:42:20.267" v="7886" actId="1035"/>
          <ac:grpSpMkLst>
            <pc:docMk/>
            <pc:sldMk cId="1450375822" sldId="386"/>
            <ac:grpSpMk id="27" creationId="{A85F6C2A-0558-6D42-9F45-50303CC69F03}"/>
          </ac:grpSpMkLst>
        </pc:grpChg>
        <pc:grpChg chg="mod">
          <ac:chgData name="Maria Borchert" userId="eedc652b-7c48-415a-9254-df7dc34eefd4" providerId="ADAL" clId="{4C6417A3-898B-44B9-9728-76EF2642C9C8}" dt="2025-05-23T11:42:30.091" v="7915" actId="1036"/>
          <ac:grpSpMkLst>
            <pc:docMk/>
            <pc:sldMk cId="1450375822" sldId="386"/>
            <ac:grpSpMk id="30" creationId="{93D3DCD0-51B3-FB2F-DFF4-1A705E837B4E}"/>
          </ac:grpSpMkLst>
        </pc:grpChg>
        <pc:picChg chg="add del mod">
          <ac:chgData name="Maria Borchert" userId="eedc652b-7c48-415a-9254-df7dc34eefd4" providerId="ADAL" clId="{4C6417A3-898B-44B9-9728-76EF2642C9C8}" dt="2025-05-15T08:51:39.661" v="2009" actId="478"/>
          <ac:picMkLst>
            <pc:docMk/>
            <pc:sldMk cId="1450375822" sldId="386"/>
            <ac:picMk id="10" creationId="{F434FD0C-E70D-E24B-AE6A-33480158EC36}"/>
          </ac:picMkLst>
        </pc:picChg>
        <pc:picChg chg="add mod ord">
          <ac:chgData name="Maria Borchert" userId="eedc652b-7c48-415a-9254-df7dc34eefd4" providerId="ADAL" clId="{4C6417A3-898B-44B9-9728-76EF2642C9C8}" dt="2025-05-23T11:13:26.336" v="6086" actId="1076"/>
          <ac:picMkLst>
            <pc:docMk/>
            <pc:sldMk cId="1450375822" sldId="386"/>
            <ac:picMk id="14" creationId="{493B50BE-EEE2-126B-4F01-37546D344AAC}"/>
          </ac:picMkLst>
        </pc:picChg>
        <pc:picChg chg="mod">
          <ac:chgData name="Maria Borchert" userId="eedc652b-7c48-415a-9254-df7dc34eefd4" providerId="ADAL" clId="{4C6417A3-898B-44B9-9728-76EF2642C9C8}" dt="2025-05-23T11:42:16.729" v="7879" actId="1036"/>
          <ac:picMkLst>
            <pc:docMk/>
            <pc:sldMk cId="1450375822" sldId="386"/>
            <ac:picMk id="26" creationId="{9BE5C41B-28E8-C324-5DAB-498A713ED714}"/>
          </ac:picMkLst>
        </pc:picChg>
        <pc:picChg chg="mod">
          <ac:chgData name="Maria Borchert" userId="eedc652b-7c48-415a-9254-df7dc34eefd4" providerId="ADAL" clId="{4C6417A3-898B-44B9-9728-76EF2642C9C8}" dt="2025-05-23T11:42:20.267" v="7886" actId="1035"/>
          <ac:picMkLst>
            <pc:docMk/>
            <pc:sldMk cId="1450375822" sldId="386"/>
            <ac:picMk id="29" creationId="{53787090-487A-542D-F617-2D919F64A36A}"/>
          </ac:picMkLst>
        </pc:picChg>
        <pc:picChg chg="mod">
          <ac:chgData name="Maria Borchert" userId="eedc652b-7c48-415a-9254-df7dc34eefd4" providerId="ADAL" clId="{4C6417A3-898B-44B9-9728-76EF2642C9C8}" dt="2025-05-23T11:42:30.091" v="7915" actId="1036"/>
          <ac:picMkLst>
            <pc:docMk/>
            <pc:sldMk cId="1450375822" sldId="386"/>
            <ac:picMk id="32" creationId="{3BBC849C-16B7-6F50-147C-C6AF4F256994}"/>
          </ac:picMkLst>
        </pc:picChg>
      </pc:sldChg>
      <pc:sldMasterChg chg="modSldLayout">
        <pc:chgData name="Maria Borchert" userId="eedc652b-7c48-415a-9254-df7dc34eefd4" providerId="ADAL" clId="{4C6417A3-898B-44B9-9728-76EF2642C9C8}" dt="2025-05-25T18:26:59.361" v="8559"/>
        <pc:sldMasterMkLst>
          <pc:docMk/>
          <pc:sldMasterMk cId="2264729620" sldId="2147483648"/>
        </pc:sldMasterMkLst>
        <pc:sldLayoutChg chg="modSp mod">
          <pc:chgData name="Maria Borchert" userId="eedc652b-7c48-415a-9254-df7dc34eefd4" providerId="ADAL" clId="{4C6417A3-898B-44B9-9728-76EF2642C9C8}" dt="2025-05-23T11:04:14.804" v="5818"/>
          <pc:sldLayoutMkLst>
            <pc:docMk/>
            <pc:sldMasterMk cId="2264729620" sldId="2147483648"/>
            <pc:sldLayoutMk cId="3865563276" sldId="2147483669"/>
          </pc:sldLayoutMkLst>
          <pc:spChg chg="mod">
            <ac:chgData name="Maria Borchert" userId="eedc652b-7c48-415a-9254-df7dc34eefd4" providerId="ADAL" clId="{4C6417A3-898B-44B9-9728-76EF2642C9C8}" dt="2025-05-23T11:04:14.804" v="5818"/>
            <ac:spMkLst>
              <pc:docMk/>
              <pc:sldMasterMk cId="2264729620" sldId="2147483648"/>
              <pc:sldLayoutMk cId="3865563276" sldId="2147483669"/>
              <ac:spMk id="9" creationId="{0B07DB40-DBD6-4EA1-8E67-8EA03178A609}"/>
            </ac:spMkLst>
          </pc:spChg>
          <pc:spChg chg="mod">
            <ac:chgData name="Maria Borchert" userId="eedc652b-7c48-415a-9254-df7dc34eefd4" providerId="ADAL" clId="{4C6417A3-898B-44B9-9728-76EF2642C9C8}" dt="2025-05-23T11:04:14.804" v="5814"/>
            <ac:spMkLst>
              <pc:docMk/>
              <pc:sldMasterMk cId="2264729620" sldId="2147483648"/>
              <pc:sldLayoutMk cId="3865563276" sldId="2147483669"/>
              <ac:spMk id="10" creationId="{29D23199-76B3-4E3B-A68D-B7F401D7BB76}"/>
            </ac:spMkLst>
          </pc:spChg>
          <pc:spChg chg="mod">
            <ac:chgData name="Maria Borchert" userId="eedc652b-7c48-415a-9254-df7dc34eefd4" providerId="ADAL" clId="{4C6417A3-898B-44B9-9728-76EF2642C9C8}" dt="2025-05-23T11:04:14.804" v="5816"/>
            <ac:spMkLst>
              <pc:docMk/>
              <pc:sldMasterMk cId="2264729620" sldId="2147483648"/>
              <pc:sldLayoutMk cId="3865563276" sldId="2147483669"/>
              <ac:spMk id="12" creationId="{23A1144C-097B-48B5-A5B0-A4ECB476BAF9}"/>
            </ac:spMkLst>
          </pc:spChg>
        </pc:sldLayoutChg>
        <pc:sldLayoutChg chg="modSp">
          <pc:chgData name="Maria Borchert" userId="eedc652b-7c48-415a-9254-df7dc34eefd4" providerId="ADAL" clId="{4C6417A3-898B-44B9-9728-76EF2642C9C8}" dt="2025-05-15T10:50:53.921" v="4035"/>
          <pc:sldLayoutMkLst>
            <pc:docMk/>
            <pc:sldMasterMk cId="2264729620" sldId="2147483648"/>
            <pc:sldLayoutMk cId="3453439750" sldId="2147483677"/>
          </pc:sldLayoutMkLst>
          <pc:spChg chg="mod">
            <ac:chgData name="Maria Borchert" userId="eedc652b-7c48-415a-9254-df7dc34eefd4" providerId="ADAL" clId="{4C6417A3-898B-44B9-9728-76EF2642C9C8}" dt="2025-05-15T10:50:53.921" v="4035"/>
            <ac:spMkLst>
              <pc:docMk/>
              <pc:sldMasterMk cId="2264729620" sldId="2147483648"/>
              <pc:sldLayoutMk cId="3453439750" sldId="2147483677"/>
              <ac:spMk id="9" creationId="{0B07DB40-DBD6-4EA1-8E67-8EA03178A609}"/>
            </ac:spMkLst>
          </pc:spChg>
          <pc:spChg chg="mod">
            <ac:chgData name="Maria Borchert" userId="eedc652b-7c48-415a-9254-df7dc34eefd4" providerId="ADAL" clId="{4C6417A3-898B-44B9-9728-76EF2642C9C8}" dt="2025-05-15T10:50:53.921" v="4033"/>
            <ac:spMkLst>
              <pc:docMk/>
              <pc:sldMasterMk cId="2264729620" sldId="2147483648"/>
              <pc:sldLayoutMk cId="3453439750" sldId="2147483677"/>
              <ac:spMk id="10" creationId="{63C11FEC-D812-4EB3-9A64-42F1696D70D4}"/>
            </ac:spMkLst>
          </pc:spChg>
        </pc:sldLayoutChg>
        <pc:sldLayoutChg chg="modSp">
          <pc:chgData name="Maria Borchert" userId="eedc652b-7c48-415a-9254-df7dc34eefd4" providerId="ADAL" clId="{4C6417A3-898B-44B9-9728-76EF2642C9C8}" dt="2025-05-25T18:26:59.361" v="8559"/>
          <pc:sldLayoutMkLst>
            <pc:docMk/>
            <pc:sldMasterMk cId="2264729620" sldId="2147483648"/>
            <pc:sldLayoutMk cId="1518923834" sldId="2147483682"/>
          </pc:sldLayoutMkLst>
          <pc:spChg chg="mod">
            <ac:chgData name="Maria Borchert" userId="eedc652b-7c48-415a-9254-df7dc34eefd4" providerId="ADAL" clId="{4C6417A3-898B-44B9-9728-76EF2642C9C8}" dt="2025-05-25T18:26:59.361" v="8559"/>
            <ac:spMkLst>
              <pc:docMk/>
              <pc:sldMasterMk cId="2264729620" sldId="2147483648"/>
              <pc:sldLayoutMk cId="1518923834" sldId="2147483682"/>
              <ac:spMk id="7" creationId="{4DAC0F8B-4A4D-455D-8D50-154C31AA3BE0}"/>
            </ac:spMkLst>
          </pc:spChg>
          <pc:spChg chg="mod">
            <ac:chgData name="Maria Borchert" userId="eedc652b-7c48-415a-9254-df7dc34eefd4" providerId="ADAL" clId="{4C6417A3-898B-44B9-9728-76EF2642C9C8}" dt="2025-05-25T18:26:59.361" v="8557"/>
            <ac:spMkLst>
              <pc:docMk/>
              <pc:sldMasterMk cId="2264729620" sldId="2147483648"/>
              <pc:sldLayoutMk cId="1518923834" sldId="2147483682"/>
              <ac:spMk id="9" creationId="{893E3042-2834-4DDC-A64E-0471DC6D18BD}"/>
            </ac:spMkLst>
          </pc:spChg>
          <pc:spChg chg="mod">
            <ac:chgData name="Maria Borchert" userId="eedc652b-7c48-415a-9254-df7dc34eefd4" providerId="ADAL" clId="{4C6417A3-898B-44B9-9728-76EF2642C9C8}" dt="2025-05-25T18:26:59.361" v="8555"/>
            <ac:spMkLst>
              <pc:docMk/>
              <pc:sldMasterMk cId="2264729620" sldId="2147483648"/>
              <pc:sldLayoutMk cId="1518923834" sldId="2147483682"/>
              <ac:spMk id="10" creationId="{34D3CC7E-1D5E-477C-9141-519D3F059291}"/>
            </ac:spMkLst>
          </pc:spChg>
        </pc:sldLayoutChg>
        <pc:sldLayoutChg chg="modSp">
          <pc:chgData name="Maria Borchert" userId="eedc652b-7c48-415a-9254-df7dc34eefd4" providerId="ADAL" clId="{4C6417A3-898B-44B9-9728-76EF2642C9C8}" dt="2025-05-09T07:55:31.638" v="240"/>
          <pc:sldLayoutMkLst>
            <pc:docMk/>
            <pc:sldMasterMk cId="2264729620" sldId="2147483648"/>
            <pc:sldLayoutMk cId="2070214117" sldId="2147483683"/>
          </pc:sldLayoutMkLst>
          <pc:spChg chg="mod">
            <ac:chgData name="Maria Borchert" userId="eedc652b-7c48-415a-9254-df7dc34eefd4" providerId="ADAL" clId="{4C6417A3-898B-44B9-9728-76EF2642C9C8}" dt="2025-05-09T07:55:31.638" v="236"/>
            <ac:spMkLst>
              <pc:docMk/>
              <pc:sldMasterMk cId="2264729620" sldId="2147483648"/>
              <pc:sldLayoutMk cId="2070214117" sldId="2147483683"/>
              <ac:spMk id="8" creationId="{7D3148F9-2D63-42F8-AA94-9AA4BDDD3A45}"/>
            </ac:spMkLst>
          </pc:spChg>
          <pc:spChg chg="mod">
            <ac:chgData name="Maria Borchert" userId="eedc652b-7c48-415a-9254-df7dc34eefd4" providerId="ADAL" clId="{4C6417A3-898B-44B9-9728-76EF2642C9C8}" dt="2025-05-09T07:55:31.638" v="238"/>
            <ac:spMkLst>
              <pc:docMk/>
              <pc:sldMasterMk cId="2264729620" sldId="2147483648"/>
              <pc:sldLayoutMk cId="2070214117" sldId="2147483683"/>
              <ac:spMk id="10" creationId="{A27B272F-0A02-4556-8035-1AFBA7037082}"/>
            </ac:spMkLst>
          </pc:spChg>
          <pc:spChg chg="mod">
            <ac:chgData name="Maria Borchert" userId="eedc652b-7c48-415a-9254-df7dc34eefd4" providerId="ADAL" clId="{4C6417A3-898B-44B9-9728-76EF2642C9C8}" dt="2025-05-09T07:55:31.638" v="240"/>
            <ac:spMkLst>
              <pc:docMk/>
              <pc:sldMasterMk cId="2264729620" sldId="2147483648"/>
              <pc:sldLayoutMk cId="2070214117" sldId="2147483683"/>
              <ac:spMk id="12" creationId="{F6F306AD-528B-44F2-97F6-C1072B0EEA69}"/>
            </ac:spMkLst>
          </pc:spChg>
        </pc:sldLayoutChg>
      </pc:sldMasterChg>
    </pc:docChg>
  </pc:docChgLst>
  <pc:docChgLst>
    <pc:chgData name="Maria Borchert" userId="eedc652b-7c48-415a-9254-df7dc34eefd4" providerId="ADAL" clId="{8F390886-4CA4-4740-9E84-BAC6CA2086D4}"/>
    <pc:docChg chg="custSel modSld">
      <pc:chgData name="Maria Borchert" userId="eedc652b-7c48-415a-9254-df7dc34eefd4" providerId="ADAL" clId="{8F390886-4CA4-4740-9E84-BAC6CA2086D4}" dt="2025-05-28T09:43:23.647" v="64" actId="1036"/>
      <pc:docMkLst>
        <pc:docMk/>
      </pc:docMkLst>
      <pc:sldChg chg="delSp modSp mod">
        <pc:chgData name="Maria Borchert" userId="eedc652b-7c48-415a-9254-df7dc34eefd4" providerId="ADAL" clId="{8F390886-4CA4-4740-9E84-BAC6CA2086D4}" dt="2025-05-28T09:43:23.647" v="64" actId="1036"/>
        <pc:sldMkLst>
          <pc:docMk/>
          <pc:sldMk cId="444502989" sldId="382"/>
        </pc:sldMkLst>
        <pc:spChg chg="mod">
          <ac:chgData name="Maria Borchert" userId="eedc652b-7c48-415a-9254-df7dc34eefd4" providerId="ADAL" clId="{8F390886-4CA4-4740-9E84-BAC6CA2086D4}" dt="2025-05-28T09:43:20.548" v="48" actId="1036"/>
          <ac:spMkLst>
            <pc:docMk/>
            <pc:sldMk cId="444502989" sldId="382"/>
            <ac:spMk id="8" creationId="{0E175E91-5033-CF62-5E93-E1035361B50E}"/>
          </ac:spMkLst>
        </pc:spChg>
        <pc:spChg chg="del">
          <ac:chgData name="Maria Borchert" userId="eedc652b-7c48-415a-9254-df7dc34eefd4" providerId="ADAL" clId="{8F390886-4CA4-4740-9E84-BAC6CA2086D4}" dt="2025-05-28T09:43:07.618" v="19" actId="478"/>
          <ac:spMkLst>
            <pc:docMk/>
            <pc:sldMk cId="444502989" sldId="382"/>
            <ac:spMk id="23" creationId="{8BE7F645-2AA1-C839-736A-B65EF9B4B7F4}"/>
          </ac:spMkLst>
        </pc:spChg>
        <pc:grpChg chg="del">
          <ac:chgData name="Maria Borchert" userId="eedc652b-7c48-415a-9254-df7dc34eefd4" providerId="ADAL" clId="{8F390886-4CA4-4740-9E84-BAC6CA2086D4}" dt="2025-05-28T09:43:08.710" v="20" actId="478"/>
          <ac:grpSpMkLst>
            <pc:docMk/>
            <pc:sldMk cId="444502989" sldId="382"/>
            <ac:grpSpMk id="17" creationId="{F63EE289-3EB8-6A2B-AD4A-AAC511168605}"/>
          </ac:grpSpMkLst>
        </pc:grpChg>
        <pc:grpChg chg="del">
          <ac:chgData name="Maria Borchert" userId="eedc652b-7c48-415a-9254-df7dc34eefd4" providerId="ADAL" clId="{8F390886-4CA4-4740-9E84-BAC6CA2086D4}" dt="2025-05-28T09:43:07.618" v="19" actId="478"/>
          <ac:grpSpMkLst>
            <pc:docMk/>
            <pc:sldMk cId="444502989" sldId="382"/>
            <ac:grpSpMk id="18" creationId="{CE5E2049-C5F1-22BA-6806-F9995EF0FF05}"/>
          </ac:grpSpMkLst>
        </pc:grpChg>
        <pc:picChg chg="mod">
          <ac:chgData name="Maria Borchert" userId="eedc652b-7c48-415a-9254-df7dc34eefd4" providerId="ADAL" clId="{8F390886-4CA4-4740-9E84-BAC6CA2086D4}" dt="2025-05-28T09:43:23.647" v="64" actId="1036"/>
          <ac:picMkLst>
            <pc:docMk/>
            <pc:sldMk cId="444502989" sldId="382"/>
            <ac:picMk id="28" creationId="{B98F3A44-451F-0922-2009-A5E5B16BFA46}"/>
          </ac:picMkLst>
        </pc:picChg>
      </pc:sldChg>
      <pc:sldChg chg="delSp mod">
        <pc:chgData name="Maria Borchert" userId="eedc652b-7c48-415a-9254-df7dc34eefd4" providerId="ADAL" clId="{8F390886-4CA4-4740-9E84-BAC6CA2086D4}" dt="2025-05-28T09:42:32.917" v="1" actId="478"/>
        <pc:sldMkLst>
          <pc:docMk/>
          <pc:sldMk cId="3949062877" sldId="384"/>
        </pc:sldMkLst>
        <pc:grpChg chg="del">
          <ac:chgData name="Maria Borchert" userId="eedc652b-7c48-415a-9254-df7dc34eefd4" providerId="ADAL" clId="{8F390886-4CA4-4740-9E84-BAC6CA2086D4}" dt="2025-05-28T09:42:32.917" v="1" actId="478"/>
          <ac:grpSpMkLst>
            <pc:docMk/>
            <pc:sldMk cId="3949062877" sldId="384"/>
            <ac:grpSpMk id="14" creationId="{1A0EEE61-DE7D-44E0-8E4C-EC3B74D82E61}"/>
          </ac:grpSpMkLst>
        </pc:grpChg>
      </pc:sldChg>
      <pc:sldChg chg="modNotesTx">
        <pc:chgData name="Maria Borchert" userId="eedc652b-7c48-415a-9254-df7dc34eefd4" providerId="ADAL" clId="{8F390886-4CA4-4740-9E84-BAC6CA2086D4}" dt="2025-05-28T09:42:25.344" v="0" actId="20577"/>
        <pc:sldMkLst>
          <pc:docMk/>
          <pc:sldMk cId="1450375822" sldId="386"/>
        </pc:sldMkLst>
      </pc:sldChg>
    </pc:docChg>
  </pc:docChgLst>
  <pc:docChgLst>
    <pc:chgData name="Jan Grothe" userId="S::jan.grothe@deutschebahn.com::9a5b43c3-3b76-4003-8773-abf5a834b3b0" providerId="AD" clId="Web-{6574288F-8050-F128-203F-3B3450CD25FB}"/>
    <pc:docChg chg="modSld">
      <pc:chgData name="Jan Grothe" userId="S::jan.grothe@deutschebahn.com::9a5b43c3-3b76-4003-8773-abf5a834b3b0" providerId="AD" clId="Web-{6574288F-8050-F128-203F-3B3450CD25FB}" dt="2025-05-27T15:13:41.418" v="3" actId="20577"/>
      <pc:docMkLst>
        <pc:docMk/>
      </pc:docMkLst>
      <pc:sldChg chg="modSp">
        <pc:chgData name="Jan Grothe" userId="S::jan.grothe@deutschebahn.com::9a5b43c3-3b76-4003-8773-abf5a834b3b0" providerId="AD" clId="Web-{6574288F-8050-F128-203F-3B3450CD25FB}" dt="2025-05-27T15:13:41.418" v="3" actId="20577"/>
        <pc:sldMkLst>
          <pc:docMk/>
          <pc:sldMk cId="3515373624" sldId="374"/>
        </pc:sldMkLst>
        <pc:spChg chg="mod">
          <ac:chgData name="Jan Grothe" userId="S::jan.grothe@deutschebahn.com::9a5b43c3-3b76-4003-8773-abf5a834b3b0" providerId="AD" clId="Web-{6574288F-8050-F128-203F-3B3450CD25FB}" dt="2025-05-27T15:13:41.418" v="3" actId="20577"/>
          <ac:spMkLst>
            <pc:docMk/>
            <pc:sldMk cId="3515373624" sldId="374"/>
            <ac:spMk id="7" creationId="{A6FEB5D6-451B-009F-19EB-475C3D6A562C}"/>
          </ac:spMkLst>
        </pc:spChg>
      </pc:sldChg>
    </pc:docChg>
  </pc:docChgLst>
  <pc:docChgLst>
    <pc:chgData name="Maria Borchert" userId="eedc652b-7c48-415a-9254-df7dc34eefd4" providerId="ADAL" clId="{9502097E-A4BF-4961-964A-6D854AD399BE}"/>
    <pc:docChg chg="undo redo custSel addSld delSld modSld sldOrd modMainMaster">
      <pc:chgData name="Maria Borchert" userId="eedc652b-7c48-415a-9254-df7dc34eefd4" providerId="ADAL" clId="{9502097E-A4BF-4961-964A-6D854AD399BE}" dt="2025-02-20T12:06:55.383" v="9566" actId="20577"/>
      <pc:docMkLst>
        <pc:docMk/>
      </pc:docMkLst>
      <pc:sldChg chg="del">
        <pc:chgData name="Maria Borchert" userId="eedc652b-7c48-415a-9254-df7dc34eefd4" providerId="ADAL" clId="{9502097E-A4BF-4961-964A-6D854AD399BE}" dt="2025-02-13T14:32:22.401" v="4778" actId="2696"/>
        <pc:sldMkLst>
          <pc:docMk/>
          <pc:sldMk cId="1856980412" sldId="272"/>
        </pc:sldMkLst>
      </pc:sldChg>
      <pc:sldChg chg="del">
        <pc:chgData name="Maria Borchert" userId="eedc652b-7c48-415a-9254-df7dc34eefd4" providerId="ADAL" clId="{9502097E-A4BF-4961-964A-6D854AD399BE}" dt="2025-02-12T12:29:47.242" v="541" actId="47"/>
        <pc:sldMkLst>
          <pc:docMk/>
          <pc:sldMk cId="3632516069" sldId="279"/>
        </pc:sldMkLst>
      </pc:sldChg>
      <pc:sldChg chg="del">
        <pc:chgData name="Maria Borchert" userId="eedc652b-7c48-415a-9254-df7dc34eefd4" providerId="ADAL" clId="{9502097E-A4BF-4961-964A-6D854AD399BE}" dt="2025-02-12T12:29:47.674" v="542" actId="47"/>
        <pc:sldMkLst>
          <pc:docMk/>
          <pc:sldMk cId="1278722108" sldId="281"/>
        </pc:sldMkLst>
      </pc:sldChg>
      <pc:sldChg chg="del">
        <pc:chgData name="Maria Borchert" userId="eedc652b-7c48-415a-9254-df7dc34eefd4" providerId="ADAL" clId="{9502097E-A4BF-4961-964A-6D854AD399BE}" dt="2025-02-12T12:29:40.143" v="527" actId="47"/>
        <pc:sldMkLst>
          <pc:docMk/>
          <pc:sldMk cId="268893656" sldId="282"/>
        </pc:sldMkLst>
      </pc:sldChg>
      <pc:sldChg chg="del">
        <pc:chgData name="Maria Borchert" userId="eedc652b-7c48-415a-9254-df7dc34eefd4" providerId="ADAL" clId="{9502097E-A4BF-4961-964A-6D854AD399BE}" dt="2025-02-12T12:29:45.895" v="540" actId="47"/>
        <pc:sldMkLst>
          <pc:docMk/>
          <pc:sldMk cId="2386401855" sldId="283"/>
        </pc:sldMkLst>
      </pc:sldChg>
      <pc:sldChg chg="del">
        <pc:chgData name="Maria Borchert" userId="eedc652b-7c48-415a-9254-df7dc34eefd4" providerId="ADAL" clId="{9502097E-A4BF-4961-964A-6D854AD399BE}" dt="2025-02-12T12:29:42.620" v="531" actId="47"/>
        <pc:sldMkLst>
          <pc:docMk/>
          <pc:sldMk cId="1485738800" sldId="299"/>
        </pc:sldMkLst>
      </pc:sldChg>
      <pc:sldChg chg="del">
        <pc:chgData name="Maria Borchert" userId="eedc652b-7c48-415a-9254-df7dc34eefd4" providerId="ADAL" clId="{9502097E-A4BF-4961-964A-6D854AD399BE}" dt="2025-02-12T12:29:41.019" v="528" actId="47"/>
        <pc:sldMkLst>
          <pc:docMk/>
          <pc:sldMk cId="4273504472" sldId="311"/>
        </pc:sldMkLst>
      </pc:sldChg>
      <pc:sldChg chg="del">
        <pc:chgData name="Maria Borchert" userId="eedc652b-7c48-415a-9254-df7dc34eefd4" providerId="ADAL" clId="{9502097E-A4BF-4961-964A-6D854AD399BE}" dt="2025-02-12T12:29:41.177" v="529" actId="47"/>
        <pc:sldMkLst>
          <pc:docMk/>
          <pc:sldMk cId="2832859734" sldId="317"/>
        </pc:sldMkLst>
      </pc:sldChg>
      <pc:sldChg chg="del">
        <pc:chgData name="Maria Borchert" userId="eedc652b-7c48-415a-9254-df7dc34eefd4" providerId="ADAL" clId="{9502097E-A4BF-4961-964A-6D854AD399BE}" dt="2025-02-12T12:29:42.781" v="532" actId="47"/>
        <pc:sldMkLst>
          <pc:docMk/>
          <pc:sldMk cId="2615936873" sldId="326"/>
        </pc:sldMkLst>
      </pc:sldChg>
      <pc:sldChg chg="del">
        <pc:chgData name="Maria Borchert" userId="eedc652b-7c48-415a-9254-df7dc34eefd4" providerId="ADAL" clId="{9502097E-A4BF-4961-964A-6D854AD399BE}" dt="2025-02-12T12:29:42.933" v="533" actId="47"/>
        <pc:sldMkLst>
          <pc:docMk/>
          <pc:sldMk cId="1700686568" sldId="327"/>
        </pc:sldMkLst>
      </pc:sldChg>
      <pc:sldChg chg="del">
        <pc:chgData name="Maria Borchert" userId="eedc652b-7c48-415a-9254-df7dc34eefd4" providerId="ADAL" clId="{9502097E-A4BF-4961-964A-6D854AD399BE}" dt="2025-02-12T12:29:44.253" v="534" actId="47"/>
        <pc:sldMkLst>
          <pc:docMk/>
          <pc:sldMk cId="1461012252" sldId="328"/>
        </pc:sldMkLst>
      </pc:sldChg>
      <pc:sldChg chg="del">
        <pc:chgData name="Maria Borchert" userId="eedc652b-7c48-415a-9254-df7dc34eefd4" providerId="ADAL" clId="{9502097E-A4BF-4961-964A-6D854AD399BE}" dt="2025-02-12T12:29:44.419" v="535" actId="47"/>
        <pc:sldMkLst>
          <pc:docMk/>
          <pc:sldMk cId="3393805769" sldId="329"/>
        </pc:sldMkLst>
      </pc:sldChg>
      <pc:sldChg chg="del">
        <pc:chgData name="Maria Borchert" userId="eedc652b-7c48-415a-9254-df7dc34eefd4" providerId="ADAL" clId="{9502097E-A4BF-4961-964A-6D854AD399BE}" dt="2025-02-12T12:29:44.547" v="536" actId="47"/>
        <pc:sldMkLst>
          <pc:docMk/>
          <pc:sldMk cId="350264298" sldId="330"/>
        </pc:sldMkLst>
      </pc:sldChg>
      <pc:sldChg chg="del">
        <pc:chgData name="Maria Borchert" userId="eedc652b-7c48-415a-9254-df7dc34eefd4" providerId="ADAL" clId="{9502097E-A4BF-4961-964A-6D854AD399BE}" dt="2025-02-12T12:29:45.460" v="537" actId="47"/>
        <pc:sldMkLst>
          <pc:docMk/>
          <pc:sldMk cId="2490448287" sldId="331"/>
        </pc:sldMkLst>
      </pc:sldChg>
      <pc:sldChg chg="del">
        <pc:chgData name="Maria Borchert" userId="eedc652b-7c48-415a-9254-df7dc34eefd4" providerId="ADAL" clId="{9502097E-A4BF-4961-964A-6D854AD399BE}" dt="2025-02-12T12:29:45.617" v="538" actId="47"/>
        <pc:sldMkLst>
          <pc:docMk/>
          <pc:sldMk cId="3666302745" sldId="332"/>
        </pc:sldMkLst>
      </pc:sldChg>
      <pc:sldChg chg="del">
        <pc:chgData name="Maria Borchert" userId="eedc652b-7c48-415a-9254-df7dc34eefd4" providerId="ADAL" clId="{9502097E-A4BF-4961-964A-6D854AD399BE}" dt="2025-02-12T12:29:45.743" v="539" actId="47"/>
        <pc:sldMkLst>
          <pc:docMk/>
          <pc:sldMk cId="2932795114" sldId="333"/>
        </pc:sldMkLst>
      </pc:sldChg>
      <pc:sldChg chg="addSp delSp modSp mod">
        <pc:chgData name="Maria Borchert" userId="eedc652b-7c48-415a-9254-df7dc34eefd4" providerId="ADAL" clId="{9502097E-A4BF-4961-964A-6D854AD399BE}" dt="2025-02-17T20:17:31.126" v="9163" actId="207"/>
        <pc:sldMkLst>
          <pc:docMk/>
          <pc:sldMk cId="1052180046" sldId="337"/>
        </pc:sldMkLst>
        <pc:spChg chg="add del mod">
          <ac:chgData name="Maria Borchert" userId="eedc652b-7c48-415a-9254-df7dc34eefd4" providerId="ADAL" clId="{9502097E-A4BF-4961-964A-6D854AD399BE}" dt="2025-02-17T20:17:27.188" v="9141"/>
          <ac:spMkLst>
            <pc:docMk/>
            <pc:sldMk cId="1052180046" sldId="337"/>
            <ac:spMk id="2" creationId="{F40BC02D-796C-01A1-0BF6-310DBF3761EA}"/>
          </ac:spMkLst>
        </pc:spChg>
        <pc:spChg chg="add mod">
          <ac:chgData name="Maria Borchert" userId="eedc652b-7c48-415a-9254-df7dc34eefd4" providerId="ADAL" clId="{9502097E-A4BF-4961-964A-6D854AD399BE}" dt="2025-02-17T20:17:27.209" v="9144"/>
          <ac:spMkLst>
            <pc:docMk/>
            <pc:sldMk cId="1052180046" sldId="337"/>
            <ac:spMk id="3" creationId="{B6FCC15B-86A3-DF0E-C6D8-05E4F3BBEE75}"/>
          </ac:spMkLst>
        </pc:spChg>
        <pc:spChg chg="mod">
          <ac:chgData name="Maria Borchert" userId="eedc652b-7c48-415a-9254-df7dc34eefd4" providerId="ADAL" clId="{9502097E-A4BF-4961-964A-6D854AD399BE}" dt="2025-02-17T12:02:32.466" v="8901" actId="207"/>
          <ac:spMkLst>
            <pc:docMk/>
            <pc:sldMk cId="1052180046" sldId="337"/>
            <ac:spMk id="4" creationId="{2098C416-4733-4D94-B10D-026E52E16223}"/>
          </ac:spMkLst>
        </pc:spChg>
        <pc:spChg chg="mod">
          <ac:chgData name="Maria Borchert" userId="eedc652b-7c48-415a-9254-df7dc34eefd4" providerId="ADAL" clId="{9502097E-A4BF-4961-964A-6D854AD399BE}" dt="2025-02-17T20:17:24.045" v="9133" actId="207"/>
          <ac:spMkLst>
            <pc:docMk/>
            <pc:sldMk cId="1052180046" sldId="337"/>
            <ac:spMk id="5" creationId="{8B7A94F5-D6FA-4778-B58F-A062218E0A76}"/>
          </ac:spMkLst>
        </pc:spChg>
        <pc:spChg chg="mod">
          <ac:chgData name="Maria Borchert" userId="eedc652b-7c48-415a-9254-df7dc34eefd4" providerId="ADAL" clId="{9502097E-A4BF-4961-964A-6D854AD399BE}" dt="2025-02-17T20:17:31.126" v="9163" actId="207"/>
          <ac:spMkLst>
            <pc:docMk/>
            <pc:sldMk cId="1052180046" sldId="337"/>
            <ac:spMk id="6" creationId="{52205788-99C0-4E93-8342-A8B1FAAD7BDE}"/>
          </ac:spMkLst>
        </pc:spChg>
        <pc:spChg chg="del mod">
          <ac:chgData name="Maria Borchert" userId="eedc652b-7c48-415a-9254-df7dc34eefd4" providerId="ADAL" clId="{9502097E-A4BF-4961-964A-6D854AD399BE}" dt="2025-02-14T14:41:08.215" v="6784"/>
          <ac:spMkLst>
            <pc:docMk/>
            <pc:sldMk cId="1052180046" sldId="337"/>
            <ac:spMk id="9" creationId="{07F1E8BD-7F16-DFB2-790D-71C4BEFB7433}"/>
          </ac:spMkLst>
        </pc:spChg>
        <pc:spChg chg="mod">
          <ac:chgData name="Maria Borchert" userId="eedc652b-7c48-415a-9254-df7dc34eefd4" providerId="ADAL" clId="{9502097E-A4BF-4961-964A-6D854AD399BE}" dt="2025-02-14T14:40:32.181" v="6775" actId="1037"/>
          <ac:spMkLst>
            <pc:docMk/>
            <pc:sldMk cId="1052180046" sldId="337"/>
            <ac:spMk id="14" creationId="{65E64316-9D4A-62DE-59F9-BA8E695F1681}"/>
          </ac:spMkLst>
        </pc:spChg>
      </pc:sldChg>
      <pc:sldChg chg="del">
        <pc:chgData name="Maria Borchert" userId="eedc652b-7c48-415a-9254-df7dc34eefd4" providerId="ADAL" clId="{9502097E-A4BF-4961-964A-6D854AD399BE}" dt="2025-02-12T12:29:39.456" v="525" actId="47"/>
        <pc:sldMkLst>
          <pc:docMk/>
          <pc:sldMk cId="1987680745" sldId="338"/>
        </pc:sldMkLst>
      </pc:sldChg>
      <pc:sldChg chg="del">
        <pc:chgData name="Maria Borchert" userId="eedc652b-7c48-415a-9254-df7dc34eefd4" providerId="ADAL" clId="{9502097E-A4BF-4961-964A-6D854AD399BE}" dt="2025-02-12T12:29:39.888" v="526" actId="47"/>
        <pc:sldMkLst>
          <pc:docMk/>
          <pc:sldMk cId="1289579888" sldId="339"/>
        </pc:sldMkLst>
      </pc:sldChg>
      <pc:sldChg chg="addSp delSp modSp mod">
        <pc:chgData name="Maria Borchert" userId="eedc652b-7c48-415a-9254-df7dc34eefd4" providerId="ADAL" clId="{9502097E-A4BF-4961-964A-6D854AD399BE}" dt="2025-02-13T14:41:38.970" v="5081" actId="1036"/>
        <pc:sldMkLst>
          <pc:docMk/>
          <pc:sldMk cId="3705960403" sldId="363"/>
        </pc:sldMkLst>
        <pc:spChg chg="mod">
          <ac:chgData name="Maria Borchert" userId="eedc652b-7c48-415a-9254-df7dc34eefd4" providerId="ADAL" clId="{9502097E-A4BF-4961-964A-6D854AD399BE}" dt="2025-02-12T12:48:07.377" v="787" actId="1076"/>
          <ac:spMkLst>
            <pc:docMk/>
            <pc:sldMk cId="3705960403" sldId="363"/>
            <ac:spMk id="2" creationId="{29A0637E-9866-92CF-7CED-BF2EFDB29F3A}"/>
          </ac:spMkLst>
        </pc:spChg>
        <pc:spChg chg="add mod">
          <ac:chgData name="Maria Borchert" userId="eedc652b-7c48-415a-9254-df7dc34eefd4" providerId="ADAL" clId="{9502097E-A4BF-4961-964A-6D854AD399BE}" dt="2025-02-13T14:41:38.970" v="5081" actId="1036"/>
          <ac:spMkLst>
            <pc:docMk/>
            <pc:sldMk cId="3705960403" sldId="363"/>
            <ac:spMk id="3" creationId="{FEB05795-112F-E018-58A0-F5A1D8615BC6}"/>
          </ac:spMkLst>
        </pc:spChg>
        <pc:spChg chg="add mod">
          <ac:chgData name="Maria Borchert" userId="eedc652b-7c48-415a-9254-df7dc34eefd4" providerId="ADAL" clId="{9502097E-A4BF-4961-964A-6D854AD399BE}" dt="2025-02-13T14:41:30.484" v="5075" actId="1036"/>
          <ac:spMkLst>
            <pc:docMk/>
            <pc:sldMk cId="3705960403" sldId="363"/>
            <ac:spMk id="4" creationId="{78A6A334-2379-6197-A001-44AD641B9E2A}"/>
          </ac:spMkLst>
        </pc:spChg>
        <pc:spChg chg="del">
          <ac:chgData name="Maria Borchert" userId="eedc652b-7c48-415a-9254-df7dc34eefd4" providerId="ADAL" clId="{9502097E-A4BF-4961-964A-6D854AD399BE}" dt="2025-02-12T12:47:58.991" v="784" actId="931"/>
          <ac:spMkLst>
            <pc:docMk/>
            <pc:sldMk cId="3705960403" sldId="363"/>
            <ac:spMk id="5" creationId="{184F34CD-AE16-F83C-F1B8-2798BA01C992}"/>
          </ac:spMkLst>
        </pc:spChg>
        <pc:picChg chg="del">
          <ac:chgData name="Maria Borchert" userId="eedc652b-7c48-415a-9254-df7dc34eefd4" providerId="ADAL" clId="{9502097E-A4BF-4961-964A-6D854AD399BE}" dt="2025-02-12T12:47:48.497" v="782" actId="478"/>
          <ac:picMkLst>
            <pc:docMk/>
            <pc:sldMk cId="3705960403" sldId="363"/>
            <ac:picMk id="4" creationId="{39CE5A45-C1C9-024B-A810-F77FF3EB7F6D}"/>
          </ac:picMkLst>
        </pc:picChg>
        <pc:picChg chg="add mod ord">
          <ac:chgData name="Maria Borchert" userId="eedc652b-7c48-415a-9254-df7dc34eefd4" providerId="ADAL" clId="{9502097E-A4BF-4961-964A-6D854AD399BE}" dt="2025-02-12T12:48:11.952" v="788" actId="167"/>
          <ac:picMkLst>
            <pc:docMk/>
            <pc:sldMk cId="3705960403" sldId="363"/>
            <ac:picMk id="6" creationId="{30F19BBD-1A42-F0C1-56AD-1447D746A6FE}"/>
          </ac:picMkLst>
        </pc:picChg>
      </pc:sldChg>
      <pc:sldChg chg="del">
        <pc:chgData name="Maria Borchert" userId="eedc652b-7c48-415a-9254-df7dc34eefd4" providerId="ADAL" clId="{9502097E-A4BF-4961-964A-6D854AD399BE}" dt="2025-02-12T12:29:48.408" v="543" actId="47"/>
        <pc:sldMkLst>
          <pc:docMk/>
          <pc:sldMk cId="3474683968" sldId="371"/>
        </pc:sldMkLst>
      </pc:sldChg>
      <pc:sldChg chg="del">
        <pc:chgData name="Maria Borchert" userId="eedc652b-7c48-415a-9254-df7dc34eefd4" providerId="ADAL" clId="{9502097E-A4BF-4961-964A-6D854AD399BE}" dt="2025-02-12T12:29:41.353" v="530" actId="47"/>
        <pc:sldMkLst>
          <pc:docMk/>
          <pc:sldMk cId="4108957923" sldId="372"/>
        </pc:sldMkLst>
      </pc:sldChg>
      <pc:sldChg chg="addSp delSp modSp mod">
        <pc:chgData name="Maria Borchert" userId="eedc652b-7c48-415a-9254-df7dc34eefd4" providerId="ADAL" clId="{9502097E-A4BF-4961-964A-6D854AD399BE}" dt="2025-02-17T20:19:47.063" v="9320" actId="1037"/>
        <pc:sldMkLst>
          <pc:docMk/>
          <pc:sldMk cId="2535831654" sldId="373"/>
        </pc:sldMkLst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15" creationId="{F9BB0E75-5CA8-E46D-730B-96DDEF7EE16C}"/>
          </ac:spMkLst>
        </pc:spChg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16" creationId="{9251DB66-5BE4-3F4D-E918-283D7E76CEE9}"/>
          </ac:spMkLst>
        </pc:spChg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17" creationId="{7296ED12-EA33-2B23-9713-15B978828948}"/>
          </ac:spMkLst>
        </pc:spChg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18" creationId="{28348F89-7151-2EC9-7FC3-6EFA3A7BD30D}"/>
          </ac:spMkLst>
        </pc:spChg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19" creationId="{DA03E275-7DA4-5AA0-B72D-EA6405F12D86}"/>
          </ac:spMkLst>
        </pc:spChg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35" creationId="{F14303BD-2F2A-DFCC-5D73-28D41A8855E3}"/>
          </ac:spMkLst>
        </pc:spChg>
        <pc:spChg chg="mod">
          <ac:chgData name="Maria Borchert" userId="eedc652b-7c48-415a-9254-df7dc34eefd4" providerId="ADAL" clId="{9502097E-A4BF-4961-964A-6D854AD399BE}" dt="2025-02-17T20:19:02.234" v="9305" actId="1076"/>
          <ac:spMkLst>
            <pc:docMk/>
            <pc:sldMk cId="2535831654" sldId="373"/>
            <ac:spMk id="37" creationId="{575DCAB2-8EF6-67F1-E07D-2D4899BFDD2A}"/>
          </ac:spMkLst>
        </pc:spChg>
        <pc:spChg chg="mod">
          <ac:chgData name="Maria Borchert" userId="eedc652b-7c48-415a-9254-df7dc34eefd4" providerId="ADAL" clId="{9502097E-A4BF-4961-964A-6D854AD399BE}" dt="2025-02-17T20:18:45.334" v="9303" actId="1076"/>
          <ac:spMkLst>
            <pc:docMk/>
            <pc:sldMk cId="2535831654" sldId="373"/>
            <ac:spMk id="55" creationId="{13E9BB41-6FDF-B65D-CD33-8BC546061986}"/>
          </ac:spMkLst>
        </pc:spChg>
        <pc:spChg chg="mod">
          <ac:chgData name="Maria Borchert" userId="eedc652b-7c48-415a-9254-df7dc34eefd4" providerId="ADAL" clId="{9502097E-A4BF-4961-964A-6D854AD399BE}" dt="2025-02-17T20:18:45.334" v="9303" actId="1076"/>
          <ac:spMkLst>
            <pc:docMk/>
            <pc:sldMk cId="2535831654" sldId="373"/>
            <ac:spMk id="56" creationId="{171EB469-D8DC-9955-0CAC-FA03E3919C08}"/>
          </ac:spMkLst>
        </pc:spChg>
        <pc:spChg chg="mod">
          <ac:chgData name="Maria Borchert" userId="eedc652b-7c48-415a-9254-df7dc34eefd4" providerId="ADAL" clId="{9502097E-A4BF-4961-964A-6D854AD399BE}" dt="2025-02-17T20:18:45.334" v="9303" actId="1076"/>
          <ac:spMkLst>
            <pc:docMk/>
            <pc:sldMk cId="2535831654" sldId="373"/>
            <ac:spMk id="57" creationId="{047A53C3-C459-ED14-6EE0-D52B8D6AD52A}"/>
          </ac:spMkLst>
        </pc:spChg>
        <pc:spChg chg="mod">
          <ac:chgData name="Maria Borchert" userId="eedc652b-7c48-415a-9254-df7dc34eefd4" providerId="ADAL" clId="{9502097E-A4BF-4961-964A-6D854AD399BE}" dt="2025-02-17T20:18:45.334" v="9303" actId="1076"/>
          <ac:spMkLst>
            <pc:docMk/>
            <pc:sldMk cId="2535831654" sldId="373"/>
            <ac:spMk id="58" creationId="{061933D5-26A1-7D82-1522-B04AC63AC912}"/>
          </ac:spMkLst>
        </pc:spChg>
        <pc:spChg chg="mod">
          <ac:chgData name="Maria Borchert" userId="eedc652b-7c48-415a-9254-df7dc34eefd4" providerId="ADAL" clId="{9502097E-A4BF-4961-964A-6D854AD399BE}" dt="2025-02-17T20:18:45.334" v="9303" actId="1076"/>
          <ac:spMkLst>
            <pc:docMk/>
            <pc:sldMk cId="2535831654" sldId="373"/>
            <ac:spMk id="60" creationId="{C6F93329-8FC9-7C0A-B676-AAFCA652D9ED}"/>
          </ac:spMkLst>
        </pc:spChg>
        <pc:spChg chg="mod">
          <ac:chgData name="Maria Borchert" userId="eedc652b-7c48-415a-9254-df7dc34eefd4" providerId="ADAL" clId="{9502097E-A4BF-4961-964A-6D854AD399BE}" dt="2025-02-17T20:19:34.934" v="9306" actId="1076"/>
          <ac:spMkLst>
            <pc:docMk/>
            <pc:sldMk cId="2535831654" sldId="373"/>
            <ac:spMk id="62" creationId="{C90D929D-A40F-45EB-C6AD-CFA70BEF82C5}"/>
          </ac:spMkLst>
        </pc:spChg>
        <pc:spChg chg="mod">
          <ac:chgData name="Maria Borchert" userId="eedc652b-7c48-415a-9254-df7dc34eefd4" providerId="ADAL" clId="{9502097E-A4BF-4961-964A-6D854AD399BE}" dt="2025-02-17T20:19:47.063" v="9320" actId="1037"/>
          <ac:spMkLst>
            <pc:docMk/>
            <pc:sldMk cId="2535831654" sldId="373"/>
            <ac:spMk id="63" creationId="{91C32546-E4B7-69F8-6B13-C80691A7FAA6}"/>
          </ac:spMkLst>
        </pc:spChg>
        <pc:spChg chg="mod">
          <ac:chgData name="Maria Borchert" userId="eedc652b-7c48-415a-9254-df7dc34eefd4" providerId="ADAL" clId="{9502097E-A4BF-4961-964A-6D854AD399BE}" dt="2025-02-17T20:19:47.063" v="9320" actId="1037"/>
          <ac:spMkLst>
            <pc:docMk/>
            <pc:sldMk cId="2535831654" sldId="373"/>
            <ac:spMk id="68" creationId="{B5DE502B-FBF0-D77A-0386-7C5D924541C2}"/>
          </ac:spMkLst>
        </pc:spChg>
        <pc:spChg chg="mod">
          <ac:chgData name="Maria Borchert" userId="eedc652b-7c48-415a-9254-df7dc34eefd4" providerId="ADAL" clId="{9502097E-A4BF-4961-964A-6D854AD399BE}" dt="2025-02-17T20:19:47.063" v="9320" actId="1037"/>
          <ac:spMkLst>
            <pc:docMk/>
            <pc:sldMk cId="2535831654" sldId="373"/>
            <ac:spMk id="70" creationId="{2EE53871-F63C-06C7-5846-60523F7D0B6C}"/>
          </ac:spMkLst>
        </pc:spChg>
        <pc:spChg chg="mod">
          <ac:chgData name="Maria Borchert" userId="eedc652b-7c48-415a-9254-df7dc34eefd4" providerId="ADAL" clId="{9502097E-A4BF-4961-964A-6D854AD399BE}" dt="2025-02-17T08:47:28.404" v="7999" actId="20577"/>
          <ac:spMkLst>
            <pc:docMk/>
            <pc:sldMk cId="2535831654" sldId="373"/>
            <ac:spMk id="73" creationId="{0FC0E89F-A54B-F715-63D7-C21CC6CC13D8}"/>
          </ac:spMkLst>
        </pc:spChg>
        <pc:spChg chg="add del mod">
          <ac:chgData name="Maria Borchert" userId="eedc652b-7c48-415a-9254-df7dc34eefd4" providerId="ADAL" clId="{9502097E-A4BF-4961-964A-6D854AD399BE}" dt="2025-02-12T12:37:55.118" v="632" actId="931"/>
          <ac:spMkLst>
            <pc:docMk/>
            <pc:sldMk cId="2535831654" sldId="373"/>
            <ac:spMk id="75" creationId="{6C73CE98-C6C1-2A9B-849C-530BB8E0B02E}"/>
          </ac:spMkLst>
        </pc:spChg>
        <pc:grpChg chg="mod">
          <ac:chgData name="Maria Borchert" userId="eedc652b-7c48-415a-9254-df7dc34eefd4" providerId="ADAL" clId="{9502097E-A4BF-4961-964A-6D854AD399BE}" dt="2025-02-17T20:19:02.234" v="9305" actId="1076"/>
          <ac:grpSpMkLst>
            <pc:docMk/>
            <pc:sldMk cId="2535831654" sldId="373"/>
            <ac:grpSpMk id="14" creationId="{0A5007CA-0B57-8E77-2B87-27A045CA0D59}"/>
          </ac:grpSpMkLst>
        </pc:grpChg>
        <pc:grpChg chg="mod">
          <ac:chgData name="Maria Borchert" userId="eedc652b-7c48-415a-9254-df7dc34eefd4" providerId="ADAL" clId="{9502097E-A4BF-4961-964A-6D854AD399BE}" dt="2025-02-17T20:19:02.234" v="9305" actId="1076"/>
          <ac:grpSpMkLst>
            <pc:docMk/>
            <pc:sldMk cId="2535831654" sldId="373"/>
            <ac:grpSpMk id="21" creationId="{190ED70A-1F01-FE53-C3BF-6F4BEBEF19CE}"/>
          </ac:grpSpMkLst>
        </pc:grpChg>
        <pc:grpChg chg="mod">
          <ac:chgData name="Maria Borchert" userId="eedc652b-7c48-415a-9254-df7dc34eefd4" providerId="ADAL" clId="{9502097E-A4BF-4961-964A-6D854AD399BE}" dt="2025-02-17T20:19:02.234" v="9305" actId="1076"/>
          <ac:grpSpMkLst>
            <pc:docMk/>
            <pc:sldMk cId="2535831654" sldId="373"/>
            <ac:grpSpMk id="25" creationId="{B0F6759A-A4C0-E851-B573-6435D4287720}"/>
          </ac:grpSpMkLst>
        </pc:grpChg>
        <pc:grpChg chg="mod">
          <ac:chgData name="Maria Borchert" userId="eedc652b-7c48-415a-9254-df7dc34eefd4" providerId="ADAL" clId="{9502097E-A4BF-4961-964A-6D854AD399BE}" dt="2025-02-17T20:19:02.234" v="9305" actId="1076"/>
          <ac:grpSpMkLst>
            <pc:docMk/>
            <pc:sldMk cId="2535831654" sldId="373"/>
            <ac:grpSpMk id="36" creationId="{53A83872-6E43-7A13-05BD-0B12491649BA}"/>
          </ac:grpSpMkLst>
        </pc:grpChg>
        <pc:grpChg chg="mod">
          <ac:chgData name="Maria Borchert" userId="eedc652b-7c48-415a-9254-df7dc34eefd4" providerId="ADAL" clId="{9502097E-A4BF-4961-964A-6D854AD399BE}" dt="2025-02-17T20:18:45.334" v="9303" actId="1076"/>
          <ac:grpSpMkLst>
            <pc:docMk/>
            <pc:sldMk cId="2535831654" sldId="373"/>
            <ac:grpSpMk id="53" creationId="{C62E268E-0CB0-1DDE-F270-4939D84C088A}"/>
          </ac:grpSpMkLst>
        </pc:grpChg>
        <pc:grpChg chg="mod">
          <ac:chgData name="Maria Borchert" userId="eedc652b-7c48-415a-9254-df7dc34eefd4" providerId="ADAL" clId="{9502097E-A4BF-4961-964A-6D854AD399BE}" dt="2025-02-17T20:18:45.334" v="9303" actId="1076"/>
          <ac:grpSpMkLst>
            <pc:docMk/>
            <pc:sldMk cId="2535831654" sldId="373"/>
            <ac:grpSpMk id="59" creationId="{B1BA6BC2-F0A5-3300-C5AC-99188B3DDD50}"/>
          </ac:grpSpMkLst>
        </pc:grpChg>
        <pc:grpChg chg="mod">
          <ac:chgData name="Maria Borchert" userId="eedc652b-7c48-415a-9254-df7dc34eefd4" providerId="ADAL" clId="{9502097E-A4BF-4961-964A-6D854AD399BE}" dt="2025-02-17T20:19:47.063" v="9320" actId="1037"/>
          <ac:grpSpMkLst>
            <pc:docMk/>
            <pc:sldMk cId="2535831654" sldId="373"/>
            <ac:grpSpMk id="67" creationId="{F192470B-F785-5BB3-C138-A0BA3D01501E}"/>
          </ac:grpSpMkLst>
        </pc:grpChg>
        <pc:picChg chg="del">
          <ac:chgData name="Maria Borchert" userId="eedc652b-7c48-415a-9254-df7dc34eefd4" providerId="ADAL" clId="{9502097E-A4BF-4961-964A-6D854AD399BE}" dt="2025-02-12T12:37:48.004" v="631" actId="478"/>
          <ac:picMkLst>
            <pc:docMk/>
            <pc:sldMk cId="2535831654" sldId="373"/>
            <ac:picMk id="13" creationId="{E3BF4843-548F-D223-4F83-4806FCA17D58}"/>
          </ac:picMkLst>
        </pc:picChg>
        <pc:picChg chg="mod">
          <ac:chgData name="Maria Borchert" userId="eedc652b-7c48-415a-9254-df7dc34eefd4" providerId="ADAL" clId="{9502097E-A4BF-4961-964A-6D854AD399BE}" dt="2025-02-17T20:19:02.234" v="9305" actId="1076"/>
          <ac:picMkLst>
            <pc:docMk/>
            <pc:sldMk cId="2535831654" sldId="373"/>
            <ac:picMk id="38" creationId="{704B00BA-061A-449A-F86B-A6FCAD0D7D68}"/>
          </ac:picMkLst>
        </pc:picChg>
        <pc:picChg chg="mod">
          <ac:chgData name="Maria Borchert" userId="eedc652b-7c48-415a-9254-df7dc34eefd4" providerId="ADAL" clId="{9502097E-A4BF-4961-964A-6D854AD399BE}" dt="2025-02-17T20:18:45.334" v="9303" actId="1076"/>
          <ac:picMkLst>
            <pc:docMk/>
            <pc:sldMk cId="2535831654" sldId="373"/>
            <ac:picMk id="61" creationId="{2055713D-5A12-42CC-D2FF-0E69077960CB}"/>
          </ac:picMkLst>
        </pc:picChg>
        <pc:picChg chg="mod">
          <ac:chgData name="Maria Borchert" userId="eedc652b-7c48-415a-9254-df7dc34eefd4" providerId="ADAL" clId="{9502097E-A4BF-4961-964A-6D854AD399BE}" dt="2025-02-17T20:19:47.063" v="9320" actId="1037"/>
          <ac:picMkLst>
            <pc:docMk/>
            <pc:sldMk cId="2535831654" sldId="373"/>
            <ac:picMk id="69" creationId="{48F726E4-AF73-1A1F-6390-094ABC8EE499}"/>
          </ac:picMkLst>
        </pc:picChg>
        <pc:picChg chg="add mod ord">
          <ac:chgData name="Maria Borchert" userId="eedc652b-7c48-415a-9254-df7dc34eefd4" providerId="ADAL" clId="{9502097E-A4BF-4961-964A-6D854AD399BE}" dt="2025-02-17T20:18:34.550" v="9302" actId="1076"/>
          <ac:picMkLst>
            <pc:docMk/>
            <pc:sldMk cId="2535831654" sldId="373"/>
            <ac:picMk id="77" creationId="{AE15399F-D769-770A-6034-1553C71C5202}"/>
          </ac:picMkLst>
        </pc:pic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2" creationId="{2BEE3D4E-D034-E890-58D3-CD866FD43EE5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3" creationId="{50A933AB-B155-3BE1-026F-402C4D36895E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4" creationId="{D9BD78A5-CDA0-1EC7-B9A1-7F9D32961757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6" creationId="{90D0F05C-1529-B0DF-FB0B-0E82D1DDF5B7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7" creationId="{03777906-9298-A3CA-F52D-78FC2E5DFDAE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8" creationId="{047CE17B-078C-50FD-352E-224967F4227B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29" creationId="{3234C660-D2BE-DEF3-4D5D-4AFA77CCFF88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30" creationId="{0019084B-C236-869A-7377-49A3A68B3A27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31" creationId="{18B088E0-4F70-702F-A537-A1AB67087AB6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32" creationId="{FC5BAFD6-3113-DF49-0127-E0A22C9AFE9A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33" creationId="{9F9746BC-ED1D-D1BF-CFFF-F56B7B1ACCC2}"/>
          </ac:cxnSpMkLst>
        </pc:cxnChg>
        <pc:cxnChg chg="mod">
          <ac:chgData name="Maria Borchert" userId="eedc652b-7c48-415a-9254-df7dc34eefd4" providerId="ADAL" clId="{9502097E-A4BF-4961-964A-6D854AD399BE}" dt="2025-02-17T20:19:02.234" v="9305" actId="1076"/>
          <ac:cxnSpMkLst>
            <pc:docMk/>
            <pc:sldMk cId="2535831654" sldId="373"/>
            <ac:cxnSpMk id="34" creationId="{14D80348-0B78-13F0-D7D7-93F18CDD0F10}"/>
          </ac:cxnSpMkLst>
        </pc:cxnChg>
      </pc:sldChg>
      <pc:sldChg chg="addSp delSp modSp new mod delAnim">
        <pc:chgData name="Maria Borchert" userId="eedc652b-7c48-415a-9254-df7dc34eefd4" providerId="ADAL" clId="{9502097E-A4BF-4961-964A-6D854AD399BE}" dt="2025-02-17T12:10:55.678" v="8954" actId="20577"/>
        <pc:sldMkLst>
          <pc:docMk/>
          <pc:sldMk cId="3515373624" sldId="374"/>
        </pc:sldMkLst>
        <pc:spChg chg="add mod">
          <ac:chgData name="Maria Borchert" userId="eedc652b-7c48-415a-9254-df7dc34eefd4" providerId="ADAL" clId="{9502097E-A4BF-4961-964A-6D854AD399BE}" dt="2025-02-17T08:50:19.002" v="8061" actId="1036"/>
          <ac:spMkLst>
            <pc:docMk/>
            <pc:sldMk cId="3515373624" sldId="374"/>
            <ac:spMk id="2" creationId="{6D8D6B52-4067-E1AF-3DAB-936F320CEF69}"/>
          </ac:spMkLst>
        </pc:spChg>
        <pc:spChg chg="del">
          <ac:chgData name="Maria Borchert" userId="eedc652b-7c48-415a-9254-df7dc34eefd4" providerId="ADAL" clId="{9502097E-A4BF-4961-964A-6D854AD399BE}" dt="2025-02-12T10:49:41.626" v="3" actId="931"/>
          <ac:spMkLst>
            <pc:docMk/>
            <pc:sldMk cId="3515373624" sldId="374"/>
            <ac:spMk id="2" creationId="{A7858C6D-EB9F-607D-720C-7FAEDB4BBE59}"/>
          </ac:spMkLst>
        </pc:spChg>
        <pc:spChg chg="mod">
          <ac:chgData name="Maria Borchert" userId="eedc652b-7c48-415a-9254-df7dc34eefd4" providerId="ADAL" clId="{9502097E-A4BF-4961-964A-6D854AD399BE}" dt="2025-02-17T08:47:10.643" v="7997" actId="1038"/>
          <ac:spMkLst>
            <pc:docMk/>
            <pc:sldMk cId="3515373624" sldId="374"/>
            <ac:spMk id="7" creationId="{A6FEB5D6-451B-009F-19EB-475C3D6A562C}"/>
          </ac:spMkLst>
        </pc:spChg>
        <pc:spChg chg="add mod">
          <ac:chgData name="Maria Borchert" userId="eedc652b-7c48-415a-9254-df7dc34eefd4" providerId="ADAL" clId="{9502097E-A4BF-4961-964A-6D854AD399BE}" dt="2025-02-14T20:32:07.680" v="7603" actId="1035"/>
          <ac:spMkLst>
            <pc:docMk/>
            <pc:sldMk cId="3515373624" sldId="374"/>
            <ac:spMk id="8" creationId="{67D2794D-4F86-3EF9-64E4-13E4AC19BF80}"/>
          </ac:spMkLst>
        </pc:spChg>
        <pc:spChg chg="add mod">
          <ac:chgData name="Maria Borchert" userId="eedc652b-7c48-415a-9254-df7dc34eefd4" providerId="ADAL" clId="{9502097E-A4BF-4961-964A-6D854AD399BE}" dt="2025-02-17T12:10:55.678" v="8954" actId="20577"/>
          <ac:spMkLst>
            <pc:docMk/>
            <pc:sldMk cId="3515373624" sldId="374"/>
            <ac:spMk id="10" creationId="{D2AC2919-3F99-4552-23A5-BE3BD19234C3}"/>
          </ac:spMkLst>
        </pc:spChg>
        <pc:spChg chg="mod">
          <ac:chgData name="Maria Borchert" userId="eedc652b-7c48-415a-9254-df7dc34eefd4" providerId="ADAL" clId="{9502097E-A4BF-4961-964A-6D854AD399BE}" dt="2025-02-17T08:49:27.899" v="8046" actId="1076"/>
          <ac:spMkLst>
            <pc:docMk/>
            <pc:sldMk cId="3515373624" sldId="374"/>
            <ac:spMk id="12" creationId="{B8836E29-2488-A2D1-BB30-CF70130E63AC}"/>
          </ac:spMkLst>
        </pc:spChg>
        <pc:spChg chg="add mod">
          <ac:chgData name="Maria Borchert" userId="eedc652b-7c48-415a-9254-df7dc34eefd4" providerId="ADAL" clId="{9502097E-A4BF-4961-964A-6D854AD399BE}" dt="2025-02-14T20:32:05.138" v="7598" actId="1038"/>
          <ac:spMkLst>
            <pc:docMk/>
            <pc:sldMk cId="3515373624" sldId="374"/>
            <ac:spMk id="14" creationId="{D95B2EA6-BC3B-6ADD-6954-847C7922CCDB}"/>
          </ac:spMkLst>
        </pc:spChg>
        <pc:spChg chg="add mod">
          <ac:chgData name="Maria Borchert" userId="eedc652b-7c48-415a-9254-df7dc34eefd4" providerId="ADAL" clId="{9502097E-A4BF-4961-964A-6D854AD399BE}" dt="2025-02-14T20:32:22.342" v="7606" actId="1038"/>
          <ac:spMkLst>
            <pc:docMk/>
            <pc:sldMk cId="3515373624" sldId="374"/>
            <ac:spMk id="15" creationId="{7F242A09-94AC-9E95-7677-64DD35CB8CE9}"/>
          </ac:spMkLst>
        </pc:spChg>
        <pc:spChg chg="add mod">
          <ac:chgData name="Maria Borchert" userId="eedc652b-7c48-415a-9254-df7dc34eefd4" providerId="ADAL" clId="{9502097E-A4BF-4961-964A-6D854AD399BE}" dt="2025-02-17T12:09:09.594" v="8942" actId="20577"/>
          <ac:spMkLst>
            <pc:docMk/>
            <pc:sldMk cId="3515373624" sldId="374"/>
            <ac:spMk id="17" creationId="{8F7E6404-C0F5-9977-9892-49E1BFFFBE72}"/>
          </ac:spMkLst>
        </pc:spChg>
        <pc:spChg chg="mod">
          <ac:chgData name="Maria Borchert" userId="eedc652b-7c48-415a-9254-df7dc34eefd4" providerId="ADAL" clId="{9502097E-A4BF-4961-964A-6D854AD399BE}" dt="2025-02-14T14:49:26.457" v="6988" actId="1035"/>
          <ac:spMkLst>
            <pc:docMk/>
            <pc:sldMk cId="3515373624" sldId="374"/>
            <ac:spMk id="20" creationId="{975DDC56-5B07-7B61-CFFA-D2FFCBBBBC24}"/>
          </ac:spMkLst>
        </pc:spChg>
        <pc:grpChg chg="mod">
          <ac:chgData name="Maria Borchert" userId="eedc652b-7c48-415a-9254-df7dc34eefd4" providerId="ADAL" clId="{9502097E-A4BF-4961-964A-6D854AD399BE}" dt="2025-02-17T08:49:27.899" v="8046" actId="1076"/>
          <ac:grpSpMkLst>
            <pc:docMk/>
            <pc:sldMk cId="3515373624" sldId="374"/>
            <ac:grpSpMk id="11" creationId="{94BA5039-C923-073D-E25A-59647F31502B}"/>
          </ac:grpSpMkLst>
        </pc:grpChg>
        <pc:picChg chg="add mod">
          <ac:chgData name="Maria Borchert" userId="eedc652b-7c48-415a-9254-df7dc34eefd4" providerId="ADAL" clId="{9502097E-A4BF-4961-964A-6D854AD399BE}" dt="2025-02-12T15:30:44.658" v="1370" actId="1076"/>
          <ac:picMkLst>
            <pc:docMk/>
            <pc:sldMk cId="3515373624" sldId="374"/>
            <ac:picMk id="9" creationId="{DAEDCE2A-07BB-8BC2-C049-6FAD5BF8B57C}"/>
          </ac:picMkLst>
        </pc:picChg>
        <pc:picChg chg="mod">
          <ac:chgData name="Maria Borchert" userId="eedc652b-7c48-415a-9254-df7dc34eefd4" providerId="ADAL" clId="{9502097E-A4BF-4961-964A-6D854AD399BE}" dt="2025-02-17T08:49:27.899" v="8046" actId="1076"/>
          <ac:picMkLst>
            <pc:docMk/>
            <pc:sldMk cId="3515373624" sldId="374"/>
            <ac:picMk id="13" creationId="{71A859E8-ECA7-F747-5A59-037A24BEB504}"/>
          </ac:picMkLst>
        </pc:picChg>
        <pc:picChg chg="del mod">
          <ac:chgData name="Maria Borchert" userId="eedc652b-7c48-415a-9254-df7dc34eefd4" providerId="ADAL" clId="{9502097E-A4BF-4961-964A-6D854AD399BE}" dt="2025-02-12T10:59:58.143" v="89" actId="478"/>
          <ac:picMkLst>
            <pc:docMk/>
            <pc:sldMk cId="3515373624" sldId="374"/>
            <ac:picMk id="14" creationId="{D3A28BD7-8866-0215-AE7F-0CCD2D02ACCF}"/>
          </ac:picMkLst>
        </pc:picChg>
        <pc:picChg chg="del">
          <ac:chgData name="Maria Borchert" userId="eedc652b-7c48-415a-9254-df7dc34eefd4" providerId="ADAL" clId="{9502097E-A4BF-4961-964A-6D854AD399BE}" dt="2025-02-12T11:00:23.099" v="90" actId="478"/>
          <ac:picMkLst>
            <pc:docMk/>
            <pc:sldMk cId="3515373624" sldId="374"/>
            <ac:picMk id="15" creationId="{6272B2DB-ABDC-9327-DCED-1AE2FE784A14}"/>
          </ac:picMkLst>
        </pc:picChg>
        <pc:picChg chg="del mod">
          <ac:chgData name="Maria Borchert" userId="eedc652b-7c48-415a-9254-df7dc34eefd4" providerId="ADAL" clId="{9502097E-A4BF-4961-964A-6D854AD399BE}" dt="2025-02-17T08:43:44.441" v="7962" actId="478"/>
          <ac:picMkLst>
            <pc:docMk/>
            <pc:sldMk cId="3515373624" sldId="374"/>
            <ac:picMk id="16" creationId="{9AC236C3-A5A4-C072-441E-FD33639EAC77}"/>
          </ac:picMkLst>
        </pc:picChg>
        <pc:picChg chg="add del mod">
          <ac:chgData name="Maria Borchert" userId="eedc652b-7c48-415a-9254-df7dc34eefd4" providerId="ADAL" clId="{9502097E-A4BF-4961-964A-6D854AD399BE}" dt="2025-02-12T15:21:33.768" v="1152" actId="478"/>
          <ac:picMkLst>
            <pc:docMk/>
            <pc:sldMk cId="3515373624" sldId="374"/>
            <ac:picMk id="19" creationId="{59E7CC78-26DD-B132-D670-16A2075D7016}"/>
          </ac:picMkLst>
        </pc:picChg>
        <pc:picChg chg="add del mod">
          <ac:chgData name="Maria Borchert" userId="eedc652b-7c48-415a-9254-df7dc34eefd4" providerId="ADAL" clId="{9502097E-A4BF-4961-964A-6D854AD399BE}" dt="2025-02-14T07:33:25.323" v="5563" actId="478"/>
          <ac:picMkLst>
            <pc:docMk/>
            <pc:sldMk cId="3515373624" sldId="374"/>
            <ac:picMk id="22" creationId="{1F96534E-5C38-C300-79B1-41998DCC3B51}"/>
          </ac:picMkLst>
        </pc:picChg>
        <pc:picChg chg="add del mod">
          <ac:chgData name="Maria Borchert" userId="eedc652b-7c48-415a-9254-df7dc34eefd4" providerId="ADAL" clId="{9502097E-A4BF-4961-964A-6D854AD399BE}" dt="2025-02-12T15:30:03.482" v="1362" actId="478"/>
          <ac:picMkLst>
            <pc:docMk/>
            <pc:sldMk cId="3515373624" sldId="374"/>
            <ac:picMk id="24" creationId="{ACAABF48-6B55-7785-A9C4-FFDC53BD5032}"/>
          </ac:picMkLst>
        </pc:picChg>
      </pc:sldChg>
      <pc:sldChg chg="addSp delSp modSp new del mod">
        <pc:chgData name="Maria Borchert" userId="eedc652b-7c48-415a-9254-df7dc34eefd4" providerId="ADAL" clId="{9502097E-A4BF-4961-964A-6D854AD399BE}" dt="2025-02-12T12:18:57.806" v="334" actId="47"/>
        <pc:sldMkLst>
          <pc:docMk/>
          <pc:sldMk cId="39852085" sldId="375"/>
        </pc:sldMkLst>
        <pc:spChg chg="del">
          <ac:chgData name="Maria Borchert" userId="eedc652b-7c48-415a-9254-df7dc34eefd4" providerId="ADAL" clId="{9502097E-A4BF-4961-964A-6D854AD399BE}" dt="2025-02-12T12:17:25.524" v="305" actId="931"/>
          <ac:spMkLst>
            <pc:docMk/>
            <pc:sldMk cId="39852085" sldId="375"/>
            <ac:spMk id="2" creationId="{272EEB45-1F6A-00A1-8628-209B1A4FD694}"/>
          </ac:spMkLst>
        </pc:spChg>
        <pc:spChg chg="mod">
          <ac:chgData name="Maria Borchert" userId="eedc652b-7c48-415a-9254-df7dc34eefd4" providerId="ADAL" clId="{9502097E-A4BF-4961-964A-6D854AD399BE}" dt="2025-02-12T12:18:21.061" v="310" actId="207"/>
          <ac:spMkLst>
            <pc:docMk/>
            <pc:sldMk cId="39852085" sldId="375"/>
            <ac:spMk id="7" creationId="{739DD834-306B-C52A-84D6-154939EA5DDC}"/>
          </ac:spMkLst>
        </pc:spChg>
        <pc:picChg chg="add mod">
          <ac:chgData name="Maria Borchert" userId="eedc652b-7c48-415a-9254-df7dc34eefd4" providerId="ADAL" clId="{9502097E-A4BF-4961-964A-6D854AD399BE}" dt="2025-02-12T12:17:28.406" v="307" actId="962"/>
          <ac:picMkLst>
            <pc:docMk/>
            <pc:sldMk cId="39852085" sldId="375"/>
            <ac:picMk id="9" creationId="{F5E4E4F4-2DFE-5400-F458-D14691972BA8}"/>
          </ac:picMkLst>
        </pc:picChg>
      </pc:sldChg>
      <pc:sldChg chg="new del">
        <pc:chgData name="Maria Borchert" userId="eedc652b-7c48-415a-9254-df7dc34eefd4" providerId="ADAL" clId="{9502097E-A4BF-4961-964A-6D854AD399BE}" dt="2025-02-12T10:49:23.323" v="2" actId="47"/>
        <pc:sldMkLst>
          <pc:docMk/>
          <pc:sldMk cId="1210658637" sldId="375"/>
        </pc:sldMkLst>
      </pc:sldChg>
      <pc:sldChg chg="addSp delSp modSp new mod">
        <pc:chgData name="Maria Borchert" userId="eedc652b-7c48-415a-9254-df7dc34eefd4" providerId="ADAL" clId="{9502097E-A4BF-4961-964A-6D854AD399BE}" dt="2025-02-18T14:26:22.564" v="9512" actId="113"/>
        <pc:sldMkLst>
          <pc:docMk/>
          <pc:sldMk cId="2984210910" sldId="376"/>
        </pc:sldMkLst>
        <pc:spChg chg="del">
          <ac:chgData name="Maria Borchert" userId="eedc652b-7c48-415a-9254-df7dc34eefd4" providerId="ADAL" clId="{9502097E-A4BF-4961-964A-6D854AD399BE}" dt="2025-02-12T12:18:46.903" v="331" actId="931"/>
          <ac:spMkLst>
            <pc:docMk/>
            <pc:sldMk cId="2984210910" sldId="376"/>
            <ac:spMk id="2" creationId="{87B231B6-0195-FE48-8E32-3B22FFFCFE1B}"/>
          </ac:spMkLst>
        </pc:spChg>
        <pc:spChg chg="mod">
          <ac:chgData name="Maria Borchert" userId="eedc652b-7c48-415a-9254-df7dc34eefd4" providerId="ADAL" clId="{9502097E-A4BF-4961-964A-6D854AD399BE}" dt="2025-02-18T14:25:11.788" v="9492" actId="1036"/>
          <ac:spMkLst>
            <pc:docMk/>
            <pc:sldMk cId="2984210910" sldId="376"/>
            <ac:spMk id="3" creationId="{0063CBD0-19FF-A9D0-A979-593B511194C6}"/>
          </ac:spMkLst>
        </pc:spChg>
        <pc:spChg chg="mod">
          <ac:chgData name="Maria Borchert" userId="eedc652b-7c48-415a-9254-df7dc34eefd4" providerId="ADAL" clId="{9502097E-A4BF-4961-964A-6D854AD399BE}" dt="2025-02-12T12:19:04.367" v="335" actId="207"/>
          <ac:spMkLst>
            <pc:docMk/>
            <pc:sldMk cId="2984210910" sldId="376"/>
            <ac:spMk id="4" creationId="{D51E2FF9-3B4D-B89A-127C-62F9B469E740}"/>
          </ac:spMkLst>
        </pc:spChg>
        <pc:spChg chg="mod">
          <ac:chgData name="Maria Borchert" userId="eedc652b-7c48-415a-9254-df7dc34eefd4" providerId="ADAL" clId="{9502097E-A4BF-4961-964A-6D854AD399BE}" dt="2025-02-13T09:26:32.050" v="1550" actId="1035"/>
          <ac:spMkLst>
            <pc:docMk/>
            <pc:sldMk cId="2984210910" sldId="376"/>
            <ac:spMk id="5" creationId="{3CBF9FC6-C216-9B4B-2640-A9189DA73E8E}"/>
          </ac:spMkLst>
        </pc:spChg>
        <pc:spChg chg="mod">
          <ac:chgData name="Maria Borchert" userId="eedc652b-7c48-415a-9254-df7dc34eefd4" providerId="ADAL" clId="{9502097E-A4BF-4961-964A-6D854AD399BE}" dt="2025-02-13T09:26:32.050" v="1550" actId="1035"/>
          <ac:spMkLst>
            <pc:docMk/>
            <pc:sldMk cId="2984210910" sldId="376"/>
            <ac:spMk id="6" creationId="{72F0046E-05A4-4C89-E4B2-033D2CAD5E0C}"/>
          </ac:spMkLst>
        </pc:spChg>
        <pc:spChg chg="mod">
          <ac:chgData name="Maria Borchert" userId="eedc652b-7c48-415a-9254-df7dc34eefd4" providerId="ADAL" clId="{9502097E-A4BF-4961-964A-6D854AD399BE}" dt="2025-02-18T14:26:06.720" v="9510" actId="1035"/>
          <ac:spMkLst>
            <pc:docMk/>
            <pc:sldMk cId="2984210910" sldId="376"/>
            <ac:spMk id="7" creationId="{22F3073A-1BE6-06CA-2FBE-2216F3CFDB55}"/>
          </ac:spMkLst>
        </pc:spChg>
        <pc:spChg chg="del">
          <ac:chgData name="Maria Borchert" userId="eedc652b-7c48-415a-9254-df7dc34eefd4" providerId="ADAL" clId="{9502097E-A4BF-4961-964A-6D854AD399BE}" dt="2025-02-12T12:18:43.297" v="330" actId="478"/>
          <ac:spMkLst>
            <pc:docMk/>
            <pc:sldMk cId="2984210910" sldId="376"/>
            <ac:spMk id="7" creationId="{820ADDD8-508D-6837-E87F-7855D012DA69}"/>
          </ac:spMkLst>
        </pc:spChg>
        <pc:spChg chg="mod">
          <ac:chgData name="Maria Borchert" userId="eedc652b-7c48-415a-9254-df7dc34eefd4" providerId="ADAL" clId="{9502097E-A4BF-4961-964A-6D854AD399BE}" dt="2025-02-18T14:25:58.980" v="9500" actId="1076"/>
          <ac:spMkLst>
            <pc:docMk/>
            <pc:sldMk cId="2984210910" sldId="376"/>
            <ac:spMk id="11" creationId="{89C1F584-05C6-332C-ED11-305BBD2A37F4}"/>
          </ac:spMkLst>
        </pc:spChg>
        <pc:spChg chg="add del mod">
          <ac:chgData name="Maria Borchert" userId="eedc652b-7c48-415a-9254-df7dc34eefd4" providerId="ADAL" clId="{9502097E-A4BF-4961-964A-6D854AD399BE}" dt="2025-02-13T09:32:16.126" v="1803" actId="478"/>
          <ac:spMkLst>
            <pc:docMk/>
            <pc:sldMk cId="2984210910" sldId="376"/>
            <ac:spMk id="11" creationId="{DA34B409-62AC-11A6-9E80-38710575D9AD}"/>
          </ac:spMkLst>
        </pc:spChg>
        <pc:spChg chg="add del mod">
          <ac:chgData name="Maria Borchert" userId="eedc652b-7c48-415a-9254-df7dc34eefd4" providerId="ADAL" clId="{9502097E-A4BF-4961-964A-6D854AD399BE}" dt="2025-02-13T09:24:58.418" v="1495" actId="478"/>
          <ac:spMkLst>
            <pc:docMk/>
            <pc:sldMk cId="2984210910" sldId="376"/>
            <ac:spMk id="12" creationId="{D3EB3EF0-0B46-AD39-82F5-95FE1EF737A8}"/>
          </ac:spMkLst>
        </pc:spChg>
        <pc:spChg chg="add del mod">
          <ac:chgData name="Maria Borchert" userId="eedc652b-7c48-415a-9254-df7dc34eefd4" providerId="ADAL" clId="{9502097E-A4BF-4961-964A-6D854AD399BE}" dt="2025-02-13T09:25:21.207" v="1532" actId="478"/>
          <ac:spMkLst>
            <pc:docMk/>
            <pc:sldMk cId="2984210910" sldId="376"/>
            <ac:spMk id="13" creationId="{139269E5-906F-57BE-98CA-C42481446C09}"/>
          </ac:spMkLst>
        </pc:spChg>
        <pc:spChg chg="add del mod">
          <ac:chgData name="Maria Borchert" userId="eedc652b-7c48-415a-9254-df7dc34eefd4" providerId="ADAL" clId="{9502097E-A4BF-4961-964A-6D854AD399BE}" dt="2025-02-13T09:25:23.741" v="1533" actId="478"/>
          <ac:spMkLst>
            <pc:docMk/>
            <pc:sldMk cId="2984210910" sldId="376"/>
            <ac:spMk id="14" creationId="{4D7954EC-E299-01F2-5FB9-904462BD09F8}"/>
          </ac:spMkLst>
        </pc:spChg>
        <pc:spChg chg="add del mod">
          <ac:chgData name="Maria Borchert" userId="eedc652b-7c48-415a-9254-df7dc34eefd4" providerId="ADAL" clId="{9502097E-A4BF-4961-964A-6D854AD399BE}" dt="2025-02-13T09:25:28.215" v="1534" actId="478"/>
          <ac:spMkLst>
            <pc:docMk/>
            <pc:sldMk cId="2984210910" sldId="376"/>
            <ac:spMk id="15" creationId="{2C97E3E7-03B9-04BF-70CB-3EE0404631DF}"/>
          </ac:spMkLst>
        </pc:spChg>
        <pc:spChg chg="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17" creationId="{383C40E3-415E-C2F6-798E-A87F0067E280}"/>
          </ac:spMkLst>
        </pc:spChg>
        <pc:spChg chg="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18" creationId="{914E7598-201D-B61C-4DAA-6A485BB68422}"/>
          </ac:spMkLst>
        </pc:spChg>
        <pc:spChg chg="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19" creationId="{3A454AA3-0E5F-AE72-C9AC-88DA86FB8D12}"/>
          </ac:spMkLst>
        </pc:spChg>
        <pc:spChg chg="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20" creationId="{6D1E3237-91A9-C107-1799-F70F2639C92A}"/>
          </ac:spMkLst>
        </pc:spChg>
        <pc:spChg chg="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21" creationId="{9F8BCF66-110B-A643-761B-F3E6AA81F3EA}"/>
          </ac:spMkLst>
        </pc:spChg>
        <pc:spChg chg="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22" creationId="{344C4DA8-F2B1-B5DD-9991-824E06A86D04}"/>
          </ac:spMkLst>
        </pc:spChg>
        <pc:spChg chg="add mod">
          <ac:chgData name="Maria Borchert" userId="eedc652b-7c48-415a-9254-df7dc34eefd4" providerId="ADAL" clId="{9502097E-A4BF-4961-964A-6D854AD399BE}" dt="2025-02-14T20:38:47.808" v="7754" actId="6549"/>
          <ac:spMkLst>
            <pc:docMk/>
            <pc:sldMk cId="2984210910" sldId="376"/>
            <ac:spMk id="23" creationId="{B92AF077-D788-23DF-E0C3-FAE7C94CE385}"/>
          </ac:spMkLst>
        </pc:spChg>
        <pc:spChg chg="add mod">
          <ac:chgData name="Maria Borchert" userId="eedc652b-7c48-415a-9254-df7dc34eefd4" providerId="ADAL" clId="{9502097E-A4BF-4961-964A-6D854AD399BE}" dt="2025-02-14T20:36:45.257" v="7734" actId="20577"/>
          <ac:spMkLst>
            <pc:docMk/>
            <pc:sldMk cId="2984210910" sldId="376"/>
            <ac:spMk id="24" creationId="{26D0C09E-DBD5-0A16-9F72-A408F940E6E1}"/>
          </ac:spMkLst>
        </pc:spChg>
        <pc:spChg chg="add mod">
          <ac:chgData name="Maria Borchert" userId="eedc652b-7c48-415a-9254-df7dc34eefd4" providerId="ADAL" clId="{9502097E-A4BF-4961-964A-6D854AD399BE}" dt="2025-02-14T20:36:20.283" v="7732" actId="20577"/>
          <ac:spMkLst>
            <pc:docMk/>
            <pc:sldMk cId="2984210910" sldId="376"/>
            <ac:spMk id="25" creationId="{FBE32DFA-6E81-B62F-300C-4D72A47B0B62}"/>
          </ac:spMkLst>
        </pc:spChg>
        <pc:spChg chg="add 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26" creationId="{CE386E52-BF33-21EA-7486-1CEEA5B01E5E}"/>
          </ac:spMkLst>
        </pc:spChg>
        <pc:spChg chg="add 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27" creationId="{87537315-2657-E222-AC35-7884F16557FA}"/>
          </ac:spMkLst>
        </pc:spChg>
        <pc:spChg chg="add mod">
          <ac:chgData name="Maria Borchert" userId="eedc652b-7c48-415a-9254-df7dc34eefd4" providerId="ADAL" clId="{9502097E-A4BF-4961-964A-6D854AD399BE}" dt="2025-02-14T20:35:40.160" v="7729" actId="1036"/>
          <ac:spMkLst>
            <pc:docMk/>
            <pc:sldMk cId="2984210910" sldId="376"/>
            <ac:spMk id="28" creationId="{DA46968E-8211-0865-4550-BB491CF99486}"/>
          </ac:spMkLst>
        </pc:spChg>
        <pc:spChg chg="add del mod">
          <ac:chgData name="Maria Borchert" userId="eedc652b-7c48-415a-9254-df7dc34eefd4" providerId="ADAL" clId="{9502097E-A4BF-4961-964A-6D854AD399BE}" dt="2025-02-13T09:32:19.012" v="1804" actId="478"/>
          <ac:spMkLst>
            <pc:docMk/>
            <pc:sldMk cId="2984210910" sldId="376"/>
            <ac:spMk id="29" creationId="{77C23861-12C2-F4AA-8B1F-26B1333C2BAF}"/>
          </ac:spMkLst>
        </pc:spChg>
        <pc:spChg chg="add mod">
          <ac:chgData name="Maria Borchert" userId="eedc652b-7c48-415a-9254-df7dc34eefd4" providerId="ADAL" clId="{9502097E-A4BF-4961-964A-6D854AD399BE}" dt="2025-02-18T14:26:22.564" v="9512" actId="113"/>
          <ac:spMkLst>
            <pc:docMk/>
            <pc:sldMk cId="2984210910" sldId="376"/>
            <ac:spMk id="31" creationId="{7617F58C-F596-EA74-C1A3-B563C3274170}"/>
          </ac:spMkLst>
        </pc:spChg>
        <pc:spChg chg="add mod">
          <ac:chgData name="Maria Borchert" userId="eedc652b-7c48-415a-9254-df7dc34eefd4" providerId="ADAL" clId="{9502097E-A4BF-4961-964A-6D854AD399BE}" dt="2025-02-18T14:25:34.022" v="9495" actId="1076"/>
          <ac:spMkLst>
            <pc:docMk/>
            <pc:sldMk cId="2984210910" sldId="376"/>
            <ac:spMk id="32" creationId="{EEEDDFDE-AEF5-9EB7-B1EC-5FC3ABB41CFC}"/>
          </ac:spMkLst>
        </pc:spChg>
        <pc:grpChg chg="mod">
          <ac:chgData name="Maria Borchert" userId="eedc652b-7c48-415a-9254-df7dc34eefd4" providerId="ADAL" clId="{9502097E-A4BF-4961-964A-6D854AD399BE}" dt="2025-02-18T14:26:06.720" v="9510" actId="1035"/>
          <ac:grpSpMkLst>
            <pc:docMk/>
            <pc:sldMk cId="2984210910" sldId="376"/>
            <ac:grpSpMk id="2" creationId="{2A5E5CF5-545E-352D-C815-B5B4D9C4750B}"/>
          </ac:grpSpMkLst>
        </pc:grpChg>
        <pc:grpChg chg="add mod">
          <ac:chgData name="Maria Borchert" userId="eedc652b-7c48-415a-9254-df7dc34eefd4" providerId="ADAL" clId="{9502097E-A4BF-4961-964A-6D854AD399BE}" dt="2025-02-14T20:35:40.160" v="7729" actId="1036"/>
          <ac:grpSpMkLst>
            <pc:docMk/>
            <pc:sldMk cId="2984210910" sldId="376"/>
            <ac:grpSpMk id="16" creationId="{5ECDA055-51DD-ED0D-3F7A-C06296864EC3}"/>
          </ac:grpSpMkLst>
        </pc:grpChg>
        <pc:picChg chg="mod">
          <ac:chgData name="Maria Borchert" userId="eedc652b-7c48-415a-9254-df7dc34eefd4" providerId="ADAL" clId="{9502097E-A4BF-4961-964A-6D854AD399BE}" dt="2025-02-18T14:26:06.720" v="9510" actId="1035"/>
          <ac:picMkLst>
            <pc:docMk/>
            <pc:sldMk cId="2984210910" sldId="376"/>
            <ac:picMk id="9" creationId="{D1C92526-9886-E17D-FDCB-7446D7D3BC08}"/>
          </ac:picMkLst>
        </pc:picChg>
        <pc:picChg chg="add mod">
          <ac:chgData name="Maria Borchert" userId="eedc652b-7c48-415a-9254-df7dc34eefd4" providerId="ADAL" clId="{9502097E-A4BF-4961-964A-6D854AD399BE}" dt="2025-02-18T14:24:59.769" v="9483" actId="1036"/>
          <ac:picMkLst>
            <pc:docMk/>
            <pc:sldMk cId="2984210910" sldId="376"/>
            <ac:picMk id="10" creationId="{5DF8EFD4-DEFE-4A01-F8F1-BA5437963585}"/>
          </ac:picMkLst>
        </pc:picChg>
        <pc:cxnChg chg="add mod">
          <ac:chgData name="Maria Borchert" userId="eedc652b-7c48-415a-9254-df7dc34eefd4" providerId="ADAL" clId="{9502097E-A4BF-4961-964A-6D854AD399BE}" dt="2025-02-14T20:35:40.160" v="7729" actId="1036"/>
          <ac:cxnSpMkLst>
            <pc:docMk/>
            <pc:sldMk cId="2984210910" sldId="376"/>
            <ac:cxnSpMk id="30" creationId="{4E0E86CE-9FCA-0A59-E548-ED1D999C3DF3}"/>
          </ac:cxnSpMkLst>
        </pc:cxnChg>
      </pc:sldChg>
      <pc:sldChg chg="addSp delSp modSp new del mod">
        <pc:chgData name="Maria Borchert" userId="eedc652b-7c48-415a-9254-df7dc34eefd4" providerId="ADAL" clId="{9502097E-A4BF-4961-964A-6D854AD399BE}" dt="2025-02-12T12:26:09.669" v="443" actId="47"/>
        <pc:sldMkLst>
          <pc:docMk/>
          <pc:sldMk cId="329595045" sldId="377"/>
        </pc:sldMkLst>
        <pc:spChg chg="del">
          <ac:chgData name="Maria Borchert" userId="eedc652b-7c48-415a-9254-df7dc34eefd4" providerId="ADAL" clId="{9502097E-A4BF-4961-964A-6D854AD399BE}" dt="2025-02-12T12:25:51.635" v="440" actId="931"/>
          <ac:spMkLst>
            <pc:docMk/>
            <pc:sldMk cId="329595045" sldId="377"/>
            <ac:spMk id="2" creationId="{724BFCF6-2718-1C85-3D38-E6D3359E3066}"/>
          </ac:spMkLst>
        </pc:spChg>
        <pc:spChg chg="del">
          <ac:chgData name="Maria Borchert" userId="eedc652b-7c48-415a-9254-df7dc34eefd4" providerId="ADAL" clId="{9502097E-A4BF-4961-964A-6D854AD399BE}" dt="2025-02-12T12:25:48.085" v="439" actId="478"/>
          <ac:spMkLst>
            <pc:docMk/>
            <pc:sldMk cId="329595045" sldId="377"/>
            <ac:spMk id="7" creationId="{7769D489-B3BC-2002-96EC-52A19F45CBF8}"/>
          </ac:spMkLst>
        </pc:spChg>
        <pc:picChg chg="add mod">
          <ac:chgData name="Maria Borchert" userId="eedc652b-7c48-415a-9254-df7dc34eefd4" providerId="ADAL" clId="{9502097E-A4BF-4961-964A-6D854AD399BE}" dt="2025-02-12T12:25:53.206" v="442" actId="962"/>
          <ac:picMkLst>
            <pc:docMk/>
            <pc:sldMk cId="329595045" sldId="377"/>
            <ac:picMk id="10" creationId="{8478030A-0107-F808-E0F1-503867D1ABA8}"/>
          </ac:picMkLst>
        </pc:picChg>
      </pc:sldChg>
      <pc:sldChg chg="addSp delSp modSp new del mod">
        <pc:chgData name="Maria Borchert" userId="eedc652b-7c48-415a-9254-df7dc34eefd4" providerId="ADAL" clId="{9502097E-A4BF-4961-964A-6D854AD399BE}" dt="2025-02-13T09:53:26.877" v="2249" actId="47"/>
        <pc:sldMkLst>
          <pc:docMk/>
          <pc:sldMk cId="2231388346" sldId="377"/>
        </pc:sldMkLst>
        <pc:spChg chg="add mod">
          <ac:chgData name="Maria Borchert" userId="eedc652b-7c48-415a-9254-df7dc34eefd4" providerId="ADAL" clId="{9502097E-A4BF-4961-964A-6D854AD399BE}" dt="2025-02-13T09:51:19.534" v="2230"/>
          <ac:spMkLst>
            <pc:docMk/>
            <pc:sldMk cId="2231388346" sldId="377"/>
            <ac:spMk id="2" creationId="{2ED29874-F2E3-7FCC-CE06-E298CD2234FA}"/>
          </ac:spMkLst>
        </pc:spChg>
        <pc:spChg chg="del">
          <ac:chgData name="Maria Borchert" userId="eedc652b-7c48-415a-9254-df7dc34eefd4" providerId="ADAL" clId="{9502097E-A4BF-4961-964A-6D854AD399BE}" dt="2025-02-12T12:26:24.098" v="464" actId="931"/>
          <ac:spMkLst>
            <pc:docMk/>
            <pc:sldMk cId="2231388346" sldId="377"/>
            <ac:spMk id="2" creationId="{BFDDB101-0BC5-E128-A8F9-78BDE7629DFE}"/>
          </ac:spMkLst>
        </pc:spChg>
        <pc:spChg chg="mod">
          <ac:chgData name="Maria Borchert" userId="eedc652b-7c48-415a-9254-df7dc34eefd4" providerId="ADAL" clId="{9502097E-A4BF-4961-964A-6D854AD399BE}" dt="2025-02-13T09:50:57.882" v="2217" actId="207"/>
          <ac:spMkLst>
            <pc:docMk/>
            <pc:sldMk cId="2231388346" sldId="377"/>
            <ac:spMk id="3" creationId="{1AE95F65-AEA1-EC8B-8035-F614782E9785}"/>
          </ac:spMkLst>
        </pc:spChg>
        <pc:spChg chg="mod">
          <ac:chgData name="Maria Borchert" userId="eedc652b-7c48-415a-9254-df7dc34eefd4" providerId="ADAL" clId="{9502097E-A4BF-4961-964A-6D854AD399BE}" dt="2025-02-13T09:51:06.009" v="2218" actId="207"/>
          <ac:spMkLst>
            <pc:docMk/>
            <pc:sldMk cId="2231388346" sldId="377"/>
            <ac:spMk id="4" creationId="{4A3BDD79-A25F-58D5-5FA9-7895EA454019}"/>
          </ac:spMkLst>
        </pc:spChg>
        <pc:spChg chg="mod">
          <ac:chgData name="Maria Borchert" userId="eedc652b-7c48-415a-9254-df7dc34eefd4" providerId="ADAL" clId="{9502097E-A4BF-4961-964A-6D854AD399BE}" dt="2025-02-13T09:51:15.079" v="2219" actId="207"/>
          <ac:spMkLst>
            <pc:docMk/>
            <pc:sldMk cId="2231388346" sldId="377"/>
            <ac:spMk id="5" creationId="{55C4FC62-A026-5845-8FD0-542A654BDD50}"/>
          </ac:spMkLst>
        </pc:spChg>
        <pc:spChg chg="del">
          <ac:chgData name="Maria Borchert" userId="eedc652b-7c48-415a-9254-df7dc34eefd4" providerId="ADAL" clId="{9502097E-A4BF-4961-964A-6D854AD399BE}" dt="2025-02-12T12:26:21.110" v="463" actId="478"/>
          <ac:spMkLst>
            <pc:docMk/>
            <pc:sldMk cId="2231388346" sldId="377"/>
            <ac:spMk id="7" creationId="{92A113AA-E50F-0EB7-AC03-F599FA371248}"/>
          </ac:spMkLst>
        </pc:spChg>
        <pc:spChg chg="del mod">
          <ac:chgData name="Maria Borchert" userId="eedc652b-7c48-415a-9254-df7dc34eefd4" providerId="ADAL" clId="{9502097E-A4BF-4961-964A-6D854AD399BE}" dt="2025-02-12T15:42:42.807" v="1394"/>
          <ac:spMkLst>
            <pc:docMk/>
            <pc:sldMk cId="2231388346" sldId="377"/>
            <ac:spMk id="8" creationId="{357FA9C9-6CAB-05B3-FAD2-E3123B0FEF63}"/>
          </ac:spMkLst>
        </pc:spChg>
        <pc:spChg chg="add mod">
          <ac:chgData name="Maria Borchert" userId="eedc652b-7c48-415a-9254-df7dc34eefd4" providerId="ADAL" clId="{9502097E-A4BF-4961-964A-6D854AD399BE}" dt="2025-02-12T15:42:23.989" v="1385" actId="207"/>
          <ac:spMkLst>
            <pc:docMk/>
            <pc:sldMk cId="2231388346" sldId="377"/>
            <ac:spMk id="11" creationId="{4D5C75BF-1995-F74A-D949-1A0908245775}"/>
          </ac:spMkLst>
        </pc:spChg>
        <pc:spChg chg="add del mod">
          <ac:chgData name="Maria Borchert" userId="eedc652b-7c48-415a-9254-df7dc34eefd4" providerId="ADAL" clId="{9502097E-A4BF-4961-964A-6D854AD399BE}" dt="2025-02-12T15:42:47.422" v="1399"/>
          <ac:spMkLst>
            <pc:docMk/>
            <pc:sldMk cId="2231388346" sldId="377"/>
            <ac:spMk id="12" creationId="{296C46AA-44B8-2DF8-0E15-3D884E7E1FF7}"/>
          </ac:spMkLst>
        </pc:spChg>
        <pc:spChg chg="add del mod">
          <ac:chgData name="Maria Borchert" userId="eedc652b-7c48-415a-9254-df7dc34eefd4" providerId="ADAL" clId="{9502097E-A4BF-4961-964A-6D854AD399BE}" dt="2025-02-13T09:51:19.527" v="2227"/>
          <ac:spMkLst>
            <pc:docMk/>
            <pc:sldMk cId="2231388346" sldId="377"/>
            <ac:spMk id="13" creationId="{669EF336-3499-EDC2-89A9-3BF14B7F58C4}"/>
          </ac:spMkLst>
        </pc:spChg>
        <pc:picChg chg="add mod">
          <ac:chgData name="Maria Borchert" userId="eedc652b-7c48-415a-9254-df7dc34eefd4" providerId="ADAL" clId="{9502097E-A4BF-4961-964A-6D854AD399BE}" dt="2025-02-12T12:26:26.606" v="466" actId="962"/>
          <ac:picMkLst>
            <pc:docMk/>
            <pc:sldMk cId="2231388346" sldId="377"/>
            <ac:picMk id="10" creationId="{1A4FD74B-E6D1-3E00-DDF6-48C2218C411B}"/>
          </ac:picMkLst>
        </pc:picChg>
      </pc:sldChg>
      <pc:sldChg chg="addSp delSp modSp new mod">
        <pc:chgData name="Maria Borchert" userId="eedc652b-7c48-415a-9254-df7dc34eefd4" providerId="ADAL" clId="{9502097E-A4BF-4961-964A-6D854AD399BE}" dt="2025-02-17T09:01:51.534" v="8772" actId="20577"/>
        <pc:sldMkLst>
          <pc:docMk/>
          <pc:sldMk cId="2592013104" sldId="378"/>
        </pc:sldMkLst>
        <pc:spChg chg="del">
          <ac:chgData name="Maria Borchert" userId="eedc652b-7c48-415a-9254-df7dc34eefd4" providerId="ADAL" clId="{9502097E-A4BF-4961-964A-6D854AD399BE}" dt="2025-02-12T12:29:32.868" v="522" actId="931"/>
          <ac:spMkLst>
            <pc:docMk/>
            <pc:sldMk cId="2592013104" sldId="378"/>
            <ac:spMk id="2" creationId="{1B0EC88F-A5BB-7E4D-7B6F-048D471D0675}"/>
          </ac:spMkLst>
        </pc:spChg>
        <pc:spChg chg="mod">
          <ac:chgData name="Maria Borchert" userId="eedc652b-7c48-415a-9254-df7dc34eefd4" providerId="ADAL" clId="{9502097E-A4BF-4961-964A-6D854AD399BE}" dt="2025-02-13T13:54:05.429" v="3587" actId="1036"/>
          <ac:spMkLst>
            <pc:docMk/>
            <pc:sldMk cId="2592013104" sldId="378"/>
            <ac:spMk id="3" creationId="{CAC63AEE-5D80-5FBF-4C2E-6311484EA78A}"/>
          </ac:spMkLst>
        </pc:spChg>
        <pc:spChg chg="mod">
          <ac:chgData name="Maria Borchert" userId="eedc652b-7c48-415a-9254-df7dc34eefd4" providerId="ADAL" clId="{9502097E-A4BF-4961-964A-6D854AD399BE}" dt="2025-02-13T13:58:54.333" v="3823"/>
          <ac:spMkLst>
            <pc:docMk/>
            <pc:sldMk cId="2592013104" sldId="378"/>
            <ac:spMk id="7" creationId="{CEC6D1EE-4EA5-0E9A-34E5-CA33CBFD70C1}"/>
          </ac:spMkLst>
        </pc:spChg>
        <pc:spChg chg="del">
          <ac:chgData name="Maria Borchert" userId="eedc652b-7c48-415a-9254-df7dc34eefd4" providerId="ADAL" clId="{9502097E-A4BF-4961-964A-6D854AD399BE}" dt="2025-02-12T12:29:28.910" v="521" actId="478"/>
          <ac:spMkLst>
            <pc:docMk/>
            <pc:sldMk cId="2592013104" sldId="378"/>
            <ac:spMk id="7" creationId="{F89D6840-4A8B-6AA4-120A-397BB5A54749}"/>
          </ac:spMkLst>
        </pc:spChg>
        <pc:spChg chg="mod">
          <ac:chgData name="Maria Borchert" userId="eedc652b-7c48-415a-9254-df7dc34eefd4" providerId="ADAL" clId="{9502097E-A4BF-4961-964A-6D854AD399BE}" dt="2025-02-13T13:58:54.333" v="3822"/>
          <ac:spMkLst>
            <pc:docMk/>
            <pc:sldMk cId="2592013104" sldId="378"/>
            <ac:spMk id="9" creationId="{C10B8200-A7D9-E269-0F62-6AAD2E16115D}"/>
          </ac:spMkLst>
        </pc:spChg>
        <pc:spChg chg="add del mod">
          <ac:chgData name="Maria Borchert" userId="eedc652b-7c48-415a-9254-df7dc34eefd4" providerId="ADAL" clId="{9502097E-A4BF-4961-964A-6D854AD399BE}" dt="2025-02-13T10:09:41.215" v="2531" actId="478"/>
          <ac:spMkLst>
            <pc:docMk/>
            <pc:sldMk cId="2592013104" sldId="378"/>
            <ac:spMk id="11" creationId="{55F36C2B-28D8-A507-86AF-FF90CE9BCFCD}"/>
          </ac:spMkLst>
        </pc:spChg>
        <pc:spChg chg="mod">
          <ac:chgData name="Maria Borchert" userId="eedc652b-7c48-415a-9254-df7dc34eefd4" providerId="ADAL" clId="{9502097E-A4BF-4961-964A-6D854AD399BE}" dt="2025-02-13T13:59:22.198" v="3857"/>
          <ac:spMkLst>
            <pc:docMk/>
            <pc:sldMk cId="2592013104" sldId="378"/>
            <ac:spMk id="13" creationId="{35382F04-F809-EC0F-2F3C-896E3CEED29F}"/>
          </ac:spMkLst>
        </pc:spChg>
        <pc:spChg chg="mod">
          <ac:chgData name="Maria Borchert" userId="eedc652b-7c48-415a-9254-df7dc34eefd4" providerId="ADAL" clId="{9502097E-A4BF-4961-964A-6D854AD399BE}" dt="2025-02-13T13:59:22.198" v="3856"/>
          <ac:spMkLst>
            <pc:docMk/>
            <pc:sldMk cId="2592013104" sldId="378"/>
            <ac:spMk id="14" creationId="{D20B3940-4A9C-5085-4327-3C20965BB807}"/>
          </ac:spMkLst>
        </pc:spChg>
        <pc:spChg chg="mod">
          <ac:chgData name="Maria Borchert" userId="eedc652b-7c48-415a-9254-df7dc34eefd4" providerId="ADAL" clId="{9502097E-A4BF-4961-964A-6D854AD399BE}" dt="2025-02-13T13:57:57.756" v="3788"/>
          <ac:spMkLst>
            <pc:docMk/>
            <pc:sldMk cId="2592013104" sldId="378"/>
            <ac:spMk id="16" creationId="{ACC439DB-2EF4-9D5D-3A15-CD7BEA60800F}"/>
          </ac:spMkLst>
        </pc:spChg>
        <pc:spChg chg="mod">
          <ac:chgData name="Maria Borchert" userId="eedc652b-7c48-415a-9254-df7dc34eefd4" providerId="ADAL" clId="{9502097E-A4BF-4961-964A-6D854AD399BE}" dt="2025-02-13T13:57:57.756" v="3787"/>
          <ac:spMkLst>
            <pc:docMk/>
            <pc:sldMk cId="2592013104" sldId="378"/>
            <ac:spMk id="17" creationId="{BE927FBF-A39A-447B-8A81-4F5ED9C38FCB}"/>
          </ac:spMkLst>
        </pc:spChg>
        <pc:spChg chg="add del mod">
          <ac:chgData name="Maria Borchert" userId="eedc652b-7c48-415a-9254-df7dc34eefd4" providerId="ADAL" clId="{9502097E-A4BF-4961-964A-6D854AD399BE}" dt="2025-02-13T10:09:54.016" v="2533" actId="478"/>
          <ac:spMkLst>
            <pc:docMk/>
            <pc:sldMk cId="2592013104" sldId="378"/>
            <ac:spMk id="18" creationId="{672E987C-D16E-E293-33BC-CC247A2556AE}"/>
          </ac:spMkLst>
        </pc:spChg>
        <pc:spChg chg="add del mod">
          <ac:chgData name="Maria Borchert" userId="eedc652b-7c48-415a-9254-df7dc34eefd4" providerId="ADAL" clId="{9502097E-A4BF-4961-964A-6D854AD399BE}" dt="2025-02-13T10:09:50.744" v="2532" actId="478"/>
          <ac:spMkLst>
            <pc:docMk/>
            <pc:sldMk cId="2592013104" sldId="378"/>
            <ac:spMk id="19" creationId="{499F2B90-EF7B-51F9-78F6-02976A9AE141}"/>
          </ac:spMkLst>
        </pc:spChg>
        <pc:spChg chg="add mod">
          <ac:chgData name="Maria Borchert" userId="eedc652b-7c48-415a-9254-df7dc34eefd4" providerId="ADAL" clId="{9502097E-A4BF-4961-964A-6D854AD399BE}" dt="2025-02-17T09:01:51.534" v="8772" actId="20577"/>
          <ac:spMkLst>
            <pc:docMk/>
            <pc:sldMk cId="2592013104" sldId="378"/>
            <ac:spMk id="20" creationId="{9EFE6B99-3DF6-BBE4-AA10-C168E3FC381F}"/>
          </ac:spMkLst>
        </pc:spChg>
        <pc:spChg chg="add mod">
          <ac:chgData name="Maria Borchert" userId="eedc652b-7c48-415a-9254-df7dc34eefd4" providerId="ADAL" clId="{9502097E-A4BF-4961-964A-6D854AD399BE}" dt="2025-02-17T09:01:34.452" v="8771" actId="20577"/>
          <ac:spMkLst>
            <pc:docMk/>
            <pc:sldMk cId="2592013104" sldId="378"/>
            <ac:spMk id="21" creationId="{3007E2CD-66C9-2058-3AB9-C1971F1DD7D6}"/>
          </ac:spMkLst>
        </pc:spChg>
        <pc:spChg chg="add del mod">
          <ac:chgData name="Maria Borchert" userId="eedc652b-7c48-415a-9254-df7dc34eefd4" providerId="ADAL" clId="{9502097E-A4BF-4961-964A-6D854AD399BE}" dt="2025-02-13T13:52:13.401" v="3508" actId="478"/>
          <ac:spMkLst>
            <pc:docMk/>
            <pc:sldMk cId="2592013104" sldId="378"/>
            <ac:spMk id="22" creationId="{C60E62C7-D323-EA4D-5B44-D75C82136AC9}"/>
          </ac:spMkLst>
        </pc:spChg>
        <pc:spChg chg="mod">
          <ac:chgData name="Maria Borchert" userId="eedc652b-7c48-415a-9254-df7dc34eefd4" providerId="ADAL" clId="{9502097E-A4BF-4961-964A-6D854AD399BE}" dt="2025-02-13T13:59:29.150" v="3874" actId="1035"/>
          <ac:spMkLst>
            <pc:docMk/>
            <pc:sldMk cId="2592013104" sldId="378"/>
            <ac:spMk id="24" creationId="{31C74C12-F60A-97FD-85B7-0CB8C6F3D2A1}"/>
          </ac:spMkLst>
        </pc:spChg>
        <pc:spChg chg="mod">
          <ac:chgData name="Maria Borchert" userId="eedc652b-7c48-415a-9254-df7dc34eefd4" providerId="ADAL" clId="{9502097E-A4BF-4961-964A-6D854AD399BE}" dt="2025-02-13T13:59:34.335" v="3880" actId="1035"/>
          <ac:spMkLst>
            <pc:docMk/>
            <pc:sldMk cId="2592013104" sldId="378"/>
            <ac:spMk id="27" creationId="{337CDC81-0BDA-B004-171B-A5B1FC1B683D}"/>
          </ac:spMkLst>
        </pc:spChg>
        <pc:grpChg chg="add del mod">
          <ac:chgData name="Maria Borchert" userId="eedc652b-7c48-415a-9254-df7dc34eefd4" providerId="ADAL" clId="{9502097E-A4BF-4961-964A-6D854AD399BE}" dt="2025-02-13T13:59:06.646" v="3833"/>
          <ac:grpSpMkLst>
            <pc:docMk/>
            <pc:sldMk cId="2592013104" sldId="378"/>
            <ac:grpSpMk id="2" creationId="{2F333BFB-3CD4-B100-0AEB-D69C4997CAC1}"/>
          </ac:grpSpMkLst>
        </pc:grpChg>
        <pc:grpChg chg="add del mod">
          <ac:chgData name="Maria Borchert" userId="eedc652b-7c48-415a-9254-df7dc34eefd4" providerId="ADAL" clId="{9502097E-A4BF-4961-964A-6D854AD399BE}" dt="2025-02-13T13:59:22.855" v="3858" actId="478"/>
          <ac:grpSpMkLst>
            <pc:docMk/>
            <pc:sldMk cId="2592013104" sldId="378"/>
            <ac:grpSpMk id="12" creationId="{B61A2C7B-8886-0952-7093-CF9FF00B08F3}"/>
          </ac:grpSpMkLst>
        </pc:grpChg>
        <pc:grpChg chg="add del mod">
          <ac:chgData name="Maria Borchert" userId="eedc652b-7c48-415a-9254-df7dc34eefd4" providerId="ADAL" clId="{9502097E-A4BF-4961-964A-6D854AD399BE}" dt="2025-02-13T13:58:38.618" v="3798"/>
          <ac:grpSpMkLst>
            <pc:docMk/>
            <pc:sldMk cId="2592013104" sldId="378"/>
            <ac:grpSpMk id="15" creationId="{E17B39A6-4E88-A4F2-997B-FD1CA85CAB9C}"/>
          </ac:grpSpMkLst>
        </pc:grpChg>
        <pc:grpChg chg="add mod">
          <ac:chgData name="Maria Borchert" userId="eedc652b-7c48-415a-9254-df7dc34eefd4" providerId="ADAL" clId="{9502097E-A4BF-4961-964A-6D854AD399BE}" dt="2025-02-13T13:59:29.150" v="3874" actId="1035"/>
          <ac:grpSpMkLst>
            <pc:docMk/>
            <pc:sldMk cId="2592013104" sldId="378"/>
            <ac:grpSpMk id="23" creationId="{95B8EF7E-41BB-F0F8-CC1E-58AD88E704FD}"/>
          </ac:grpSpMkLst>
        </pc:grpChg>
        <pc:grpChg chg="add mod">
          <ac:chgData name="Maria Borchert" userId="eedc652b-7c48-415a-9254-df7dc34eefd4" providerId="ADAL" clId="{9502097E-A4BF-4961-964A-6D854AD399BE}" dt="2025-02-13T13:59:34.335" v="3880" actId="1035"/>
          <ac:grpSpMkLst>
            <pc:docMk/>
            <pc:sldMk cId="2592013104" sldId="378"/>
            <ac:grpSpMk id="26" creationId="{CE192FB0-2A0C-6439-9DFB-02C9F19E222B}"/>
          </ac:grpSpMkLst>
        </pc:grpChg>
        <pc:picChg chg="add mod">
          <ac:chgData name="Maria Borchert" userId="eedc652b-7c48-415a-9254-df7dc34eefd4" providerId="ADAL" clId="{9502097E-A4BF-4961-964A-6D854AD399BE}" dt="2025-02-12T12:29:34.859" v="524" actId="962"/>
          <ac:picMkLst>
            <pc:docMk/>
            <pc:sldMk cId="2592013104" sldId="378"/>
            <ac:picMk id="10" creationId="{EF015968-9268-4E44-EB1A-3956AED6ED38}"/>
          </ac:picMkLst>
        </pc:picChg>
        <pc:picChg chg="mod">
          <ac:chgData name="Maria Borchert" userId="eedc652b-7c48-415a-9254-df7dc34eefd4" providerId="ADAL" clId="{9502097E-A4BF-4961-964A-6D854AD399BE}" dt="2025-02-13T13:59:29.150" v="3874" actId="1035"/>
          <ac:picMkLst>
            <pc:docMk/>
            <pc:sldMk cId="2592013104" sldId="378"/>
            <ac:picMk id="25" creationId="{116671E3-B445-2405-608F-C3B82FFF5980}"/>
          </ac:picMkLst>
        </pc:picChg>
        <pc:picChg chg="mod">
          <ac:chgData name="Maria Borchert" userId="eedc652b-7c48-415a-9254-df7dc34eefd4" providerId="ADAL" clId="{9502097E-A4BF-4961-964A-6D854AD399BE}" dt="2025-02-13T13:59:34.335" v="3880" actId="1035"/>
          <ac:picMkLst>
            <pc:docMk/>
            <pc:sldMk cId="2592013104" sldId="378"/>
            <ac:picMk id="28" creationId="{3C81A808-99D7-7FA0-5D9C-611FECA9F975}"/>
          </ac:picMkLst>
        </pc:picChg>
      </pc:sldChg>
      <pc:sldChg chg="addSp delSp modSp add mod">
        <pc:chgData name="Maria Borchert" userId="eedc652b-7c48-415a-9254-df7dc34eefd4" providerId="ADAL" clId="{9502097E-A4BF-4961-964A-6D854AD399BE}" dt="2025-02-14T07:48:22.279" v="5748" actId="20577"/>
        <pc:sldMkLst>
          <pc:docMk/>
          <pc:sldMk cId="885184693" sldId="379"/>
        </pc:sldMkLst>
        <pc:spChg chg="mod">
          <ac:chgData name="Maria Borchert" userId="eedc652b-7c48-415a-9254-df7dc34eefd4" providerId="ADAL" clId="{9502097E-A4BF-4961-964A-6D854AD399BE}" dt="2025-02-13T14:15:13.159" v="4347" actId="20577"/>
          <ac:spMkLst>
            <pc:docMk/>
            <pc:sldMk cId="885184693" sldId="379"/>
            <ac:spMk id="7" creationId="{3BA7BC2D-644C-1419-2B48-A7FCA357D202}"/>
          </ac:spMkLst>
        </pc:spChg>
        <pc:spChg chg="mod">
          <ac:chgData name="Maria Borchert" userId="eedc652b-7c48-415a-9254-df7dc34eefd4" providerId="ADAL" clId="{9502097E-A4BF-4961-964A-6D854AD399BE}" dt="2025-02-13T14:07:42.972" v="4013"/>
          <ac:spMkLst>
            <pc:docMk/>
            <pc:sldMk cId="885184693" sldId="379"/>
            <ac:spMk id="8" creationId="{1C27FE1B-3F32-29DA-7317-61D728A281D4}"/>
          </ac:spMkLst>
        </pc:spChg>
        <pc:spChg chg="mod">
          <ac:chgData name="Maria Borchert" userId="eedc652b-7c48-415a-9254-df7dc34eefd4" providerId="ADAL" clId="{9502097E-A4BF-4961-964A-6D854AD399BE}" dt="2025-02-13T14:07:42.972" v="4012"/>
          <ac:spMkLst>
            <pc:docMk/>
            <pc:sldMk cId="885184693" sldId="379"/>
            <ac:spMk id="9" creationId="{860A6ED6-0FE0-3D18-85C1-210319C864C1}"/>
          </ac:spMkLst>
        </pc:spChg>
        <pc:spChg chg="mod">
          <ac:chgData name="Maria Borchert" userId="eedc652b-7c48-415a-9254-df7dc34eefd4" providerId="ADAL" clId="{9502097E-A4BF-4961-964A-6D854AD399BE}" dt="2025-02-13T14:07:42.973" v="4016"/>
          <ac:spMkLst>
            <pc:docMk/>
            <pc:sldMk cId="885184693" sldId="379"/>
            <ac:spMk id="11" creationId="{A0BAC2EC-B92A-3408-8A53-5748124FF9F5}"/>
          </ac:spMkLst>
        </pc:spChg>
        <pc:spChg chg="mod">
          <ac:chgData name="Maria Borchert" userId="eedc652b-7c48-415a-9254-df7dc34eefd4" providerId="ADAL" clId="{9502097E-A4BF-4961-964A-6D854AD399BE}" dt="2025-02-13T14:07:42.973" v="4015"/>
          <ac:spMkLst>
            <pc:docMk/>
            <pc:sldMk cId="885184693" sldId="379"/>
            <ac:spMk id="12" creationId="{90D8F496-F96B-9417-D4C8-7E9265D8A8D7}"/>
          </ac:spMkLst>
        </pc:spChg>
        <pc:spChg chg="mod">
          <ac:chgData name="Maria Borchert" userId="eedc652b-7c48-415a-9254-df7dc34eefd4" providerId="ADAL" clId="{9502097E-A4BF-4961-964A-6D854AD399BE}" dt="2025-02-13T14:07:42.974" v="4019"/>
          <ac:spMkLst>
            <pc:docMk/>
            <pc:sldMk cId="885184693" sldId="379"/>
            <ac:spMk id="15" creationId="{D45E7C30-9BB8-FFD6-4232-DD8847D5A225}"/>
          </ac:spMkLst>
        </pc:spChg>
        <pc:spChg chg="mod">
          <ac:chgData name="Maria Borchert" userId="eedc652b-7c48-415a-9254-df7dc34eefd4" providerId="ADAL" clId="{9502097E-A4BF-4961-964A-6D854AD399BE}" dt="2025-02-13T14:07:42.974" v="4018"/>
          <ac:spMkLst>
            <pc:docMk/>
            <pc:sldMk cId="885184693" sldId="379"/>
            <ac:spMk id="16" creationId="{E7FE7281-3D53-09A4-B3A8-5DDD45AF1F11}"/>
          </ac:spMkLst>
        </pc:spChg>
        <pc:spChg chg="mod">
          <ac:chgData name="Maria Borchert" userId="eedc652b-7c48-415a-9254-df7dc34eefd4" providerId="ADAL" clId="{9502097E-A4BF-4961-964A-6D854AD399BE}" dt="2025-02-13T14:07:30.901" v="4009"/>
          <ac:spMkLst>
            <pc:docMk/>
            <pc:sldMk cId="885184693" sldId="379"/>
            <ac:spMk id="18" creationId="{B8C026F3-9AAF-D1A2-E04A-0917F106AEF9}"/>
          </ac:spMkLst>
        </pc:spChg>
        <pc:spChg chg="mod">
          <ac:chgData name="Maria Borchert" userId="eedc652b-7c48-415a-9254-df7dc34eefd4" providerId="ADAL" clId="{9502097E-A4BF-4961-964A-6D854AD399BE}" dt="2025-02-13T14:07:30.901" v="4008"/>
          <ac:spMkLst>
            <pc:docMk/>
            <pc:sldMk cId="885184693" sldId="379"/>
            <ac:spMk id="19" creationId="{68B7DB08-186A-B200-B64A-EF96EEEA683E}"/>
          </ac:spMkLst>
        </pc:spChg>
        <pc:spChg chg="mod">
          <ac:chgData name="Maria Borchert" userId="eedc652b-7c48-415a-9254-df7dc34eefd4" providerId="ADAL" clId="{9502097E-A4BF-4961-964A-6D854AD399BE}" dt="2025-02-13T14:25:04.367" v="4638"/>
          <ac:spMkLst>
            <pc:docMk/>
            <pc:sldMk cId="885184693" sldId="379"/>
            <ac:spMk id="21" creationId="{F97D3328-541E-48C7-E0EF-9E9ED77F65DB}"/>
          </ac:spMkLst>
        </pc:spChg>
        <pc:spChg chg="mod">
          <ac:chgData name="Maria Borchert" userId="eedc652b-7c48-415a-9254-df7dc34eefd4" providerId="ADAL" clId="{9502097E-A4BF-4961-964A-6D854AD399BE}" dt="2025-02-13T14:25:04.367" v="4637"/>
          <ac:spMkLst>
            <pc:docMk/>
            <pc:sldMk cId="885184693" sldId="379"/>
            <ac:spMk id="22" creationId="{6D226EC7-783A-858E-6AC7-F31ABAB5E7A3}"/>
          </ac:spMkLst>
        </pc:spChg>
        <pc:spChg chg="mod">
          <ac:chgData name="Maria Borchert" userId="eedc652b-7c48-415a-9254-df7dc34eefd4" providerId="ADAL" clId="{9502097E-A4BF-4961-964A-6D854AD399BE}" dt="2025-02-13T14:07:57.398" v="4068"/>
          <ac:spMkLst>
            <pc:docMk/>
            <pc:sldMk cId="885184693" sldId="379"/>
            <ac:spMk id="24" creationId="{E5C10963-B92E-9FBE-C65A-445B3BC271A1}"/>
          </ac:spMkLst>
        </pc:spChg>
        <pc:spChg chg="mod">
          <ac:chgData name="Maria Borchert" userId="eedc652b-7c48-415a-9254-df7dc34eefd4" providerId="ADAL" clId="{9502097E-A4BF-4961-964A-6D854AD399BE}" dt="2025-02-13T14:07:57.398" v="4067"/>
          <ac:spMkLst>
            <pc:docMk/>
            <pc:sldMk cId="885184693" sldId="379"/>
            <ac:spMk id="26" creationId="{9A0D7F8B-C662-F305-79BA-E3CCD98274B9}"/>
          </ac:spMkLst>
        </pc:spChg>
        <pc:spChg chg="mod">
          <ac:chgData name="Maria Borchert" userId="eedc652b-7c48-415a-9254-df7dc34eefd4" providerId="ADAL" clId="{9502097E-A4BF-4961-964A-6D854AD399BE}" dt="2025-02-13T14:07:57.398" v="4066"/>
          <ac:spMkLst>
            <pc:docMk/>
            <pc:sldMk cId="885184693" sldId="379"/>
            <ac:spMk id="27" creationId="{652BD192-190F-3B3B-9925-900B1976F874}"/>
          </ac:spMkLst>
        </pc:spChg>
        <pc:spChg chg="mod">
          <ac:chgData name="Maria Borchert" userId="eedc652b-7c48-415a-9254-df7dc34eefd4" providerId="ADAL" clId="{9502097E-A4BF-4961-964A-6D854AD399BE}" dt="2025-02-13T14:07:57.398" v="4065"/>
          <ac:spMkLst>
            <pc:docMk/>
            <pc:sldMk cId="885184693" sldId="379"/>
            <ac:spMk id="28" creationId="{24005929-32BD-12B4-15E2-11EDC8B10E69}"/>
          </ac:spMkLst>
        </pc:spChg>
        <pc:spChg chg="mod">
          <ac:chgData name="Maria Borchert" userId="eedc652b-7c48-415a-9254-df7dc34eefd4" providerId="ADAL" clId="{9502097E-A4BF-4961-964A-6D854AD399BE}" dt="2025-02-13T14:07:57.398" v="4064"/>
          <ac:spMkLst>
            <pc:docMk/>
            <pc:sldMk cId="885184693" sldId="379"/>
            <ac:spMk id="29" creationId="{7EED39D1-D429-9CA5-E1A8-BDA9CA86B7AC}"/>
          </ac:spMkLst>
        </pc:spChg>
        <pc:spChg chg="mod">
          <ac:chgData name="Maria Borchert" userId="eedc652b-7c48-415a-9254-df7dc34eefd4" providerId="ADAL" clId="{9502097E-A4BF-4961-964A-6D854AD399BE}" dt="2025-02-13T14:07:57.398" v="4063"/>
          <ac:spMkLst>
            <pc:docMk/>
            <pc:sldMk cId="885184693" sldId="379"/>
            <ac:spMk id="30" creationId="{68BB3F6D-2A76-F4EA-1023-2B5BB0E247BD}"/>
          </ac:spMkLst>
        </pc:spChg>
        <pc:spChg chg="mod">
          <ac:chgData name="Maria Borchert" userId="eedc652b-7c48-415a-9254-df7dc34eefd4" providerId="ADAL" clId="{9502097E-A4BF-4961-964A-6D854AD399BE}" dt="2025-02-13T14:07:57.398" v="4062"/>
          <ac:spMkLst>
            <pc:docMk/>
            <pc:sldMk cId="885184693" sldId="379"/>
            <ac:spMk id="31" creationId="{E5540698-D950-BA21-6EDD-3CCF91869FD6}"/>
          </ac:spMkLst>
        </pc:spChg>
        <pc:spChg chg="del">
          <ac:chgData name="Maria Borchert" userId="eedc652b-7c48-415a-9254-df7dc34eefd4" providerId="ADAL" clId="{9502097E-A4BF-4961-964A-6D854AD399BE}" dt="2025-02-12T12:32:37.845" v="553" actId="478"/>
          <ac:spMkLst>
            <pc:docMk/>
            <pc:sldMk cId="885184693" sldId="379"/>
            <ac:spMk id="35" creationId="{F14303BD-2F2A-DFCC-5D73-28D41A8855E3}"/>
          </ac:spMkLst>
        </pc:spChg>
        <pc:spChg chg="del">
          <ac:chgData name="Maria Borchert" userId="eedc652b-7c48-415a-9254-df7dc34eefd4" providerId="ADAL" clId="{9502097E-A4BF-4961-964A-6D854AD399BE}" dt="2025-02-12T12:32:40.520" v="554" actId="478"/>
          <ac:spMkLst>
            <pc:docMk/>
            <pc:sldMk cId="885184693" sldId="379"/>
            <ac:spMk id="62" creationId="{C90D929D-A40F-45EB-C6AD-CFA70BEF82C5}"/>
          </ac:spMkLst>
        </pc:spChg>
        <pc:spChg chg="del">
          <ac:chgData name="Maria Borchert" userId="eedc652b-7c48-415a-9254-df7dc34eefd4" providerId="ADAL" clId="{9502097E-A4BF-4961-964A-6D854AD399BE}" dt="2025-02-12T12:32:37.845" v="553" actId="478"/>
          <ac:spMkLst>
            <pc:docMk/>
            <pc:sldMk cId="885184693" sldId="379"/>
            <ac:spMk id="63" creationId="{91C32546-E4B7-69F8-6B13-C80691A7FAA6}"/>
          </ac:spMkLst>
        </pc:spChg>
        <pc:spChg chg="mod">
          <ac:chgData name="Maria Borchert" userId="eedc652b-7c48-415a-9254-df7dc34eefd4" providerId="ADAL" clId="{9502097E-A4BF-4961-964A-6D854AD399BE}" dt="2025-02-13T14:07:57.398" v="4061"/>
          <ac:spMkLst>
            <pc:docMk/>
            <pc:sldMk cId="885184693" sldId="379"/>
            <ac:spMk id="64" creationId="{C6CB7DB1-1E6C-FDE4-27CF-807A68231DF4}"/>
          </ac:spMkLst>
        </pc:spChg>
        <pc:spChg chg="mod">
          <ac:chgData name="Maria Borchert" userId="eedc652b-7c48-415a-9254-df7dc34eefd4" providerId="ADAL" clId="{9502097E-A4BF-4961-964A-6D854AD399BE}" dt="2025-02-13T14:07:57.398" v="4060"/>
          <ac:spMkLst>
            <pc:docMk/>
            <pc:sldMk cId="885184693" sldId="379"/>
            <ac:spMk id="65" creationId="{BFB8B44C-0542-34D1-029E-948ECDA2A6DB}"/>
          </ac:spMkLst>
        </pc:spChg>
        <pc:spChg chg="mod">
          <ac:chgData name="Maria Borchert" userId="eedc652b-7c48-415a-9254-df7dc34eefd4" providerId="ADAL" clId="{9502097E-A4BF-4961-964A-6D854AD399BE}" dt="2025-02-13T14:07:57.398" v="4059"/>
          <ac:spMkLst>
            <pc:docMk/>
            <pc:sldMk cId="885184693" sldId="379"/>
            <ac:spMk id="66" creationId="{DF1ADDC0-6253-491A-5288-FDC9324ACE9D}"/>
          </ac:spMkLst>
        </pc:spChg>
        <pc:spChg chg="add del mod">
          <ac:chgData name="Maria Borchert" userId="eedc652b-7c48-415a-9254-df7dc34eefd4" providerId="ADAL" clId="{9502097E-A4BF-4961-964A-6D854AD399BE}" dt="2025-02-13T14:08:02.164" v="4070" actId="478"/>
          <ac:spMkLst>
            <pc:docMk/>
            <pc:sldMk cId="885184693" sldId="379"/>
            <ac:spMk id="67" creationId="{5A34FEF6-0A46-CEF5-E794-802E31790FCC}"/>
          </ac:spMkLst>
        </pc:spChg>
        <pc:spChg chg="add del mod">
          <ac:chgData name="Maria Borchert" userId="eedc652b-7c48-415a-9254-df7dc34eefd4" providerId="ADAL" clId="{9502097E-A4BF-4961-964A-6D854AD399BE}" dt="2025-02-13T14:08:06.445" v="4071" actId="478"/>
          <ac:spMkLst>
            <pc:docMk/>
            <pc:sldMk cId="885184693" sldId="379"/>
            <ac:spMk id="68" creationId="{34C349C1-9D04-E730-DD22-DF68C550ED3A}"/>
          </ac:spMkLst>
        </pc:spChg>
        <pc:spChg chg="add mod">
          <ac:chgData name="Maria Borchert" userId="eedc652b-7c48-415a-9254-df7dc34eefd4" providerId="ADAL" clId="{9502097E-A4BF-4961-964A-6D854AD399BE}" dt="2025-02-14T07:43:24.398" v="5657" actId="113"/>
          <ac:spMkLst>
            <pc:docMk/>
            <pc:sldMk cId="885184693" sldId="379"/>
            <ac:spMk id="69" creationId="{B7FB7E1D-1330-5F7B-D890-8D0F8DF390F4}"/>
          </ac:spMkLst>
        </pc:spChg>
        <pc:spChg chg="del">
          <ac:chgData name="Maria Borchert" userId="eedc652b-7c48-415a-9254-df7dc34eefd4" providerId="ADAL" clId="{9502097E-A4BF-4961-964A-6D854AD399BE}" dt="2025-02-12T12:32:37.845" v="553" actId="478"/>
          <ac:spMkLst>
            <pc:docMk/>
            <pc:sldMk cId="885184693" sldId="379"/>
            <ac:spMk id="70" creationId="{2EE53871-F63C-06C7-5846-60523F7D0B6C}"/>
          </ac:spMkLst>
        </pc:spChg>
        <pc:spChg chg="add mod">
          <ac:chgData name="Maria Borchert" userId="eedc652b-7c48-415a-9254-df7dc34eefd4" providerId="ADAL" clId="{9502097E-A4BF-4961-964A-6D854AD399BE}" dt="2025-02-13T14:21:08.671" v="4503" actId="20577"/>
          <ac:spMkLst>
            <pc:docMk/>
            <pc:sldMk cId="885184693" sldId="379"/>
            <ac:spMk id="70" creationId="{2FB5C388-AE4F-9CBE-3B37-EE79240B330F}"/>
          </ac:spMkLst>
        </pc:spChg>
        <pc:spChg chg="add mod">
          <ac:chgData name="Maria Borchert" userId="eedc652b-7c48-415a-9254-df7dc34eefd4" providerId="ADAL" clId="{9502097E-A4BF-4961-964A-6D854AD399BE}" dt="2025-02-13T14:27:01.500" v="4752" actId="207"/>
          <ac:spMkLst>
            <pc:docMk/>
            <pc:sldMk cId="885184693" sldId="379"/>
            <ac:spMk id="71" creationId="{9A1473DC-33E3-DE58-0068-B907D2CB61E7}"/>
          </ac:spMkLst>
        </pc:spChg>
        <pc:spChg chg="add mod">
          <ac:chgData name="Maria Borchert" userId="eedc652b-7c48-415a-9254-df7dc34eefd4" providerId="ADAL" clId="{9502097E-A4BF-4961-964A-6D854AD399BE}" dt="2025-02-13T14:07:51.192" v="4044" actId="478"/>
          <ac:spMkLst>
            <pc:docMk/>
            <pc:sldMk cId="885184693" sldId="379"/>
            <ac:spMk id="72" creationId="{7E9BF7E5-5FDA-4AEF-B05D-B081B9F88B18}"/>
          </ac:spMkLst>
        </pc:spChg>
        <pc:spChg chg="del mod">
          <ac:chgData name="Maria Borchert" userId="eedc652b-7c48-415a-9254-df7dc34eefd4" providerId="ADAL" clId="{9502097E-A4BF-4961-964A-6D854AD399BE}" dt="2025-02-13T10:14:16.498" v="2641" actId="478"/>
          <ac:spMkLst>
            <pc:docMk/>
            <pc:sldMk cId="885184693" sldId="379"/>
            <ac:spMk id="73" creationId="{0FC0E89F-A54B-F715-63D7-C21CC6CC13D8}"/>
          </ac:spMkLst>
        </pc:spChg>
        <pc:spChg chg="mod">
          <ac:chgData name="Maria Borchert" userId="eedc652b-7c48-415a-9254-df7dc34eefd4" providerId="ADAL" clId="{9502097E-A4BF-4961-964A-6D854AD399BE}" dt="2025-02-13T14:25:34.880" v="4677"/>
          <ac:spMkLst>
            <pc:docMk/>
            <pc:sldMk cId="885184693" sldId="379"/>
            <ac:spMk id="75" creationId="{B5549451-23E6-773A-4D01-02EA79614A9A}"/>
          </ac:spMkLst>
        </pc:spChg>
        <pc:spChg chg="mod">
          <ac:chgData name="Maria Borchert" userId="eedc652b-7c48-415a-9254-df7dc34eefd4" providerId="ADAL" clId="{9502097E-A4BF-4961-964A-6D854AD399BE}" dt="2025-02-13T14:25:34.880" v="4676"/>
          <ac:spMkLst>
            <pc:docMk/>
            <pc:sldMk cId="885184693" sldId="379"/>
            <ac:spMk id="76" creationId="{CE436247-E463-8F4A-FFF7-31F2D367D969}"/>
          </ac:spMkLst>
        </pc:spChg>
        <pc:spChg chg="add mod">
          <ac:chgData name="Maria Borchert" userId="eedc652b-7c48-415a-9254-df7dc34eefd4" providerId="ADAL" clId="{9502097E-A4BF-4961-964A-6D854AD399BE}" dt="2025-02-14T07:43:27.289" v="5658" actId="113"/>
          <ac:spMkLst>
            <pc:docMk/>
            <pc:sldMk cId="885184693" sldId="379"/>
            <ac:spMk id="77" creationId="{AB8CF300-0B6B-6154-7EA3-FB9FBB6514DC}"/>
          </ac:spMkLst>
        </pc:spChg>
        <pc:spChg chg="add mod">
          <ac:chgData name="Maria Borchert" userId="eedc652b-7c48-415a-9254-df7dc34eefd4" providerId="ADAL" clId="{9502097E-A4BF-4961-964A-6D854AD399BE}" dt="2025-02-14T07:43:20.757" v="5656" actId="20577"/>
          <ac:spMkLst>
            <pc:docMk/>
            <pc:sldMk cId="885184693" sldId="379"/>
            <ac:spMk id="78" creationId="{CB7C76F1-D5B3-D0A9-6343-031EC7708ECC}"/>
          </ac:spMkLst>
        </pc:spChg>
        <pc:spChg chg="add mod">
          <ac:chgData name="Maria Borchert" userId="eedc652b-7c48-415a-9254-df7dc34eefd4" providerId="ADAL" clId="{9502097E-A4BF-4961-964A-6D854AD399BE}" dt="2025-02-13T14:27:17.036" v="4753" actId="1037"/>
          <ac:spMkLst>
            <pc:docMk/>
            <pc:sldMk cId="885184693" sldId="379"/>
            <ac:spMk id="79" creationId="{6A61E2BC-FF86-6B44-B019-DA48B580FFF7}"/>
          </ac:spMkLst>
        </pc:spChg>
        <pc:spChg chg="mod">
          <ac:chgData name="Maria Borchert" userId="eedc652b-7c48-415a-9254-df7dc34eefd4" providerId="ADAL" clId="{9502097E-A4BF-4961-964A-6D854AD399BE}" dt="2025-02-13T14:26:18.234" v="4712"/>
          <ac:spMkLst>
            <pc:docMk/>
            <pc:sldMk cId="885184693" sldId="379"/>
            <ac:spMk id="81" creationId="{3544AF66-4211-0F5D-5E00-DE2994CFF60B}"/>
          </ac:spMkLst>
        </pc:spChg>
        <pc:spChg chg="mod">
          <ac:chgData name="Maria Borchert" userId="eedc652b-7c48-415a-9254-df7dc34eefd4" providerId="ADAL" clId="{9502097E-A4BF-4961-964A-6D854AD399BE}" dt="2025-02-13T14:26:18.234" v="4711"/>
          <ac:spMkLst>
            <pc:docMk/>
            <pc:sldMk cId="885184693" sldId="379"/>
            <ac:spMk id="82" creationId="{25BB8EC6-37EE-8E63-1840-FDF45A8BD980}"/>
          </ac:spMkLst>
        </pc:spChg>
        <pc:spChg chg="add mod">
          <ac:chgData name="Maria Borchert" userId="eedc652b-7c48-415a-9254-df7dc34eefd4" providerId="ADAL" clId="{9502097E-A4BF-4961-964A-6D854AD399BE}" dt="2025-02-14T07:45:20.826" v="5666" actId="113"/>
          <ac:spMkLst>
            <pc:docMk/>
            <pc:sldMk cId="885184693" sldId="379"/>
            <ac:spMk id="83" creationId="{C926549B-207E-2DF7-D234-79557F7A93DE}"/>
          </ac:spMkLst>
        </pc:spChg>
        <pc:spChg chg="add mod">
          <ac:chgData name="Maria Borchert" userId="eedc652b-7c48-415a-9254-df7dc34eefd4" providerId="ADAL" clId="{9502097E-A4BF-4961-964A-6D854AD399BE}" dt="2025-02-14T07:48:22.279" v="5748" actId="20577"/>
          <ac:spMkLst>
            <pc:docMk/>
            <pc:sldMk cId="885184693" sldId="379"/>
            <ac:spMk id="84" creationId="{BD400591-FDCD-D1B7-616F-2B1A745D1674}"/>
          </ac:spMkLst>
        </pc:spChg>
        <pc:spChg chg="add mod">
          <ac:chgData name="Maria Borchert" userId="eedc652b-7c48-415a-9254-df7dc34eefd4" providerId="ADAL" clId="{9502097E-A4BF-4961-964A-6D854AD399BE}" dt="2025-02-13T14:27:44.399" v="4758" actId="1035"/>
          <ac:spMkLst>
            <pc:docMk/>
            <pc:sldMk cId="885184693" sldId="379"/>
            <ac:spMk id="85" creationId="{4DBA45ED-8CC9-2510-CF59-AC8BF417E1AA}"/>
          </ac:spMkLst>
        </pc:spChg>
        <pc:spChg chg="mod">
          <ac:chgData name="Maria Borchert" userId="eedc652b-7c48-415a-9254-df7dc34eefd4" providerId="ADAL" clId="{9502097E-A4BF-4961-964A-6D854AD399BE}" dt="2025-02-13T14:26:38.460" v="4751" actId="1037"/>
          <ac:spMkLst>
            <pc:docMk/>
            <pc:sldMk cId="885184693" sldId="379"/>
            <ac:spMk id="87" creationId="{884711D1-EFD4-9EA3-1B0E-064DD0231FDA}"/>
          </ac:spMkLst>
        </pc:spChg>
        <pc:spChg chg="mod">
          <ac:chgData name="Maria Borchert" userId="eedc652b-7c48-415a-9254-df7dc34eefd4" providerId="ADAL" clId="{9502097E-A4BF-4961-964A-6D854AD399BE}" dt="2025-02-13T14:26:38.460" v="4751" actId="1037"/>
          <ac:spMkLst>
            <pc:docMk/>
            <pc:sldMk cId="885184693" sldId="379"/>
            <ac:spMk id="90" creationId="{58884AB7-9130-EA08-AE67-65811B0A335B}"/>
          </ac:spMkLst>
        </pc:spChg>
        <pc:spChg chg="mod">
          <ac:chgData name="Maria Borchert" userId="eedc652b-7c48-415a-9254-df7dc34eefd4" providerId="ADAL" clId="{9502097E-A4BF-4961-964A-6D854AD399BE}" dt="2025-02-13T14:26:38.460" v="4751" actId="1037"/>
          <ac:spMkLst>
            <pc:docMk/>
            <pc:sldMk cId="885184693" sldId="379"/>
            <ac:spMk id="93" creationId="{83B3AC73-1135-EA48-9DFB-0FDAAC21F8A9}"/>
          </ac:spMkLst>
        </pc:spChg>
        <pc:grpChg chg="add del mod">
          <ac:chgData name="Maria Borchert" userId="eedc652b-7c48-415a-9254-df7dc34eefd4" providerId="ADAL" clId="{9502097E-A4BF-4961-964A-6D854AD399BE}" dt="2025-02-13T14:07:45.323" v="4020" actId="478"/>
          <ac:grpSpMkLst>
            <pc:docMk/>
            <pc:sldMk cId="885184693" sldId="379"/>
            <ac:grpSpMk id="2" creationId="{C914FB19-4FF2-F3B3-38C5-DD48E51B1AB5}"/>
          </ac:grpSpMkLst>
        </pc:grpChg>
        <pc:grpChg chg="add del mod">
          <ac:chgData name="Maria Borchert" userId="eedc652b-7c48-415a-9254-df7dc34eefd4" providerId="ADAL" clId="{9502097E-A4BF-4961-964A-6D854AD399BE}" dt="2025-02-13T14:07:45.323" v="4020" actId="478"/>
          <ac:grpSpMkLst>
            <pc:docMk/>
            <pc:sldMk cId="885184693" sldId="379"/>
            <ac:grpSpMk id="10" creationId="{3A4D724C-B293-61A5-B7D8-E913A1B3D4CD}"/>
          </ac:grpSpMkLst>
        </pc:grpChg>
        <pc:grpChg chg="del">
          <ac:chgData name="Maria Borchert" userId="eedc652b-7c48-415a-9254-df7dc34eefd4" providerId="ADAL" clId="{9502097E-A4BF-4961-964A-6D854AD399BE}" dt="2025-02-12T12:32:37.845" v="553" actId="478"/>
          <ac:grpSpMkLst>
            <pc:docMk/>
            <pc:sldMk cId="885184693" sldId="379"/>
            <ac:grpSpMk id="14" creationId="{0A5007CA-0B57-8E77-2B87-27A045CA0D59}"/>
          </ac:grpSpMkLst>
        </pc:grpChg>
        <pc:grpChg chg="add del mod">
          <ac:chgData name="Maria Borchert" userId="eedc652b-7c48-415a-9254-df7dc34eefd4" providerId="ADAL" clId="{9502097E-A4BF-4961-964A-6D854AD399BE}" dt="2025-02-13T14:07:45.323" v="4020" actId="478"/>
          <ac:grpSpMkLst>
            <pc:docMk/>
            <pc:sldMk cId="885184693" sldId="379"/>
            <ac:grpSpMk id="14" creationId="{A0F80144-5DD4-F912-29BF-2C37CD1D2F27}"/>
          </ac:grpSpMkLst>
        </pc:grpChg>
        <pc:grpChg chg="add del mod">
          <ac:chgData name="Maria Borchert" userId="eedc652b-7c48-415a-9254-df7dc34eefd4" providerId="ADAL" clId="{9502097E-A4BF-4961-964A-6D854AD399BE}" dt="2025-02-13T14:07:32.490" v="4010" actId="478"/>
          <ac:grpSpMkLst>
            <pc:docMk/>
            <pc:sldMk cId="885184693" sldId="379"/>
            <ac:grpSpMk id="17" creationId="{BD30CD54-0A73-F054-1A13-F7C08F6A0F24}"/>
          </ac:grpSpMkLst>
        </pc:grpChg>
        <pc:grpChg chg="add del mod">
          <ac:chgData name="Maria Borchert" userId="eedc652b-7c48-415a-9254-df7dc34eefd4" providerId="ADAL" clId="{9502097E-A4BF-4961-964A-6D854AD399BE}" dt="2025-02-13T14:25:21.887" v="4648"/>
          <ac:grpSpMkLst>
            <pc:docMk/>
            <pc:sldMk cId="885184693" sldId="379"/>
            <ac:grpSpMk id="20" creationId="{6D2ADA77-0EC5-7423-0E44-160D1AC67E4E}"/>
          </ac:grpSpMkLst>
        </pc:grpChg>
        <pc:grpChg chg="del">
          <ac:chgData name="Maria Borchert" userId="eedc652b-7c48-415a-9254-df7dc34eefd4" providerId="ADAL" clId="{9502097E-A4BF-4961-964A-6D854AD399BE}" dt="2025-02-12T12:32:37.845" v="553" actId="478"/>
          <ac:grpSpMkLst>
            <pc:docMk/>
            <pc:sldMk cId="885184693" sldId="379"/>
            <ac:grpSpMk id="21" creationId="{190ED70A-1F01-FE53-C3BF-6F4BEBEF19CE}"/>
          </ac:grpSpMkLst>
        </pc:grpChg>
        <pc:grpChg chg="add del mod">
          <ac:chgData name="Maria Borchert" userId="eedc652b-7c48-415a-9254-df7dc34eefd4" providerId="ADAL" clId="{9502097E-A4BF-4961-964A-6D854AD399BE}" dt="2025-02-13T14:07:58.540" v="4069" actId="478"/>
          <ac:grpSpMkLst>
            <pc:docMk/>
            <pc:sldMk cId="885184693" sldId="379"/>
            <ac:grpSpMk id="23" creationId="{DA4842E3-81BC-7550-F358-6A1B182430E2}"/>
          </ac:grpSpMkLst>
        </pc:grpChg>
        <pc:grpChg chg="mod">
          <ac:chgData name="Maria Borchert" userId="eedc652b-7c48-415a-9254-df7dc34eefd4" providerId="ADAL" clId="{9502097E-A4BF-4961-964A-6D854AD399BE}" dt="2025-02-13T10:13:57.804" v="2609"/>
          <ac:grpSpMkLst>
            <pc:docMk/>
            <pc:sldMk cId="885184693" sldId="379"/>
            <ac:grpSpMk id="25" creationId="{F6E27719-90A3-10B5-C13D-5FA2758B7E87}"/>
          </ac:grpSpMkLst>
        </pc:grpChg>
        <pc:grpChg chg="del">
          <ac:chgData name="Maria Borchert" userId="eedc652b-7c48-415a-9254-df7dc34eefd4" providerId="ADAL" clId="{9502097E-A4BF-4961-964A-6D854AD399BE}" dt="2025-02-12T12:32:37.845" v="553" actId="478"/>
          <ac:grpSpMkLst>
            <pc:docMk/>
            <pc:sldMk cId="885184693" sldId="379"/>
            <ac:grpSpMk id="36" creationId="{53A83872-6E43-7A13-05BD-0B12491649BA}"/>
          </ac:grpSpMkLst>
        </pc:grpChg>
        <pc:grpChg chg="del">
          <ac:chgData name="Maria Borchert" userId="eedc652b-7c48-415a-9254-df7dc34eefd4" providerId="ADAL" clId="{9502097E-A4BF-4961-964A-6D854AD399BE}" dt="2025-02-12T12:32:37.845" v="553" actId="478"/>
          <ac:grpSpMkLst>
            <pc:docMk/>
            <pc:sldMk cId="885184693" sldId="379"/>
            <ac:grpSpMk id="53" creationId="{C62E268E-0CB0-1DDE-F270-4939D84C088A}"/>
          </ac:grpSpMkLst>
        </pc:grpChg>
        <pc:grpChg chg="del">
          <ac:chgData name="Maria Borchert" userId="eedc652b-7c48-415a-9254-df7dc34eefd4" providerId="ADAL" clId="{9502097E-A4BF-4961-964A-6D854AD399BE}" dt="2025-02-12T12:32:37.845" v="553" actId="478"/>
          <ac:grpSpMkLst>
            <pc:docMk/>
            <pc:sldMk cId="885184693" sldId="379"/>
            <ac:grpSpMk id="59" creationId="{B1BA6BC2-F0A5-3300-C5AC-99188B3DDD50}"/>
          </ac:grpSpMkLst>
        </pc:grpChg>
        <pc:grpChg chg="del">
          <ac:chgData name="Maria Borchert" userId="eedc652b-7c48-415a-9254-df7dc34eefd4" providerId="ADAL" clId="{9502097E-A4BF-4961-964A-6D854AD399BE}" dt="2025-02-12T12:32:37.845" v="553" actId="478"/>
          <ac:grpSpMkLst>
            <pc:docMk/>
            <pc:sldMk cId="885184693" sldId="379"/>
            <ac:grpSpMk id="67" creationId="{F192470B-F785-5BB3-C138-A0BA3D01501E}"/>
          </ac:grpSpMkLst>
        </pc:grpChg>
        <pc:grpChg chg="add del mod">
          <ac:chgData name="Maria Borchert" userId="eedc652b-7c48-415a-9254-df7dc34eefd4" providerId="ADAL" clId="{9502097E-A4BF-4961-964A-6D854AD399BE}" dt="2025-02-13T14:26:08.458" v="4687"/>
          <ac:grpSpMkLst>
            <pc:docMk/>
            <pc:sldMk cId="885184693" sldId="379"/>
            <ac:grpSpMk id="74" creationId="{CC4EDAEB-18EE-3C68-06A5-6273EFAD6FE7}"/>
          </ac:grpSpMkLst>
        </pc:grpChg>
        <pc:grpChg chg="add del mod">
          <ac:chgData name="Maria Borchert" userId="eedc652b-7c48-415a-9254-df7dc34eefd4" providerId="ADAL" clId="{9502097E-A4BF-4961-964A-6D854AD399BE}" dt="2025-02-13T14:26:28.069" v="4722"/>
          <ac:grpSpMkLst>
            <pc:docMk/>
            <pc:sldMk cId="885184693" sldId="379"/>
            <ac:grpSpMk id="80" creationId="{1805D983-E681-2146-7006-F212F1A7373D}"/>
          </ac:grpSpMkLst>
        </pc:grpChg>
        <pc:grpChg chg="add mod">
          <ac:chgData name="Maria Borchert" userId="eedc652b-7c48-415a-9254-df7dc34eefd4" providerId="ADAL" clId="{9502097E-A4BF-4961-964A-6D854AD399BE}" dt="2025-02-13T14:26:38.460" v="4751" actId="1037"/>
          <ac:grpSpMkLst>
            <pc:docMk/>
            <pc:sldMk cId="885184693" sldId="379"/>
            <ac:grpSpMk id="86" creationId="{1C21085A-1C68-CAA5-275D-DB81AC2B5FC0}"/>
          </ac:grpSpMkLst>
        </pc:grpChg>
        <pc:grpChg chg="add mod">
          <ac:chgData name="Maria Borchert" userId="eedc652b-7c48-415a-9254-df7dc34eefd4" providerId="ADAL" clId="{9502097E-A4BF-4961-964A-6D854AD399BE}" dt="2025-02-13T14:26:38.460" v="4751" actId="1037"/>
          <ac:grpSpMkLst>
            <pc:docMk/>
            <pc:sldMk cId="885184693" sldId="379"/>
            <ac:grpSpMk id="89" creationId="{EA43CE49-B80B-EAF7-AAF2-E042F136B552}"/>
          </ac:grpSpMkLst>
        </pc:grpChg>
        <pc:grpChg chg="add mod">
          <ac:chgData name="Maria Borchert" userId="eedc652b-7c48-415a-9254-df7dc34eefd4" providerId="ADAL" clId="{9502097E-A4BF-4961-964A-6D854AD399BE}" dt="2025-02-13T14:26:38.460" v="4751" actId="1037"/>
          <ac:grpSpMkLst>
            <pc:docMk/>
            <pc:sldMk cId="885184693" sldId="379"/>
            <ac:grpSpMk id="92" creationId="{82E827BC-DC31-F646-E7FD-FB272C43D9FB}"/>
          </ac:grpSpMkLst>
        </pc:grpChg>
        <pc:picChg chg="add del mod">
          <ac:chgData name="Maria Borchert" userId="eedc652b-7c48-415a-9254-df7dc34eefd4" providerId="ADAL" clId="{9502097E-A4BF-4961-964A-6D854AD399BE}" dt="2025-02-13T14:07:53.329" v="4057"/>
          <ac:picMkLst>
            <pc:docMk/>
            <pc:sldMk cId="885184693" sldId="379"/>
            <ac:picMk id="13" creationId="{E3BF4843-548F-D223-4F83-4806FCA17D58}"/>
          </ac:picMkLst>
        </pc:picChg>
        <pc:picChg chg="mod">
          <ac:chgData name="Maria Borchert" userId="eedc652b-7c48-415a-9254-df7dc34eefd4" providerId="ADAL" clId="{9502097E-A4BF-4961-964A-6D854AD399BE}" dt="2025-02-13T14:26:38.460" v="4751" actId="1037"/>
          <ac:picMkLst>
            <pc:docMk/>
            <pc:sldMk cId="885184693" sldId="379"/>
            <ac:picMk id="88" creationId="{5935895A-AC61-B299-7AED-5A31CECD20AB}"/>
          </ac:picMkLst>
        </pc:picChg>
        <pc:picChg chg="mod">
          <ac:chgData name="Maria Borchert" userId="eedc652b-7c48-415a-9254-df7dc34eefd4" providerId="ADAL" clId="{9502097E-A4BF-4961-964A-6D854AD399BE}" dt="2025-02-13T14:26:38.460" v="4751" actId="1037"/>
          <ac:picMkLst>
            <pc:docMk/>
            <pc:sldMk cId="885184693" sldId="379"/>
            <ac:picMk id="91" creationId="{45A0820E-B4E7-6C0B-8015-6DC755C6FE59}"/>
          </ac:picMkLst>
        </pc:picChg>
        <pc:picChg chg="mod">
          <ac:chgData name="Maria Borchert" userId="eedc652b-7c48-415a-9254-df7dc34eefd4" providerId="ADAL" clId="{9502097E-A4BF-4961-964A-6D854AD399BE}" dt="2025-02-13T14:26:38.460" v="4751" actId="1037"/>
          <ac:picMkLst>
            <pc:docMk/>
            <pc:sldMk cId="885184693" sldId="379"/>
            <ac:picMk id="94" creationId="{BAE2799B-91C8-7767-533F-C46475BE0D72}"/>
          </ac:picMkLst>
        </pc:picChg>
      </pc:sldChg>
      <pc:sldChg chg="addSp delSp modSp new mod">
        <pc:chgData name="Maria Borchert" userId="eedc652b-7c48-415a-9254-df7dc34eefd4" providerId="ADAL" clId="{9502097E-A4BF-4961-964A-6D854AD399BE}" dt="2025-02-18T14:32:39.940" v="9562" actId="20577"/>
        <pc:sldMkLst>
          <pc:docMk/>
          <pc:sldMk cId="3358373049" sldId="380"/>
        </pc:sldMkLst>
        <pc:spChg chg="add mod">
          <ac:chgData name="Maria Borchert" userId="eedc652b-7c48-415a-9254-df7dc34eefd4" providerId="ADAL" clId="{9502097E-A4BF-4961-964A-6D854AD399BE}" dt="2025-02-14T07:54:49.962" v="5852" actId="14100"/>
          <ac:spMkLst>
            <pc:docMk/>
            <pc:sldMk cId="3358373049" sldId="380"/>
            <ac:spMk id="2" creationId="{5E6ACB3E-D5C6-25BA-82F1-11DBAB9A7E1D}"/>
          </ac:spMkLst>
        </pc:spChg>
        <pc:spChg chg="del">
          <ac:chgData name="Maria Borchert" userId="eedc652b-7c48-415a-9254-df7dc34eefd4" providerId="ADAL" clId="{9502097E-A4BF-4961-964A-6D854AD399BE}" dt="2025-02-12T12:33:57.488" v="587" actId="931"/>
          <ac:spMkLst>
            <pc:docMk/>
            <pc:sldMk cId="3358373049" sldId="380"/>
            <ac:spMk id="2" creationId="{7340F7A5-044B-CF0B-2F38-6102AD9E6CB9}"/>
          </ac:spMkLst>
        </pc:spChg>
        <pc:spChg chg="mod">
          <ac:chgData name="Maria Borchert" userId="eedc652b-7c48-415a-9254-df7dc34eefd4" providerId="ADAL" clId="{9502097E-A4BF-4961-964A-6D854AD399BE}" dt="2025-02-13T14:45:40.845" v="5205" actId="1036"/>
          <ac:spMkLst>
            <pc:docMk/>
            <pc:sldMk cId="3358373049" sldId="380"/>
            <ac:spMk id="3" creationId="{78C7A15E-F6BE-0529-9121-19B6AC077DFB}"/>
          </ac:spMkLst>
        </pc:spChg>
        <pc:spChg chg="mod">
          <ac:chgData name="Maria Borchert" userId="eedc652b-7c48-415a-9254-df7dc34eefd4" providerId="ADAL" clId="{9502097E-A4BF-4961-964A-6D854AD399BE}" dt="2025-02-12T12:34:43.527" v="628" actId="207"/>
          <ac:spMkLst>
            <pc:docMk/>
            <pc:sldMk cId="3358373049" sldId="380"/>
            <ac:spMk id="4" creationId="{DB205718-A879-24F1-D9A8-19459F787FA9}"/>
          </ac:spMkLst>
        </pc:spChg>
        <pc:spChg chg="mod">
          <ac:chgData name="Maria Borchert" userId="eedc652b-7c48-415a-9254-df7dc34eefd4" providerId="ADAL" clId="{9502097E-A4BF-4961-964A-6D854AD399BE}" dt="2025-02-12T12:34:46.762" v="629" actId="207"/>
          <ac:spMkLst>
            <pc:docMk/>
            <pc:sldMk cId="3358373049" sldId="380"/>
            <ac:spMk id="5" creationId="{5426DA9B-B8C4-A8C1-BD80-51ACF3F34973}"/>
          </ac:spMkLst>
        </pc:spChg>
        <pc:spChg chg="del">
          <ac:chgData name="Maria Borchert" userId="eedc652b-7c48-415a-9254-df7dc34eefd4" providerId="ADAL" clId="{9502097E-A4BF-4961-964A-6D854AD399BE}" dt="2025-02-12T12:33:54.475" v="586" actId="478"/>
          <ac:spMkLst>
            <pc:docMk/>
            <pc:sldMk cId="3358373049" sldId="380"/>
            <ac:spMk id="7" creationId="{6AA3993C-7D23-1C72-59AC-92481539B70B}"/>
          </ac:spMkLst>
        </pc:spChg>
        <pc:spChg chg="add del mod">
          <ac:chgData name="Maria Borchert" userId="eedc652b-7c48-415a-9254-df7dc34eefd4" providerId="ADAL" clId="{9502097E-A4BF-4961-964A-6D854AD399BE}" dt="2025-02-14T20:46:55.678" v="7869" actId="478"/>
          <ac:spMkLst>
            <pc:docMk/>
            <pc:sldMk cId="3358373049" sldId="380"/>
            <ac:spMk id="7" creationId="{A9BC4B52-68DD-003E-A11B-8A667764D66D}"/>
          </ac:spMkLst>
        </pc:spChg>
        <pc:spChg chg="mod">
          <ac:chgData name="Maria Borchert" userId="eedc652b-7c48-415a-9254-df7dc34eefd4" providerId="ADAL" clId="{9502097E-A4BF-4961-964A-6D854AD399BE}" dt="2025-02-14T08:01:32.773" v="5976"/>
          <ac:spMkLst>
            <pc:docMk/>
            <pc:sldMk cId="3358373049" sldId="380"/>
            <ac:spMk id="9" creationId="{702E705C-4F48-20D1-4479-929E49C6DEE5}"/>
          </ac:spMkLst>
        </pc:spChg>
        <pc:spChg chg="add del mod">
          <ac:chgData name="Maria Borchert" userId="eedc652b-7c48-415a-9254-df7dc34eefd4" providerId="ADAL" clId="{9502097E-A4BF-4961-964A-6D854AD399BE}" dt="2025-02-13T14:32:51.237" v="4799" actId="478"/>
          <ac:spMkLst>
            <pc:docMk/>
            <pc:sldMk cId="3358373049" sldId="380"/>
            <ac:spMk id="11" creationId="{ADAEEBFC-95F0-C526-6C4B-245B381381AC}"/>
          </ac:spMkLst>
        </pc:spChg>
        <pc:spChg chg="mod">
          <ac:chgData name="Maria Borchert" userId="eedc652b-7c48-415a-9254-df7dc34eefd4" providerId="ADAL" clId="{9502097E-A4BF-4961-964A-6D854AD399BE}" dt="2025-02-14T08:01:32.773" v="5975"/>
          <ac:spMkLst>
            <pc:docMk/>
            <pc:sldMk cId="3358373049" sldId="380"/>
            <ac:spMk id="12" creationId="{5005CCA4-90DE-AFE7-8BB8-20717B566429}"/>
          </ac:spMkLst>
        </pc:spChg>
        <pc:spChg chg="mod">
          <ac:chgData name="Maria Borchert" userId="eedc652b-7c48-415a-9254-df7dc34eefd4" providerId="ADAL" clId="{9502097E-A4BF-4961-964A-6D854AD399BE}" dt="2025-02-14T08:01:18.875" v="5948"/>
          <ac:spMkLst>
            <pc:docMk/>
            <pc:sldMk cId="3358373049" sldId="380"/>
            <ac:spMk id="14" creationId="{C4614DC7-A798-E17E-D4F1-5E836C437266}"/>
          </ac:spMkLst>
        </pc:spChg>
        <pc:spChg chg="mod">
          <ac:chgData name="Maria Borchert" userId="eedc652b-7c48-415a-9254-df7dc34eefd4" providerId="ADAL" clId="{9502097E-A4BF-4961-964A-6D854AD399BE}" dt="2025-02-14T08:01:18.875" v="5947"/>
          <ac:spMkLst>
            <pc:docMk/>
            <pc:sldMk cId="3358373049" sldId="380"/>
            <ac:spMk id="15" creationId="{C212D2BF-2278-AED2-62EB-B3F7CDA7A247}"/>
          </ac:spMkLst>
        </pc:spChg>
        <pc:spChg chg="mod">
          <ac:chgData name="Maria Borchert" userId="eedc652b-7c48-415a-9254-df7dc34eefd4" providerId="ADAL" clId="{9502097E-A4BF-4961-964A-6D854AD399BE}" dt="2025-02-13T14:36:08.703" v="4855"/>
          <ac:spMkLst>
            <pc:docMk/>
            <pc:sldMk cId="3358373049" sldId="380"/>
            <ac:spMk id="17" creationId="{13F9F740-0406-8840-57C7-C1558E03AA01}"/>
          </ac:spMkLst>
        </pc:spChg>
        <pc:spChg chg="mod">
          <ac:chgData name="Maria Borchert" userId="eedc652b-7c48-415a-9254-df7dc34eefd4" providerId="ADAL" clId="{9502097E-A4BF-4961-964A-6D854AD399BE}" dt="2025-02-13T14:36:08.703" v="4856" actId="207"/>
          <ac:spMkLst>
            <pc:docMk/>
            <pc:sldMk cId="3358373049" sldId="380"/>
            <ac:spMk id="18" creationId="{0670D929-3DE4-462D-5296-2A143BE7B937}"/>
          </ac:spMkLst>
        </pc:spChg>
        <pc:spChg chg="add mod">
          <ac:chgData name="Maria Borchert" userId="eedc652b-7c48-415a-9254-df7dc34eefd4" providerId="ADAL" clId="{9502097E-A4BF-4961-964A-6D854AD399BE}" dt="2025-02-17T12:20:34.878" v="9044" actId="20577"/>
          <ac:spMkLst>
            <pc:docMk/>
            <pc:sldMk cId="3358373049" sldId="380"/>
            <ac:spMk id="19" creationId="{8C60D8BB-8629-4893-F9CB-11EBBC76CCE7}"/>
          </ac:spMkLst>
        </pc:spChg>
        <pc:spChg chg="add mod">
          <ac:chgData name="Maria Borchert" userId="eedc652b-7c48-415a-9254-df7dc34eefd4" providerId="ADAL" clId="{9502097E-A4BF-4961-964A-6D854AD399BE}" dt="2025-02-17T12:21:17.868" v="9046" actId="20577"/>
          <ac:spMkLst>
            <pc:docMk/>
            <pc:sldMk cId="3358373049" sldId="380"/>
            <ac:spMk id="20" creationId="{D12E1338-90CB-633A-9B4F-C9A4B72764DE}"/>
          </ac:spMkLst>
        </pc:spChg>
        <pc:spChg chg="add mod">
          <ac:chgData name="Maria Borchert" userId="eedc652b-7c48-415a-9254-df7dc34eefd4" providerId="ADAL" clId="{9502097E-A4BF-4961-964A-6D854AD399BE}" dt="2025-02-18T14:32:39.940" v="9562" actId="20577"/>
          <ac:spMkLst>
            <pc:docMk/>
            <pc:sldMk cId="3358373049" sldId="380"/>
            <ac:spMk id="21" creationId="{81BA53AE-862A-2B02-E42D-0B4366250F9F}"/>
          </ac:spMkLst>
        </pc:spChg>
        <pc:spChg chg="mod">
          <ac:chgData name="Maria Borchert" userId="eedc652b-7c48-415a-9254-df7dc34eefd4" providerId="ADAL" clId="{9502097E-A4BF-4961-964A-6D854AD399BE}" dt="2025-02-14T08:01:29.271" v="5973"/>
          <ac:spMkLst>
            <pc:docMk/>
            <pc:sldMk cId="3358373049" sldId="380"/>
            <ac:spMk id="22" creationId="{087B26DF-7261-4A17-C123-34B6F1B2319C}"/>
          </ac:spMkLst>
        </pc:spChg>
        <pc:spChg chg="add del mod">
          <ac:chgData name="Maria Borchert" userId="eedc652b-7c48-415a-9254-df7dc34eefd4" providerId="ADAL" clId="{9502097E-A4BF-4961-964A-6D854AD399BE}" dt="2025-02-13T14:37:04.061" v="4867" actId="478"/>
          <ac:spMkLst>
            <pc:docMk/>
            <pc:sldMk cId="3358373049" sldId="380"/>
            <ac:spMk id="22" creationId="{87DC0949-6709-7E9D-D23A-D122528D1BD5}"/>
          </ac:spMkLst>
        </pc:spChg>
        <pc:spChg chg="mod">
          <ac:chgData name="Maria Borchert" userId="eedc652b-7c48-415a-9254-df7dc34eefd4" providerId="ADAL" clId="{9502097E-A4BF-4961-964A-6D854AD399BE}" dt="2025-02-14T08:02:03.586" v="6002"/>
          <ac:spMkLst>
            <pc:docMk/>
            <pc:sldMk cId="3358373049" sldId="380"/>
            <ac:spMk id="25" creationId="{B0E4BE6F-7CAB-3832-F7AB-41674D0AC064}"/>
          </ac:spMkLst>
        </pc:spChg>
        <pc:grpChg chg="add del mod">
          <ac:chgData name="Maria Borchert" userId="eedc652b-7c48-415a-9254-df7dc34eefd4" providerId="ADAL" clId="{9502097E-A4BF-4961-964A-6D854AD399BE}" dt="2025-02-14T08:02:03.370" v="5986"/>
          <ac:grpSpMkLst>
            <pc:docMk/>
            <pc:sldMk cId="3358373049" sldId="380"/>
            <ac:grpSpMk id="7" creationId="{3E527688-079C-17BB-B85D-FF3C12418026}"/>
          </ac:grpSpMkLst>
        </pc:grpChg>
        <pc:grpChg chg="add mod">
          <ac:chgData name="Maria Borchert" userId="eedc652b-7c48-415a-9254-df7dc34eefd4" providerId="ADAL" clId="{9502097E-A4BF-4961-964A-6D854AD399BE}" dt="2025-02-14T08:01:29.267" v="5971"/>
          <ac:grpSpMkLst>
            <pc:docMk/>
            <pc:sldMk cId="3358373049" sldId="380"/>
            <ac:grpSpMk id="11" creationId="{A57D0B36-39BF-4C9B-F856-3FA02A5107B6}"/>
          </ac:grpSpMkLst>
        </pc:grpChg>
        <pc:grpChg chg="add del mod">
          <ac:chgData name="Maria Borchert" userId="eedc652b-7c48-415a-9254-df7dc34eefd4" providerId="ADAL" clId="{9502097E-A4BF-4961-964A-6D854AD399BE}" dt="2025-02-14T08:01:28.983" v="5958"/>
          <ac:grpSpMkLst>
            <pc:docMk/>
            <pc:sldMk cId="3358373049" sldId="380"/>
            <ac:grpSpMk id="13" creationId="{127F7756-C6E4-7820-3A0A-9BE7F35F8960}"/>
          </ac:grpSpMkLst>
        </pc:grpChg>
        <pc:grpChg chg="add mod">
          <ac:chgData name="Maria Borchert" userId="eedc652b-7c48-415a-9254-df7dc34eefd4" providerId="ADAL" clId="{9502097E-A4BF-4961-964A-6D854AD399BE}" dt="2025-02-13T14:36:05.760" v="4850"/>
          <ac:grpSpMkLst>
            <pc:docMk/>
            <pc:sldMk cId="3358373049" sldId="380"/>
            <ac:grpSpMk id="16" creationId="{906CAEC9-3B0A-CD8E-D932-F0173C62241C}"/>
          </ac:grpSpMkLst>
        </pc:grpChg>
        <pc:grpChg chg="add mod">
          <ac:chgData name="Maria Borchert" userId="eedc652b-7c48-415a-9254-df7dc34eefd4" providerId="ADAL" clId="{9502097E-A4BF-4961-964A-6D854AD399BE}" dt="2025-02-14T08:02:03.570" v="6000"/>
          <ac:grpSpMkLst>
            <pc:docMk/>
            <pc:sldMk cId="3358373049" sldId="380"/>
            <ac:grpSpMk id="24" creationId="{8ECEF6C7-F9E7-BD51-4F6B-BBE70CF91534}"/>
          </ac:grpSpMkLst>
        </pc:grpChg>
        <pc:picChg chg="add mod">
          <ac:chgData name="Maria Borchert" userId="eedc652b-7c48-415a-9254-df7dc34eefd4" providerId="ADAL" clId="{9502097E-A4BF-4961-964A-6D854AD399BE}" dt="2025-02-14T20:28:39.381" v="7502" actId="1076"/>
          <ac:picMkLst>
            <pc:docMk/>
            <pc:sldMk cId="3358373049" sldId="380"/>
            <ac:picMk id="10" creationId="{894E5CA9-73B4-710E-84D2-E3C05837F91E}"/>
          </ac:picMkLst>
        </pc:picChg>
        <pc:picChg chg="mod">
          <ac:chgData name="Maria Borchert" userId="eedc652b-7c48-415a-9254-df7dc34eefd4" providerId="ADAL" clId="{9502097E-A4BF-4961-964A-6D854AD399BE}" dt="2025-02-14T08:01:29.267" v="5972"/>
          <ac:picMkLst>
            <pc:docMk/>
            <pc:sldMk cId="3358373049" sldId="380"/>
            <ac:picMk id="23" creationId="{7408B4A6-5AF9-FAF4-C80A-BFB88CDE8432}"/>
          </ac:picMkLst>
        </pc:picChg>
        <pc:picChg chg="mod">
          <ac:chgData name="Maria Borchert" userId="eedc652b-7c48-415a-9254-df7dc34eefd4" providerId="ADAL" clId="{9502097E-A4BF-4961-964A-6D854AD399BE}" dt="2025-02-14T08:02:03.570" v="6001"/>
          <ac:picMkLst>
            <pc:docMk/>
            <pc:sldMk cId="3358373049" sldId="380"/>
            <ac:picMk id="26" creationId="{594E0C7E-DEA9-9750-7233-E080F332C1FA}"/>
          </ac:picMkLst>
        </pc:picChg>
      </pc:sldChg>
      <pc:sldChg chg="addSp delSp modSp new del mod modAnim">
        <pc:chgData name="Maria Borchert" userId="eedc652b-7c48-415a-9254-df7dc34eefd4" providerId="ADAL" clId="{9502097E-A4BF-4961-964A-6D854AD399BE}" dt="2025-02-18T14:11:58.813" v="9354" actId="47"/>
        <pc:sldMkLst>
          <pc:docMk/>
          <pc:sldMk cId="2161970989" sldId="381"/>
        </pc:sldMkLst>
        <pc:spChg chg="del">
          <ac:chgData name="Maria Borchert" userId="eedc652b-7c48-415a-9254-df7dc34eefd4" providerId="ADAL" clId="{9502097E-A4BF-4961-964A-6D854AD399BE}" dt="2025-02-12T12:42:41.653" v="696" actId="931"/>
          <ac:spMkLst>
            <pc:docMk/>
            <pc:sldMk cId="2161970989" sldId="381"/>
            <ac:spMk id="2" creationId="{1289BD9E-2401-4654-DCDB-933CACB70D7A}"/>
          </ac:spMkLst>
        </pc:spChg>
        <pc:spChg chg="add mod">
          <ac:chgData name="Maria Borchert" userId="eedc652b-7c48-415a-9254-df7dc34eefd4" providerId="ADAL" clId="{9502097E-A4BF-4961-964A-6D854AD399BE}" dt="2025-02-14T08:09:03.158" v="6153" actId="14100"/>
          <ac:spMkLst>
            <pc:docMk/>
            <pc:sldMk cId="2161970989" sldId="381"/>
            <ac:spMk id="2" creationId="{83CB1099-F332-BD51-0CA7-80BF9D212942}"/>
          </ac:spMkLst>
        </pc:spChg>
        <pc:spChg chg="mod">
          <ac:chgData name="Maria Borchert" userId="eedc652b-7c48-415a-9254-df7dc34eefd4" providerId="ADAL" clId="{9502097E-A4BF-4961-964A-6D854AD399BE}" dt="2025-02-14T20:47:30.534" v="7871" actId="20577"/>
          <ac:spMkLst>
            <pc:docMk/>
            <pc:sldMk cId="2161970989" sldId="381"/>
            <ac:spMk id="3" creationId="{2B6BA5AC-EE74-F30C-C3C4-3A504F52497A}"/>
          </ac:spMkLst>
        </pc:spChg>
        <pc:spChg chg="mod">
          <ac:chgData name="Maria Borchert" userId="eedc652b-7c48-415a-9254-df7dc34eefd4" providerId="ADAL" clId="{9502097E-A4BF-4961-964A-6D854AD399BE}" dt="2025-02-12T12:43:10.368" v="740" actId="207"/>
          <ac:spMkLst>
            <pc:docMk/>
            <pc:sldMk cId="2161970989" sldId="381"/>
            <ac:spMk id="4" creationId="{A633BE4D-9A5E-A9E8-3C11-6C9616B654AA}"/>
          </ac:spMkLst>
        </pc:spChg>
        <pc:spChg chg="mod">
          <ac:chgData name="Maria Borchert" userId="eedc652b-7c48-415a-9254-df7dc34eefd4" providerId="ADAL" clId="{9502097E-A4BF-4961-964A-6D854AD399BE}" dt="2025-02-12T12:43:13.110" v="741" actId="207"/>
          <ac:spMkLst>
            <pc:docMk/>
            <pc:sldMk cId="2161970989" sldId="381"/>
            <ac:spMk id="5" creationId="{0EC05662-110A-8300-3AF5-7E29C6515787}"/>
          </ac:spMkLst>
        </pc:spChg>
        <pc:spChg chg="mod">
          <ac:chgData name="Maria Borchert" userId="eedc652b-7c48-415a-9254-df7dc34eefd4" providerId="ADAL" clId="{9502097E-A4BF-4961-964A-6D854AD399BE}" dt="2025-02-17T09:07:12.348" v="8865" actId="1036"/>
          <ac:spMkLst>
            <pc:docMk/>
            <pc:sldMk cId="2161970989" sldId="381"/>
            <ac:spMk id="7" creationId="{3CF6EB03-2A38-B817-1DBF-76D971E3BEFB}"/>
          </ac:spMkLst>
        </pc:spChg>
        <pc:spChg chg="del">
          <ac:chgData name="Maria Borchert" userId="eedc652b-7c48-415a-9254-df7dc34eefd4" providerId="ADAL" clId="{9502097E-A4BF-4961-964A-6D854AD399BE}" dt="2025-02-12T12:42:33.690" v="695" actId="478"/>
          <ac:spMkLst>
            <pc:docMk/>
            <pc:sldMk cId="2161970989" sldId="381"/>
            <ac:spMk id="7" creationId="{680FA26C-F882-FF8A-4E4F-567A55DC024F}"/>
          </ac:spMkLst>
        </pc:spChg>
        <pc:spChg chg="add del mod">
          <ac:chgData name="Maria Borchert" userId="eedc652b-7c48-415a-9254-df7dc34eefd4" providerId="ADAL" clId="{9502097E-A4BF-4961-964A-6D854AD399BE}" dt="2025-02-18T12:29:18.059" v="9341"/>
          <ac:spMkLst>
            <pc:docMk/>
            <pc:sldMk cId="2161970989" sldId="381"/>
            <ac:spMk id="8" creationId="{0F5D9CE6-7BFB-5EFA-8C4F-3DD5DE6DCF14}"/>
          </ac:spMkLst>
        </pc:spChg>
        <pc:spChg chg="add mod">
          <ac:chgData name="Maria Borchert" userId="eedc652b-7c48-415a-9254-df7dc34eefd4" providerId="ADAL" clId="{9502097E-A4BF-4961-964A-6D854AD399BE}" dt="2025-02-17T09:07:00.646" v="8855" actId="1076"/>
          <ac:spMkLst>
            <pc:docMk/>
            <pc:sldMk cId="2161970989" sldId="381"/>
            <ac:spMk id="9" creationId="{DE386221-7521-133E-F237-576DFB80BF9F}"/>
          </ac:spMkLst>
        </pc:spChg>
        <pc:spChg chg="add del mod">
          <ac:chgData name="Maria Borchert" userId="eedc652b-7c48-415a-9254-df7dc34eefd4" providerId="ADAL" clId="{9502097E-A4BF-4961-964A-6D854AD399BE}" dt="2025-02-14T08:03:37.617" v="6005" actId="478"/>
          <ac:spMkLst>
            <pc:docMk/>
            <pc:sldMk cId="2161970989" sldId="381"/>
            <ac:spMk id="11" creationId="{B16DA1B9-6276-4458-B186-4564883F4F6A}"/>
          </ac:spMkLst>
        </pc:spChg>
        <pc:spChg chg="add del mod">
          <ac:chgData name="Maria Borchert" userId="eedc652b-7c48-415a-9254-df7dc34eefd4" providerId="ADAL" clId="{9502097E-A4BF-4961-964A-6D854AD399BE}" dt="2025-02-18T12:28:55.605" v="9322" actId="931"/>
          <ac:spMkLst>
            <pc:docMk/>
            <pc:sldMk cId="2161970989" sldId="381"/>
            <ac:spMk id="12" creationId="{3C4E9E47-71F8-8F2B-8885-A75B4574E6F0}"/>
          </ac:spMkLst>
        </pc:spChg>
        <pc:spChg chg="add mod">
          <ac:chgData name="Maria Borchert" userId="eedc652b-7c48-415a-9254-df7dc34eefd4" providerId="ADAL" clId="{9502097E-A4BF-4961-964A-6D854AD399BE}" dt="2025-02-17T12:26:58.938" v="9104" actId="20577"/>
          <ac:spMkLst>
            <pc:docMk/>
            <pc:sldMk cId="2161970989" sldId="381"/>
            <ac:spMk id="14" creationId="{F1CE36BF-6118-D132-E368-696F52769610}"/>
          </ac:spMkLst>
        </pc:spChg>
        <pc:spChg chg="add mod">
          <ac:chgData name="Maria Borchert" userId="eedc652b-7c48-415a-9254-df7dc34eefd4" providerId="ADAL" clId="{9502097E-A4BF-4961-964A-6D854AD399BE}" dt="2025-02-18T12:29:18.059" v="9341"/>
          <ac:spMkLst>
            <pc:docMk/>
            <pc:sldMk cId="2161970989" sldId="381"/>
            <ac:spMk id="17" creationId="{9E047273-F225-D56F-15B1-728111C764F4}"/>
          </ac:spMkLst>
        </pc:spChg>
        <pc:picChg chg="add del mod">
          <ac:chgData name="Maria Borchert" userId="eedc652b-7c48-415a-9254-df7dc34eefd4" providerId="ADAL" clId="{9502097E-A4BF-4961-964A-6D854AD399BE}" dt="2025-02-18T12:28:41.539" v="9321" actId="478"/>
          <ac:picMkLst>
            <pc:docMk/>
            <pc:sldMk cId="2161970989" sldId="381"/>
            <ac:picMk id="10" creationId="{1BD3F254-F618-B9B4-7EF4-658368B95A79}"/>
          </ac:picMkLst>
        </pc:picChg>
        <pc:picChg chg="add mod">
          <ac:chgData name="Maria Borchert" userId="eedc652b-7c48-415a-9254-df7dc34eefd4" providerId="ADAL" clId="{9502097E-A4BF-4961-964A-6D854AD399BE}" dt="2025-02-17T09:07:41.752" v="8884" actId="1036"/>
          <ac:picMkLst>
            <pc:docMk/>
            <pc:sldMk cId="2161970989" sldId="381"/>
            <ac:picMk id="13" creationId="{044C5538-3E5F-421A-7179-2E49CADD7887}"/>
          </ac:picMkLst>
        </pc:picChg>
        <pc:picChg chg="add mod ord">
          <ac:chgData name="Maria Borchert" userId="eedc652b-7c48-415a-9254-df7dc34eefd4" providerId="ADAL" clId="{9502097E-A4BF-4961-964A-6D854AD399BE}" dt="2025-02-18T12:28:58.690" v="9325" actId="167"/>
          <ac:picMkLst>
            <pc:docMk/>
            <pc:sldMk cId="2161970989" sldId="381"/>
            <ac:picMk id="16" creationId="{371527BC-4B06-0812-33E3-F9A13C571C22}"/>
          </ac:picMkLst>
        </pc:picChg>
      </pc:sldChg>
      <pc:sldChg chg="addSp delSp modSp new mod modAnim">
        <pc:chgData name="Maria Borchert" userId="eedc652b-7c48-415a-9254-df7dc34eefd4" providerId="ADAL" clId="{9502097E-A4BF-4961-964A-6D854AD399BE}" dt="2025-02-17T12:28:53.196" v="9132"/>
        <pc:sldMkLst>
          <pc:docMk/>
          <pc:sldMk cId="444502989" sldId="382"/>
        </pc:sldMkLst>
        <pc:spChg chg="del">
          <ac:chgData name="Maria Borchert" userId="eedc652b-7c48-415a-9254-df7dc34eefd4" providerId="ADAL" clId="{9502097E-A4BF-4961-964A-6D854AD399BE}" dt="2025-02-12T12:44:11.087" v="757" actId="931"/>
          <ac:spMkLst>
            <pc:docMk/>
            <pc:sldMk cId="444502989" sldId="382"/>
            <ac:spMk id="2" creationId="{F4949479-38F1-44C6-1AAC-160D50FAB7A6}"/>
          </ac:spMkLst>
        </pc:spChg>
        <pc:spChg chg="mod">
          <ac:chgData name="Maria Borchert" userId="eedc652b-7c48-415a-9254-df7dc34eefd4" providerId="ADAL" clId="{9502097E-A4BF-4961-964A-6D854AD399BE}" dt="2025-02-17T09:16:02.492" v="8900" actId="20577"/>
          <ac:spMkLst>
            <pc:docMk/>
            <pc:sldMk cId="444502989" sldId="382"/>
            <ac:spMk id="3" creationId="{31FCED2D-CCA6-529D-4734-923E6BB692BB}"/>
          </ac:spMkLst>
        </pc:spChg>
        <pc:spChg chg="mod">
          <ac:chgData name="Maria Borchert" userId="eedc652b-7c48-415a-9254-df7dc34eefd4" providerId="ADAL" clId="{9502097E-A4BF-4961-964A-6D854AD399BE}" dt="2025-02-17T12:28:14.515" v="9117" actId="20577"/>
          <ac:spMkLst>
            <pc:docMk/>
            <pc:sldMk cId="444502989" sldId="382"/>
            <ac:spMk id="7" creationId="{4B022A77-E7BE-3353-BD58-3646458B613C}"/>
          </ac:spMkLst>
        </pc:spChg>
        <pc:spChg chg="del">
          <ac:chgData name="Maria Borchert" userId="eedc652b-7c48-415a-9254-df7dc34eefd4" providerId="ADAL" clId="{9502097E-A4BF-4961-964A-6D854AD399BE}" dt="2025-02-12T12:44:08.042" v="756" actId="478"/>
          <ac:spMkLst>
            <pc:docMk/>
            <pc:sldMk cId="444502989" sldId="382"/>
            <ac:spMk id="7" creationId="{CABFD014-DFE7-2FDB-E271-73F079DCB78D}"/>
          </ac:spMkLst>
        </pc:spChg>
        <pc:spChg chg="mod">
          <ac:chgData name="Maria Borchert" userId="eedc652b-7c48-415a-9254-df7dc34eefd4" providerId="ADAL" clId="{9502097E-A4BF-4961-964A-6D854AD399BE}" dt="2025-02-17T09:09:20.627" v="8888" actId="6549"/>
          <ac:spMkLst>
            <pc:docMk/>
            <pc:sldMk cId="444502989" sldId="382"/>
            <ac:spMk id="9" creationId="{C51405A2-156C-1971-B333-FAFE0C7D57E3}"/>
          </ac:spMkLst>
        </pc:spChg>
        <pc:spChg chg="add del mod">
          <ac:chgData name="Maria Borchert" userId="eedc652b-7c48-415a-9254-df7dc34eefd4" providerId="ADAL" clId="{9502097E-A4BF-4961-964A-6D854AD399BE}" dt="2025-02-14T08:18:28.523" v="6381" actId="478"/>
          <ac:spMkLst>
            <pc:docMk/>
            <pc:sldMk cId="444502989" sldId="382"/>
            <ac:spMk id="11" creationId="{90FF8823-A4A8-DC7C-D9FA-C0EB2241EAD7}"/>
          </ac:spMkLst>
        </pc:spChg>
        <pc:spChg chg="add mod">
          <ac:chgData name="Maria Borchert" userId="eedc652b-7c48-415a-9254-df7dc34eefd4" providerId="ADAL" clId="{9502097E-A4BF-4961-964A-6D854AD399BE}" dt="2025-02-14T20:49:54.521" v="7941" actId="1036"/>
          <ac:spMkLst>
            <pc:docMk/>
            <pc:sldMk cId="444502989" sldId="382"/>
            <ac:spMk id="11" creationId="{A7CE0A79-A1EC-77CD-F7AC-527FC7D03CEF}"/>
          </ac:spMkLst>
        </pc:spChg>
        <pc:spChg chg="mod">
          <ac:chgData name="Maria Borchert" userId="eedc652b-7c48-415a-9254-df7dc34eefd4" providerId="ADAL" clId="{9502097E-A4BF-4961-964A-6D854AD399BE}" dt="2025-02-17T12:28:33.315" v="9131" actId="20577"/>
          <ac:spMkLst>
            <pc:docMk/>
            <pc:sldMk cId="444502989" sldId="382"/>
            <ac:spMk id="12" creationId="{217E1E62-B8FE-5F7D-C700-73DD90A33507}"/>
          </ac:spMkLst>
        </pc:spChg>
        <pc:spChg chg="mod">
          <ac:chgData name="Maria Borchert" userId="eedc652b-7c48-415a-9254-df7dc34eefd4" providerId="ADAL" clId="{9502097E-A4BF-4961-964A-6D854AD399BE}" dt="2025-02-14T20:30:34.795" v="7508" actId="207"/>
          <ac:spMkLst>
            <pc:docMk/>
            <pc:sldMk cId="444502989" sldId="382"/>
            <ac:spMk id="13" creationId="{0F66842B-1471-DFD2-56CF-2DC5FE795B43}"/>
          </ac:spMkLst>
        </pc:spChg>
        <pc:spChg chg="mod">
          <ac:chgData name="Maria Borchert" userId="eedc652b-7c48-415a-9254-df7dc34eefd4" providerId="ADAL" clId="{9502097E-A4BF-4961-964A-6D854AD399BE}" dt="2025-02-14T20:30:34.795" v="7508" actId="207"/>
          <ac:spMkLst>
            <pc:docMk/>
            <pc:sldMk cId="444502989" sldId="382"/>
            <ac:spMk id="14" creationId="{0BF6AE6E-7842-BF29-1906-5E54D9CB196E}"/>
          </ac:spMkLst>
        </pc:spChg>
        <pc:spChg chg="mod">
          <ac:chgData name="Maria Borchert" userId="eedc652b-7c48-415a-9254-df7dc34eefd4" providerId="ADAL" clId="{9502097E-A4BF-4961-964A-6D854AD399BE}" dt="2025-02-14T20:30:34.795" v="7508" actId="207"/>
          <ac:spMkLst>
            <pc:docMk/>
            <pc:sldMk cId="444502989" sldId="382"/>
            <ac:spMk id="15" creationId="{039DF3D6-06C9-B2E5-ADD1-04379FA1B424}"/>
          </ac:spMkLst>
        </pc:spChg>
        <pc:spChg chg="del mod">
          <ac:chgData name="Maria Borchert" userId="eedc652b-7c48-415a-9254-df7dc34eefd4" providerId="ADAL" clId="{9502097E-A4BF-4961-964A-6D854AD399BE}" dt="2025-02-14T08:18:21.215" v="6373" actId="478"/>
          <ac:spMkLst>
            <pc:docMk/>
            <pc:sldMk cId="444502989" sldId="382"/>
            <ac:spMk id="16" creationId="{D69D5310-B465-A7C6-62F0-0F20FCE419AC}"/>
          </ac:spMkLst>
        </pc:spChg>
        <pc:spChg chg="del mod">
          <ac:chgData name="Maria Borchert" userId="eedc652b-7c48-415a-9254-df7dc34eefd4" providerId="ADAL" clId="{9502097E-A4BF-4961-964A-6D854AD399BE}" dt="2025-02-14T08:18:23.129" v="6374" actId="478"/>
          <ac:spMkLst>
            <pc:docMk/>
            <pc:sldMk cId="444502989" sldId="382"/>
            <ac:spMk id="17" creationId="{85F79A35-9E51-BA32-7439-988AC2898756}"/>
          </ac:spMkLst>
        </pc:spChg>
        <pc:spChg chg="del mod">
          <ac:chgData name="Maria Borchert" userId="eedc652b-7c48-415a-9254-df7dc34eefd4" providerId="ADAL" clId="{9502097E-A4BF-4961-964A-6D854AD399BE}" dt="2025-02-14T08:18:19.305" v="6372" actId="478"/>
          <ac:spMkLst>
            <pc:docMk/>
            <pc:sldMk cId="444502989" sldId="382"/>
            <ac:spMk id="18" creationId="{B20916DA-0676-5000-5C2B-AB6BE1E5760F}"/>
          </ac:spMkLst>
        </pc:spChg>
        <pc:spChg chg="mod">
          <ac:chgData name="Maria Borchert" userId="eedc652b-7c48-415a-9254-df7dc34eefd4" providerId="ADAL" clId="{9502097E-A4BF-4961-964A-6D854AD399BE}" dt="2025-02-14T08:20:29.159" v="6476"/>
          <ac:spMkLst>
            <pc:docMk/>
            <pc:sldMk cId="444502989" sldId="382"/>
            <ac:spMk id="20" creationId="{63FDD2E9-71C5-63C1-2F9E-8041995FE4DC}"/>
          </ac:spMkLst>
        </pc:spChg>
        <pc:spChg chg="mod">
          <ac:chgData name="Maria Borchert" userId="eedc652b-7c48-415a-9254-df7dc34eefd4" providerId="ADAL" clId="{9502097E-A4BF-4961-964A-6D854AD399BE}" dt="2025-02-14T08:20:29.159" v="6475"/>
          <ac:spMkLst>
            <pc:docMk/>
            <pc:sldMk cId="444502989" sldId="382"/>
            <ac:spMk id="21" creationId="{50B7DDF5-2DE5-AE3A-BCFE-7C81933E7440}"/>
          </ac:spMkLst>
        </pc:spChg>
        <pc:spChg chg="mod">
          <ac:chgData name="Maria Borchert" userId="eedc652b-7c48-415a-9254-df7dc34eefd4" providerId="ADAL" clId="{9502097E-A4BF-4961-964A-6D854AD399BE}" dt="2025-02-14T08:20:56.202" v="6485"/>
          <ac:spMkLst>
            <pc:docMk/>
            <pc:sldMk cId="444502989" sldId="382"/>
            <ac:spMk id="23" creationId="{540F66A9-F224-F3A5-2A21-49BFA688D15C}"/>
          </ac:spMkLst>
        </pc:spChg>
        <pc:spChg chg="mod">
          <ac:chgData name="Maria Borchert" userId="eedc652b-7c48-415a-9254-df7dc34eefd4" providerId="ADAL" clId="{9502097E-A4BF-4961-964A-6D854AD399BE}" dt="2025-02-14T08:20:56.202" v="6484"/>
          <ac:spMkLst>
            <pc:docMk/>
            <pc:sldMk cId="444502989" sldId="382"/>
            <ac:spMk id="24" creationId="{841FB6CC-541E-E28C-682B-A3ECCC243A7E}"/>
          </ac:spMkLst>
        </pc:spChg>
        <pc:spChg chg="mod">
          <ac:chgData name="Maria Borchert" userId="eedc652b-7c48-415a-9254-df7dc34eefd4" providerId="ADAL" clId="{9502097E-A4BF-4961-964A-6D854AD399BE}" dt="2025-02-14T08:22:58.263" v="6554"/>
          <ac:spMkLst>
            <pc:docMk/>
            <pc:sldMk cId="444502989" sldId="382"/>
            <ac:spMk id="26" creationId="{2EC4BD3A-F7A0-0953-E5E0-5C064E267125}"/>
          </ac:spMkLst>
        </pc:spChg>
        <pc:spChg chg="mod">
          <ac:chgData name="Maria Borchert" userId="eedc652b-7c48-415a-9254-df7dc34eefd4" providerId="ADAL" clId="{9502097E-A4BF-4961-964A-6D854AD399BE}" dt="2025-02-14T08:22:58.263" v="6553"/>
          <ac:spMkLst>
            <pc:docMk/>
            <pc:sldMk cId="444502989" sldId="382"/>
            <ac:spMk id="27" creationId="{11882D28-4932-AF56-8AA2-8A3A595125F3}"/>
          </ac:spMkLst>
        </pc:spChg>
        <pc:grpChg chg="add mod">
          <ac:chgData name="Maria Borchert" userId="eedc652b-7c48-415a-9254-df7dc34eefd4" providerId="ADAL" clId="{9502097E-A4BF-4961-964A-6D854AD399BE}" dt="2025-02-14T20:30:34.795" v="7508" actId="207"/>
          <ac:grpSpMkLst>
            <pc:docMk/>
            <pc:sldMk cId="444502989" sldId="382"/>
            <ac:grpSpMk id="2" creationId="{1FCF2B3A-CA42-4D8D-A506-8FACFB54CA9A}"/>
          </ac:grpSpMkLst>
        </pc:grpChg>
        <pc:grpChg chg="add del mod">
          <ac:chgData name="Maria Borchert" userId="eedc652b-7c48-415a-9254-df7dc34eefd4" providerId="ADAL" clId="{9502097E-A4BF-4961-964A-6D854AD399BE}" dt="2025-02-14T08:20:29.784" v="6477" actId="478"/>
          <ac:grpSpMkLst>
            <pc:docMk/>
            <pc:sldMk cId="444502989" sldId="382"/>
            <ac:grpSpMk id="19" creationId="{1D2650DB-95CC-CD52-88B0-D116C3038FFA}"/>
          </ac:grpSpMkLst>
        </pc:grpChg>
        <pc:grpChg chg="add del mod">
          <ac:chgData name="Maria Borchert" userId="eedc652b-7c48-415a-9254-df7dc34eefd4" providerId="ADAL" clId="{9502097E-A4BF-4961-964A-6D854AD399BE}" dt="2025-02-14T08:20:56.682" v="6486" actId="478"/>
          <ac:grpSpMkLst>
            <pc:docMk/>
            <pc:sldMk cId="444502989" sldId="382"/>
            <ac:grpSpMk id="22" creationId="{910558CA-752A-2143-1333-D3CA625A0A9D}"/>
          </ac:grpSpMkLst>
        </pc:grpChg>
        <pc:grpChg chg="add del mod">
          <ac:chgData name="Maria Borchert" userId="eedc652b-7c48-415a-9254-df7dc34eefd4" providerId="ADAL" clId="{9502097E-A4BF-4961-964A-6D854AD399BE}" dt="2025-02-14T08:22:58.870" v="6555" actId="478"/>
          <ac:grpSpMkLst>
            <pc:docMk/>
            <pc:sldMk cId="444502989" sldId="382"/>
            <ac:grpSpMk id="25" creationId="{DD805707-51A3-1F8A-2147-B414B5C0149C}"/>
          </ac:grpSpMkLst>
        </pc:grpChg>
        <pc:picChg chg="add mod">
          <ac:chgData name="Maria Borchert" userId="eedc652b-7c48-415a-9254-df7dc34eefd4" providerId="ADAL" clId="{9502097E-A4BF-4961-964A-6D854AD399BE}" dt="2025-02-12T12:44:12.585" v="759" actId="962"/>
          <ac:picMkLst>
            <pc:docMk/>
            <pc:sldMk cId="444502989" sldId="382"/>
            <ac:picMk id="10" creationId="{E9F78C9A-E41B-BABC-5147-5426DA5423BA}"/>
          </ac:picMkLst>
        </pc:picChg>
      </pc:sldChg>
      <pc:sldChg chg="addSp delSp modSp new del mod">
        <pc:chgData name="Maria Borchert" userId="eedc652b-7c48-415a-9254-df7dc34eefd4" providerId="ADAL" clId="{9502097E-A4BF-4961-964A-6D854AD399BE}" dt="2025-02-14T08:25:43.674" v="6606" actId="47"/>
        <pc:sldMkLst>
          <pc:docMk/>
          <pc:sldMk cId="1079682548" sldId="383"/>
        </pc:sldMkLst>
        <pc:spChg chg="del">
          <ac:chgData name="Maria Borchert" userId="eedc652b-7c48-415a-9254-df7dc34eefd4" providerId="ADAL" clId="{9502097E-A4BF-4961-964A-6D854AD399BE}" dt="2025-02-12T12:46:22.967" v="774" actId="931"/>
          <ac:spMkLst>
            <pc:docMk/>
            <pc:sldMk cId="1079682548" sldId="383"/>
            <ac:spMk id="2" creationId="{0208AD68-0195-D2AC-0CC8-9090E3FDAC8D}"/>
          </ac:spMkLst>
        </pc:spChg>
        <pc:spChg chg="del">
          <ac:chgData name="Maria Borchert" userId="eedc652b-7c48-415a-9254-df7dc34eefd4" providerId="ADAL" clId="{9502097E-A4BF-4961-964A-6D854AD399BE}" dt="2025-02-12T12:46:19.600" v="773" actId="478"/>
          <ac:spMkLst>
            <pc:docMk/>
            <pc:sldMk cId="1079682548" sldId="383"/>
            <ac:spMk id="7" creationId="{F75727F4-9C64-78C7-ED8D-BA7C8ED8E762}"/>
          </ac:spMkLst>
        </pc:spChg>
        <pc:spChg chg="add del mod">
          <ac:chgData name="Maria Borchert" userId="eedc652b-7c48-415a-9254-df7dc34eefd4" providerId="ADAL" clId="{9502097E-A4BF-4961-964A-6D854AD399BE}" dt="2025-02-12T12:46:56.374" v="778" actId="931"/>
          <ac:spMkLst>
            <pc:docMk/>
            <pc:sldMk cId="1079682548" sldId="383"/>
            <ac:spMk id="12" creationId="{B4F55610-B40F-DDDD-B094-26B3024F5DB9}"/>
          </ac:spMkLst>
        </pc:spChg>
        <pc:spChg chg="add mod">
          <ac:chgData name="Maria Borchert" userId="eedc652b-7c48-415a-9254-df7dc34eefd4" providerId="ADAL" clId="{9502097E-A4BF-4961-964A-6D854AD399BE}" dt="2025-02-13T15:03:15.431" v="5522" actId="207"/>
          <ac:spMkLst>
            <pc:docMk/>
            <pc:sldMk cId="1079682548" sldId="383"/>
            <ac:spMk id="15" creationId="{F88B0821-363B-7B1A-7061-4F552ABB9F61}"/>
          </ac:spMkLst>
        </pc:spChg>
        <pc:picChg chg="add del mod">
          <ac:chgData name="Maria Borchert" userId="eedc652b-7c48-415a-9254-df7dc34eefd4" providerId="ADAL" clId="{9502097E-A4BF-4961-964A-6D854AD399BE}" dt="2025-02-12T12:46:28.452" v="777" actId="478"/>
          <ac:picMkLst>
            <pc:docMk/>
            <pc:sldMk cId="1079682548" sldId="383"/>
            <ac:picMk id="10" creationId="{7C409F94-D161-D0AC-CA56-399F5825A847}"/>
          </ac:picMkLst>
        </pc:picChg>
        <pc:picChg chg="add mod ord">
          <ac:chgData name="Maria Borchert" userId="eedc652b-7c48-415a-9254-df7dc34eefd4" providerId="ADAL" clId="{9502097E-A4BF-4961-964A-6D854AD399BE}" dt="2025-02-12T12:47:01.700" v="781" actId="167"/>
          <ac:picMkLst>
            <pc:docMk/>
            <pc:sldMk cId="1079682548" sldId="383"/>
            <ac:picMk id="14" creationId="{CE120A92-0A79-56C0-CFE1-94499A0E036F}"/>
          </ac:picMkLst>
        </pc:picChg>
      </pc:sldChg>
      <pc:sldChg chg="del">
        <pc:chgData name="Maria Borchert" userId="eedc652b-7c48-415a-9254-df7dc34eefd4" providerId="ADAL" clId="{9502097E-A4BF-4961-964A-6D854AD399BE}" dt="2025-02-13T09:19:36.296" v="1452" actId="2696"/>
        <pc:sldMkLst>
          <pc:docMk/>
          <pc:sldMk cId="2588138008" sldId="384"/>
        </pc:sldMkLst>
      </pc:sldChg>
      <pc:sldChg chg="addSp delSp modSp add mod delAnim">
        <pc:chgData name="Maria Borchert" userId="eedc652b-7c48-415a-9254-df7dc34eefd4" providerId="ADAL" clId="{9502097E-A4BF-4961-964A-6D854AD399BE}" dt="2025-02-20T12:05:06.754" v="9564" actId="20577"/>
        <pc:sldMkLst>
          <pc:docMk/>
          <pc:sldMk cId="3949062877" sldId="384"/>
        </pc:sldMkLst>
        <pc:spChg chg="mod">
          <ac:chgData name="Maria Borchert" userId="eedc652b-7c48-415a-9254-df7dc34eefd4" providerId="ADAL" clId="{9502097E-A4BF-4961-964A-6D854AD399BE}" dt="2025-02-13T13:42:05.596" v="3260" actId="207"/>
          <ac:spMkLst>
            <pc:docMk/>
            <pc:sldMk cId="3949062877" sldId="384"/>
            <ac:spMk id="3" creationId="{ADD98C70-E0C6-CD1F-707D-08113611DB85}"/>
          </ac:spMkLst>
        </pc:spChg>
        <pc:spChg chg="mod">
          <ac:chgData name="Maria Borchert" userId="eedc652b-7c48-415a-9254-df7dc34eefd4" providerId="ADAL" clId="{9502097E-A4BF-4961-964A-6D854AD399BE}" dt="2025-02-13T13:42:11.600" v="3261" actId="207"/>
          <ac:spMkLst>
            <pc:docMk/>
            <pc:sldMk cId="3949062877" sldId="384"/>
            <ac:spMk id="4" creationId="{3C7B377B-E0B4-5179-816F-DC3412FDE7E5}"/>
          </ac:spMkLst>
        </pc:spChg>
        <pc:spChg chg="mod">
          <ac:chgData name="Maria Borchert" userId="eedc652b-7c48-415a-9254-df7dc34eefd4" providerId="ADAL" clId="{9502097E-A4BF-4961-964A-6D854AD399BE}" dt="2025-02-13T13:41:52.074" v="3258" actId="166"/>
          <ac:spMkLst>
            <pc:docMk/>
            <pc:sldMk cId="3949062877" sldId="384"/>
            <ac:spMk id="5" creationId="{766E9D53-F540-E10D-138C-10D7D6EA1FCB}"/>
          </ac:spMkLst>
        </pc:spChg>
        <pc:spChg chg="del mod">
          <ac:chgData name="Maria Borchert" userId="eedc652b-7c48-415a-9254-df7dc34eefd4" providerId="ADAL" clId="{9502097E-A4BF-4961-964A-6D854AD399BE}" dt="2025-02-13T13:42:18.617" v="3267"/>
          <ac:spMkLst>
            <pc:docMk/>
            <pc:sldMk cId="3949062877" sldId="384"/>
            <ac:spMk id="6" creationId="{04CD5B6F-CBB0-ECE2-F3A8-4E2CAA441315}"/>
          </ac:spMkLst>
        </pc:spChg>
        <pc:spChg chg="mod">
          <ac:chgData name="Maria Borchert" userId="eedc652b-7c48-415a-9254-df7dc34eefd4" providerId="ADAL" clId="{9502097E-A4BF-4961-964A-6D854AD399BE}" dt="2025-02-17T08:59:51.331" v="8742" actId="1038"/>
          <ac:spMkLst>
            <pc:docMk/>
            <pc:sldMk cId="3949062877" sldId="384"/>
            <ac:spMk id="7" creationId="{818EBB35-AC1A-2974-90E9-60A3E9990EF0}"/>
          </ac:spMkLst>
        </pc:spChg>
        <pc:spChg chg="del">
          <ac:chgData name="Maria Borchert" userId="eedc652b-7c48-415a-9254-df7dc34eefd4" providerId="ADAL" clId="{9502097E-A4BF-4961-964A-6D854AD399BE}" dt="2025-02-13T09:53:04.440" v="2245" actId="478"/>
          <ac:spMkLst>
            <pc:docMk/>
            <pc:sldMk cId="3949062877" sldId="384"/>
            <ac:spMk id="7" creationId="{A6FEB5D6-451B-009F-19EB-475C3D6A562C}"/>
          </ac:spMkLst>
        </pc:spChg>
        <pc:spChg chg="add del mod">
          <ac:chgData name="Maria Borchert" userId="eedc652b-7c48-415a-9254-df7dc34eefd4" providerId="ADAL" clId="{9502097E-A4BF-4961-964A-6D854AD399BE}" dt="2025-02-13T09:52:50.800" v="2241" actId="931"/>
          <ac:spMkLst>
            <pc:docMk/>
            <pc:sldMk cId="3949062877" sldId="384"/>
            <ac:spMk id="8" creationId="{D08F59BA-B4A7-EE38-2528-E1B4EA769B25}"/>
          </ac:spMkLst>
        </pc:spChg>
        <pc:spChg chg="del">
          <ac:chgData name="Maria Borchert" userId="eedc652b-7c48-415a-9254-df7dc34eefd4" providerId="ADAL" clId="{9502097E-A4BF-4961-964A-6D854AD399BE}" dt="2025-02-13T09:52:08.999" v="2232" actId="478"/>
          <ac:spMkLst>
            <pc:docMk/>
            <pc:sldMk cId="3949062877" sldId="384"/>
            <ac:spMk id="10" creationId="{D2AC2919-3F99-4552-23A5-BE3BD19234C3}"/>
          </ac:spMkLst>
        </pc:spChg>
        <pc:spChg chg="mod">
          <ac:chgData name="Maria Borchert" userId="eedc652b-7c48-415a-9254-df7dc34eefd4" providerId="ADAL" clId="{9502097E-A4BF-4961-964A-6D854AD399BE}" dt="2025-02-13T09:52:13.099" v="2236"/>
          <ac:spMkLst>
            <pc:docMk/>
            <pc:sldMk cId="3949062877" sldId="384"/>
            <ac:spMk id="12" creationId="{B8836E29-2488-A2D1-BB30-CF70130E63AC}"/>
          </ac:spMkLst>
        </pc:spChg>
        <pc:spChg chg="del">
          <ac:chgData name="Maria Borchert" userId="eedc652b-7c48-415a-9254-df7dc34eefd4" providerId="ADAL" clId="{9502097E-A4BF-4961-964A-6D854AD399BE}" dt="2025-02-13T09:52:11.691" v="2233" actId="478"/>
          <ac:spMkLst>
            <pc:docMk/>
            <pc:sldMk cId="3949062877" sldId="384"/>
            <ac:spMk id="17" creationId="{8F7E6404-C0F5-9977-9892-49E1BFFFBE72}"/>
          </ac:spMkLst>
        </pc:spChg>
        <pc:spChg chg="add del mod">
          <ac:chgData name="Maria Borchert" userId="eedc652b-7c48-415a-9254-df7dc34eefd4" providerId="ADAL" clId="{9502097E-A4BF-4961-964A-6D854AD399BE}" dt="2025-02-13T09:53:15.192" v="2246" actId="478"/>
          <ac:spMkLst>
            <pc:docMk/>
            <pc:sldMk cId="3949062877" sldId="384"/>
            <ac:spMk id="19" creationId="{E0EA0BE9-3EE2-AF90-40AE-B121B395DF6E}"/>
          </ac:spMkLst>
        </pc:spChg>
        <pc:spChg chg="del">
          <ac:chgData name="Maria Borchert" userId="eedc652b-7c48-415a-9254-df7dc34eefd4" providerId="ADAL" clId="{9502097E-A4BF-4961-964A-6D854AD399BE}" dt="2025-02-13T09:52:20.524" v="2239" actId="478"/>
          <ac:spMkLst>
            <pc:docMk/>
            <pc:sldMk cId="3949062877" sldId="384"/>
            <ac:spMk id="20" creationId="{975DDC56-5B07-7B61-CFFA-D2FFCBBBBC24}"/>
          </ac:spMkLst>
        </pc:spChg>
        <pc:spChg chg="add mod">
          <ac:chgData name="Maria Borchert" userId="eedc652b-7c48-415a-9254-df7dc34eefd4" providerId="ADAL" clId="{9502097E-A4BF-4961-964A-6D854AD399BE}" dt="2025-02-14T20:40:38.303" v="7765" actId="20577"/>
          <ac:spMkLst>
            <pc:docMk/>
            <pc:sldMk cId="3949062877" sldId="384"/>
            <ac:spMk id="21" creationId="{F06516FD-0CB9-3F4F-7218-12BEA8D5EC5C}"/>
          </ac:spMkLst>
        </pc:spChg>
        <pc:spChg chg="add del mod">
          <ac:chgData name="Maria Borchert" userId="eedc652b-7c48-415a-9254-df7dc34eefd4" providerId="ADAL" clId="{9502097E-A4BF-4961-964A-6D854AD399BE}" dt="2025-02-13T09:57:07.179" v="2279" actId="478"/>
          <ac:spMkLst>
            <pc:docMk/>
            <pc:sldMk cId="3949062877" sldId="384"/>
            <ac:spMk id="23" creationId="{90457821-4A77-3728-AD9B-C0384A07B02B}"/>
          </ac:spMkLst>
        </pc:spChg>
        <pc:spChg chg="add mod">
          <ac:chgData name="Maria Borchert" userId="eedc652b-7c48-415a-9254-df7dc34eefd4" providerId="ADAL" clId="{9502097E-A4BF-4961-964A-6D854AD399BE}" dt="2025-02-17T08:58:42.764" v="8557" actId="14100"/>
          <ac:spMkLst>
            <pc:docMk/>
            <pc:sldMk cId="3949062877" sldId="384"/>
            <ac:spMk id="27" creationId="{7F51F8C3-8447-4B41-12AE-07420980FC06}"/>
          </ac:spMkLst>
        </pc:spChg>
        <pc:spChg chg="add mod">
          <ac:chgData name="Maria Borchert" userId="eedc652b-7c48-415a-9254-df7dc34eefd4" providerId="ADAL" clId="{9502097E-A4BF-4961-964A-6D854AD399BE}" dt="2025-02-13T13:47:44.989" v="3455" actId="20577"/>
          <ac:spMkLst>
            <pc:docMk/>
            <pc:sldMk cId="3949062877" sldId="384"/>
            <ac:spMk id="28" creationId="{7189CC82-746A-16C8-6313-4D3CA85C3556}"/>
          </ac:spMkLst>
        </pc:spChg>
        <pc:spChg chg="add mod">
          <ac:chgData name="Maria Borchert" userId="eedc652b-7c48-415a-9254-df7dc34eefd4" providerId="ADAL" clId="{9502097E-A4BF-4961-964A-6D854AD399BE}" dt="2025-02-17T08:59:26.707" v="8683" actId="1038"/>
          <ac:spMkLst>
            <pc:docMk/>
            <pc:sldMk cId="3949062877" sldId="384"/>
            <ac:spMk id="29" creationId="{A1291F69-DBE4-9C07-98AB-5F4C198AEE3D}"/>
          </ac:spMkLst>
        </pc:spChg>
        <pc:spChg chg="add mod ord">
          <ac:chgData name="Maria Borchert" userId="eedc652b-7c48-415a-9254-df7dc34eefd4" providerId="ADAL" clId="{9502097E-A4BF-4961-964A-6D854AD399BE}" dt="2025-02-18T14:28:01.956" v="9533" actId="1038"/>
          <ac:spMkLst>
            <pc:docMk/>
            <pc:sldMk cId="3949062877" sldId="384"/>
            <ac:spMk id="30" creationId="{7FC209F4-19F1-F15E-5A3C-0107043C064E}"/>
          </ac:spMkLst>
        </pc:spChg>
        <pc:spChg chg="add mod ord">
          <ac:chgData name="Maria Borchert" userId="eedc652b-7c48-415a-9254-df7dc34eefd4" providerId="ADAL" clId="{9502097E-A4BF-4961-964A-6D854AD399BE}" dt="2025-02-13T13:37:15.095" v="3154" actId="166"/>
          <ac:spMkLst>
            <pc:docMk/>
            <pc:sldMk cId="3949062877" sldId="384"/>
            <ac:spMk id="31" creationId="{8F258F8A-71A2-AB24-3113-3D7362488954}"/>
          </ac:spMkLst>
        </pc:spChg>
        <pc:spChg chg="add mod">
          <ac:chgData name="Maria Borchert" userId="eedc652b-7c48-415a-9254-df7dc34eefd4" providerId="ADAL" clId="{9502097E-A4BF-4961-964A-6D854AD399BE}" dt="2025-02-14T07:37:58.931" v="5637" actId="20577"/>
          <ac:spMkLst>
            <pc:docMk/>
            <pc:sldMk cId="3949062877" sldId="384"/>
            <ac:spMk id="32" creationId="{18641316-B922-27D6-1D50-BF36B87E759E}"/>
          </ac:spMkLst>
        </pc:spChg>
        <pc:spChg chg="add mod">
          <ac:chgData name="Maria Borchert" userId="eedc652b-7c48-415a-9254-df7dc34eefd4" providerId="ADAL" clId="{9502097E-A4BF-4961-964A-6D854AD399BE}" dt="2025-02-17T09:01:15.313" v="8769" actId="20577"/>
          <ac:spMkLst>
            <pc:docMk/>
            <pc:sldMk cId="3949062877" sldId="384"/>
            <ac:spMk id="33" creationId="{546C4FD3-35FD-D39F-1D51-DADC07F5BAD4}"/>
          </ac:spMkLst>
        </pc:spChg>
        <pc:spChg chg="add mod ord">
          <ac:chgData name="Maria Borchert" userId="eedc652b-7c48-415a-9254-df7dc34eefd4" providerId="ADAL" clId="{9502097E-A4BF-4961-964A-6D854AD399BE}" dt="2025-02-20T12:05:06.754" v="9564" actId="20577"/>
          <ac:spMkLst>
            <pc:docMk/>
            <pc:sldMk cId="3949062877" sldId="384"/>
            <ac:spMk id="34" creationId="{7CEE08E4-9723-D1C3-5310-F82F69DBDFA6}"/>
          </ac:spMkLst>
        </pc:spChg>
        <pc:spChg chg="add mod ord">
          <ac:chgData name="Maria Borchert" userId="eedc652b-7c48-415a-9254-df7dc34eefd4" providerId="ADAL" clId="{9502097E-A4BF-4961-964A-6D854AD399BE}" dt="2025-02-13T13:50:02.830" v="3488" actId="108"/>
          <ac:spMkLst>
            <pc:docMk/>
            <pc:sldMk cId="3949062877" sldId="384"/>
            <ac:spMk id="35" creationId="{241A5ACC-9EF8-C4AC-623D-1A38B595A59E}"/>
          </ac:spMkLst>
        </pc:spChg>
        <pc:spChg chg="add mod">
          <ac:chgData name="Maria Borchert" userId="eedc652b-7c48-415a-9254-df7dc34eefd4" providerId="ADAL" clId="{9502097E-A4BF-4961-964A-6D854AD399BE}" dt="2025-02-13T13:29:21.313" v="3010" actId="1036"/>
          <ac:spMkLst>
            <pc:docMk/>
            <pc:sldMk cId="3949062877" sldId="384"/>
            <ac:spMk id="36" creationId="{73B41763-0555-86A8-D3EC-847A8EE0EF0A}"/>
          </ac:spMkLst>
        </pc:spChg>
        <pc:spChg chg="add mod">
          <ac:chgData name="Maria Borchert" userId="eedc652b-7c48-415a-9254-df7dc34eefd4" providerId="ADAL" clId="{9502097E-A4BF-4961-964A-6D854AD399BE}" dt="2025-02-18T14:28:01.956" v="9533" actId="1038"/>
          <ac:spMkLst>
            <pc:docMk/>
            <pc:sldMk cId="3949062877" sldId="384"/>
            <ac:spMk id="37" creationId="{D6629586-CC8D-01EE-BB98-E83AD2367505}"/>
          </ac:spMkLst>
        </pc:spChg>
        <pc:spChg chg="add mod">
          <ac:chgData name="Maria Borchert" userId="eedc652b-7c48-415a-9254-df7dc34eefd4" providerId="ADAL" clId="{9502097E-A4BF-4961-964A-6D854AD399BE}" dt="2025-02-17T08:59:59.632" v="8755" actId="1038"/>
          <ac:spMkLst>
            <pc:docMk/>
            <pc:sldMk cId="3949062877" sldId="384"/>
            <ac:spMk id="38" creationId="{2EC11BF0-C475-19C2-9DE7-B7ACCFF094D9}"/>
          </ac:spMkLst>
        </pc:spChg>
        <pc:spChg chg="add mod">
          <ac:chgData name="Maria Borchert" userId="eedc652b-7c48-415a-9254-df7dc34eefd4" providerId="ADAL" clId="{9502097E-A4BF-4961-964A-6D854AD399BE}" dt="2025-02-13T13:29:21.313" v="3010" actId="1036"/>
          <ac:spMkLst>
            <pc:docMk/>
            <pc:sldMk cId="3949062877" sldId="384"/>
            <ac:spMk id="39" creationId="{662853B8-1403-6FAF-6DFA-D680C594C5CF}"/>
          </ac:spMkLst>
        </pc:spChg>
        <pc:spChg chg="mod">
          <ac:chgData name="Maria Borchert" userId="eedc652b-7c48-415a-9254-df7dc34eefd4" providerId="ADAL" clId="{9502097E-A4BF-4961-964A-6D854AD399BE}" dt="2025-02-13T13:46:50.564" v="3403"/>
          <ac:spMkLst>
            <pc:docMk/>
            <pc:sldMk cId="3949062877" sldId="384"/>
            <ac:spMk id="41" creationId="{74C9BE24-6A4C-5B6A-6DF9-C5FEAA31D181}"/>
          </ac:spMkLst>
        </pc:spChg>
        <pc:spChg chg="mod">
          <ac:chgData name="Maria Borchert" userId="eedc652b-7c48-415a-9254-df7dc34eefd4" providerId="ADAL" clId="{9502097E-A4BF-4961-964A-6D854AD399BE}" dt="2025-02-13T13:45:19.771" v="3319"/>
          <ac:spMkLst>
            <pc:docMk/>
            <pc:sldMk cId="3949062877" sldId="384"/>
            <ac:spMk id="44" creationId="{D4397988-A16D-4484-CB4B-0FD1C4C5BD72}"/>
          </ac:spMkLst>
        </pc:spChg>
        <pc:spChg chg="mod">
          <ac:chgData name="Maria Borchert" userId="eedc652b-7c48-415a-9254-df7dc34eefd4" providerId="ADAL" clId="{9502097E-A4BF-4961-964A-6D854AD399BE}" dt="2025-02-13T13:45:55.703" v="3363"/>
          <ac:spMkLst>
            <pc:docMk/>
            <pc:sldMk cId="3949062877" sldId="384"/>
            <ac:spMk id="47" creationId="{E8FC58A7-7881-BD9D-9D4D-05F35E8442F0}"/>
          </ac:spMkLst>
        </pc:spChg>
        <pc:spChg chg="mod">
          <ac:chgData name="Maria Borchert" userId="eedc652b-7c48-415a-9254-df7dc34eefd4" providerId="ADAL" clId="{9502097E-A4BF-4961-964A-6D854AD399BE}" dt="2025-02-13T13:47:24.569" v="3433"/>
          <ac:spMkLst>
            <pc:docMk/>
            <pc:sldMk cId="3949062877" sldId="384"/>
            <ac:spMk id="50" creationId="{D2161BF2-0DE8-E169-A81F-3E61A8BE27BD}"/>
          </ac:spMkLst>
        </pc:spChg>
        <pc:spChg chg="mod">
          <ac:chgData name="Maria Borchert" userId="eedc652b-7c48-415a-9254-df7dc34eefd4" providerId="ADAL" clId="{9502097E-A4BF-4961-964A-6D854AD399BE}" dt="2025-02-13T13:47:24.569" v="3432"/>
          <ac:spMkLst>
            <pc:docMk/>
            <pc:sldMk cId="3949062877" sldId="384"/>
            <ac:spMk id="51" creationId="{6525929F-9FA3-C6EF-6DC7-9B93FD2EE8E6}"/>
          </ac:spMkLst>
        </pc:spChg>
        <pc:spChg chg="add mod ord">
          <ac:chgData name="Maria Borchert" userId="eedc652b-7c48-415a-9254-df7dc34eefd4" providerId="ADAL" clId="{9502097E-A4BF-4961-964A-6D854AD399BE}" dt="2025-02-18T14:27:44.775" v="9514" actId="1076"/>
          <ac:spMkLst>
            <pc:docMk/>
            <pc:sldMk cId="3949062877" sldId="384"/>
            <ac:spMk id="52" creationId="{0825F02A-8255-8DED-E31C-78E20783DCC6}"/>
          </ac:spMkLst>
        </pc:spChg>
        <pc:spChg chg="add mod ord">
          <ac:chgData name="Maria Borchert" userId="eedc652b-7c48-415a-9254-df7dc34eefd4" providerId="ADAL" clId="{9502097E-A4BF-4961-964A-6D854AD399BE}" dt="2025-02-18T14:28:01.956" v="9533" actId="1038"/>
          <ac:spMkLst>
            <pc:docMk/>
            <pc:sldMk cId="3949062877" sldId="384"/>
            <ac:spMk id="53" creationId="{0755754F-9AAB-EEE7-A851-D7B11DA406AB}"/>
          </ac:spMkLst>
        </pc:spChg>
        <pc:spChg chg="add mod ord">
          <ac:chgData name="Maria Borchert" userId="eedc652b-7c48-415a-9254-df7dc34eefd4" providerId="ADAL" clId="{9502097E-A4BF-4961-964A-6D854AD399BE}" dt="2025-02-17T08:59:21.686" v="8667" actId="1076"/>
          <ac:spMkLst>
            <pc:docMk/>
            <pc:sldMk cId="3949062877" sldId="384"/>
            <ac:spMk id="54" creationId="{21ED957D-A7C5-EF43-BD9D-A6A4A10FD570}"/>
          </ac:spMkLst>
        </pc:spChg>
        <pc:spChg chg="add mod">
          <ac:chgData name="Maria Borchert" userId="eedc652b-7c48-415a-9254-df7dc34eefd4" providerId="ADAL" clId="{9502097E-A4BF-4961-964A-6D854AD399BE}" dt="2025-02-13T13:50:36.272" v="3492" actId="14100"/>
          <ac:spMkLst>
            <pc:docMk/>
            <pc:sldMk cId="3949062877" sldId="384"/>
            <ac:spMk id="55" creationId="{EC7EDD5B-4DA8-6886-574A-1DCA5F0300CE}"/>
          </ac:spMkLst>
        </pc:spChg>
        <pc:spChg chg="add mod">
          <ac:chgData name="Maria Borchert" userId="eedc652b-7c48-415a-9254-df7dc34eefd4" providerId="ADAL" clId="{9502097E-A4BF-4961-964A-6D854AD399BE}" dt="2025-02-13T13:42:18.655" v="3296"/>
          <ac:spMkLst>
            <pc:docMk/>
            <pc:sldMk cId="3949062877" sldId="384"/>
            <ac:spMk id="56" creationId="{BD71852D-DD04-50DA-84DB-EA6BF1583FB4}"/>
          </ac:spMkLst>
        </pc:spChg>
        <pc:spChg chg="mod">
          <ac:chgData name="Maria Borchert" userId="eedc652b-7c48-415a-9254-df7dc34eefd4" providerId="ADAL" clId="{9502097E-A4BF-4961-964A-6D854AD399BE}" dt="2025-02-14T07:37:00.646" v="5629"/>
          <ac:spMkLst>
            <pc:docMk/>
            <pc:sldMk cId="3949062877" sldId="384"/>
            <ac:spMk id="58" creationId="{90FEF282-6545-BFB6-4257-53D703777B23}"/>
          </ac:spMkLst>
        </pc:spChg>
        <pc:spChg chg="mod">
          <ac:chgData name="Maria Borchert" userId="eedc652b-7c48-415a-9254-df7dc34eefd4" providerId="ADAL" clId="{9502097E-A4BF-4961-964A-6D854AD399BE}" dt="2025-02-17T08:55:56.040" v="8243"/>
          <ac:spMkLst>
            <pc:docMk/>
            <pc:sldMk cId="3949062877" sldId="384"/>
            <ac:spMk id="61" creationId="{08BD26F0-752A-7656-7DE8-5E0AEABC172A}"/>
          </ac:spMkLst>
        </pc:spChg>
        <pc:spChg chg="mod">
          <ac:chgData name="Maria Borchert" userId="eedc652b-7c48-415a-9254-df7dc34eefd4" providerId="ADAL" clId="{9502097E-A4BF-4961-964A-6D854AD399BE}" dt="2025-02-13T13:47:19.994" v="3430"/>
          <ac:spMkLst>
            <pc:docMk/>
            <pc:sldMk cId="3949062877" sldId="384"/>
            <ac:spMk id="64" creationId="{54EC7C3F-7DDD-8EC3-0F17-2940012BD8E3}"/>
          </ac:spMkLst>
        </pc:spChg>
        <pc:spChg chg="mod">
          <ac:chgData name="Maria Borchert" userId="eedc652b-7c48-415a-9254-df7dc34eefd4" providerId="ADAL" clId="{9502097E-A4BF-4961-964A-6D854AD399BE}" dt="2025-02-13T13:47:41.436" v="3454"/>
          <ac:spMkLst>
            <pc:docMk/>
            <pc:sldMk cId="3949062877" sldId="384"/>
            <ac:spMk id="67" creationId="{375EBF8F-9020-4863-3FED-3217B4FEE655}"/>
          </ac:spMkLst>
        </pc:spChg>
        <pc:grpChg chg="add mod">
          <ac:chgData name="Maria Borchert" userId="eedc652b-7c48-415a-9254-df7dc34eefd4" providerId="ADAL" clId="{9502097E-A4BF-4961-964A-6D854AD399BE}" dt="2025-02-17T08:59:51.331" v="8742" actId="1038"/>
          <ac:grpSpMkLst>
            <pc:docMk/>
            <pc:sldMk cId="3949062877" sldId="384"/>
            <ac:grpSpMk id="2" creationId="{B51AFEBE-74F4-2CFA-9E44-A4C629F671C8}"/>
          </ac:grpSpMkLst>
        </pc:grpChg>
        <pc:grpChg chg="del mod">
          <ac:chgData name="Maria Borchert" userId="eedc652b-7c48-415a-9254-df7dc34eefd4" providerId="ADAL" clId="{9502097E-A4BF-4961-964A-6D854AD399BE}" dt="2025-02-13T09:52:14.540" v="2237" actId="478"/>
          <ac:grpSpMkLst>
            <pc:docMk/>
            <pc:sldMk cId="3949062877" sldId="384"/>
            <ac:grpSpMk id="11" creationId="{94BA5039-C923-073D-E25A-59647F31502B}"/>
          </ac:grpSpMkLst>
        </pc:grpChg>
        <pc:grpChg chg="add del mod">
          <ac:chgData name="Maria Borchert" userId="eedc652b-7c48-415a-9254-df7dc34eefd4" providerId="ADAL" clId="{9502097E-A4BF-4961-964A-6D854AD399BE}" dt="2025-02-13T13:47:19.822" v="3413"/>
          <ac:grpSpMkLst>
            <pc:docMk/>
            <pc:sldMk cId="3949062877" sldId="384"/>
            <ac:grpSpMk id="40" creationId="{EDD86DBE-9045-79FB-E355-F99DF9F23CD5}"/>
          </ac:grpSpMkLst>
        </pc:grpChg>
        <pc:grpChg chg="add del mod">
          <ac:chgData name="Maria Borchert" userId="eedc652b-7c48-415a-9254-df7dc34eefd4" providerId="ADAL" clId="{9502097E-A4BF-4961-964A-6D854AD399BE}" dt="2025-02-13T13:45:50.161" v="3329"/>
          <ac:grpSpMkLst>
            <pc:docMk/>
            <pc:sldMk cId="3949062877" sldId="384"/>
            <ac:grpSpMk id="43" creationId="{279F3C70-A197-56A7-BD65-01AA99ECC592}"/>
          </ac:grpSpMkLst>
        </pc:grpChg>
        <pc:grpChg chg="add del mod">
          <ac:chgData name="Maria Borchert" userId="eedc652b-7c48-415a-9254-df7dc34eefd4" providerId="ADAL" clId="{9502097E-A4BF-4961-964A-6D854AD399BE}" dt="2025-02-13T13:46:45.741" v="3373"/>
          <ac:grpSpMkLst>
            <pc:docMk/>
            <pc:sldMk cId="3949062877" sldId="384"/>
            <ac:grpSpMk id="46" creationId="{B8C5B311-491D-5796-87BC-2ED52ECB306E}"/>
          </ac:grpSpMkLst>
        </pc:grpChg>
        <pc:grpChg chg="add del mod">
          <ac:chgData name="Maria Borchert" userId="eedc652b-7c48-415a-9254-df7dc34eefd4" providerId="ADAL" clId="{9502097E-A4BF-4961-964A-6D854AD399BE}" dt="2025-02-13T13:47:41.267" v="3443"/>
          <ac:grpSpMkLst>
            <pc:docMk/>
            <pc:sldMk cId="3949062877" sldId="384"/>
            <ac:grpSpMk id="49" creationId="{AB44CFE8-6997-CD44-C36A-D9C6976CB37A}"/>
          </ac:grpSpMkLst>
        </pc:grpChg>
        <pc:grpChg chg="add mod">
          <ac:chgData name="Maria Borchert" userId="eedc652b-7c48-415a-9254-df7dc34eefd4" providerId="ADAL" clId="{9502097E-A4BF-4961-964A-6D854AD399BE}" dt="2025-02-14T07:37:04.154" v="5630" actId="113"/>
          <ac:grpSpMkLst>
            <pc:docMk/>
            <pc:sldMk cId="3949062877" sldId="384"/>
            <ac:grpSpMk id="57" creationId="{0A5A34AE-2B80-59EF-1272-085E9EBEBE0D}"/>
          </ac:grpSpMkLst>
        </pc:grpChg>
        <pc:grpChg chg="add del mod">
          <ac:chgData name="Maria Borchert" userId="eedc652b-7c48-415a-9254-df7dc34eefd4" providerId="ADAL" clId="{9502097E-A4BF-4961-964A-6D854AD399BE}" dt="2025-02-17T08:56:15.268" v="8253"/>
          <ac:grpSpMkLst>
            <pc:docMk/>
            <pc:sldMk cId="3949062877" sldId="384"/>
            <ac:grpSpMk id="60" creationId="{21F197A4-78FE-249C-4D89-97DE9570F5B4}"/>
          </ac:grpSpMkLst>
        </pc:grpChg>
        <pc:grpChg chg="add mod">
          <ac:chgData name="Maria Borchert" userId="eedc652b-7c48-415a-9254-df7dc34eefd4" providerId="ADAL" clId="{9502097E-A4BF-4961-964A-6D854AD399BE}" dt="2025-02-13T13:47:19.994" v="3428"/>
          <ac:grpSpMkLst>
            <pc:docMk/>
            <pc:sldMk cId="3949062877" sldId="384"/>
            <ac:grpSpMk id="63" creationId="{CED052E3-E684-890E-6834-6C47DBEF6E87}"/>
          </ac:grpSpMkLst>
        </pc:grpChg>
        <pc:grpChg chg="add mod">
          <ac:chgData name="Maria Borchert" userId="eedc652b-7c48-415a-9254-df7dc34eefd4" providerId="ADAL" clId="{9502097E-A4BF-4961-964A-6D854AD399BE}" dt="2025-02-13T13:47:41.436" v="3452"/>
          <ac:grpSpMkLst>
            <pc:docMk/>
            <pc:sldMk cId="3949062877" sldId="384"/>
            <ac:grpSpMk id="66" creationId="{16881C84-41D9-83DB-76BC-DC7291417521}"/>
          </ac:grpSpMkLst>
        </pc:grpChg>
        <pc:picChg chg="mod">
          <ac:chgData name="Maria Borchert" userId="eedc652b-7c48-415a-9254-df7dc34eefd4" providerId="ADAL" clId="{9502097E-A4BF-4961-964A-6D854AD399BE}" dt="2025-02-18T14:28:01.956" v="9533" actId="1038"/>
          <ac:picMkLst>
            <pc:docMk/>
            <pc:sldMk cId="3949062877" sldId="384"/>
            <ac:picMk id="6" creationId="{45FE1EE3-4B8F-B391-7E2A-6767E059C9D6}"/>
          </ac:picMkLst>
        </pc:picChg>
        <pc:picChg chg="mod ord">
          <ac:chgData name="Maria Borchert" userId="eedc652b-7c48-415a-9254-df7dc34eefd4" providerId="ADAL" clId="{9502097E-A4BF-4961-964A-6D854AD399BE}" dt="2025-02-17T08:59:51.331" v="8742" actId="1038"/>
          <ac:picMkLst>
            <pc:docMk/>
            <pc:sldMk cId="3949062877" sldId="384"/>
            <ac:picMk id="8" creationId="{DB8E1724-1224-5860-3020-1C9F8E5C57F3}"/>
          </ac:picMkLst>
        </pc:picChg>
        <pc:picChg chg="del">
          <ac:chgData name="Maria Borchert" userId="eedc652b-7c48-415a-9254-df7dc34eefd4" providerId="ADAL" clId="{9502097E-A4BF-4961-964A-6D854AD399BE}" dt="2025-02-13T09:52:22.263" v="2240" actId="478"/>
          <ac:picMkLst>
            <pc:docMk/>
            <pc:sldMk cId="3949062877" sldId="384"/>
            <ac:picMk id="9" creationId="{DAEDCE2A-07BB-8BC2-C049-6FAD5BF8B57C}"/>
          </ac:picMkLst>
        </pc:picChg>
        <pc:picChg chg="mod">
          <ac:chgData name="Maria Borchert" userId="eedc652b-7c48-415a-9254-df7dc34eefd4" providerId="ADAL" clId="{9502097E-A4BF-4961-964A-6D854AD399BE}" dt="2025-02-13T09:52:13.099" v="2235"/>
          <ac:picMkLst>
            <pc:docMk/>
            <pc:sldMk cId="3949062877" sldId="384"/>
            <ac:picMk id="13" creationId="{71A859E8-ECA7-F747-5A59-037A24BEB504}"/>
          </ac:picMkLst>
        </pc:picChg>
        <pc:picChg chg="add mod ord">
          <ac:chgData name="Maria Borchert" userId="eedc652b-7c48-415a-9254-df7dc34eefd4" providerId="ADAL" clId="{9502097E-A4BF-4961-964A-6D854AD399BE}" dt="2025-02-13T13:38:30.747" v="3168" actId="166"/>
          <ac:picMkLst>
            <pc:docMk/>
            <pc:sldMk cId="3949062877" sldId="384"/>
            <ac:picMk id="15" creationId="{4CACE0F6-90D4-0036-A855-7302B859F42C}"/>
          </ac:picMkLst>
        </pc:picChg>
        <pc:picChg chg="del">
          <ac:chgData name="Maria Borchert" userId="eedc652b-7c48-415a-9254-df7dc34eefd4" providerId="ADAL" clId="{9502097E-A4BF-4961-964A-6D854AD399BE}" dt="2025-02-13T09:52:16.327" v="2238" actId="478"/>
          <ac:picMkLst>
            <pc:docMk/>
            <pc:sldMk cId="3949062877" sldId="384"/>
            <ac:picMk id="16" creationId="{9AC236C3-A5A4-C072-441E-FD33639EAC77}"/>
          </ac:picMkLst>
        </pc:picChg>
        <pc:picChg chg="del">
          <ac:chgData name="Maria Borchert" userId="eedc652b-7c48-415a-9254-df7dc34eefd4" providerId="ADAL" clId="{9502097E-A4BF-4961-964A-6D854AD399BE}" dt="2025-02-13T09:53:32.400" v="2250" actId="478"/>
          <ac:picMkLst>
            <pc:docMk/>
            <pc:sldMk cId="3949062877" sldId="384"/>
            <ac:picMk id="22" creationId="{1F96534E-5C38-C300-79B1-41998DCC3B51}"/>
          </ac:picMkLst>
        </pc:picChg>
        <pc:picChg chg="mod">
          <ac:chgData name="Maria Borchert" userId="eedc652b-7c48-415a-9254-df7dc34eefd4" providerId="ADAL" clId="{9502097E-A4BF-4961-964A-6D854AD399BE}" dt="2025-02-13T13:46:50.564" v="3402"/>
          <ac:picMkLst>
            <pc:docMk/>
            <pc:sldMk cId="3949062877" sldId="384"/>
            <ac:picMk id="42" creationId="{34964D7C-9D21-43C4-1360-BB66A5A7C3C6}"/>
          </ac:picMkLst>
        </pc:picChg>
        <pc:picChg chg="mod">
          <ac:chgData name="Maria Borchert" userId="eedc652b-7c48-415a-9254-df7dc34eefd4" providerId="ADAL" clId="{9502097E-A4BF-4961-964A-6D854AD399BE}" dt="2025-02-13T13:45:19.771" v="3318"/>
          <ac:picMkLst>
            <pc:docMk/>
            <pc:sldMk cId="3949062877" sldId="384"/>
            <ac:picMk id="45" creationId="{F55CBFA1-2973-5E62-8BDC-6C25E9306363}"/>
          </ac:picMkLst>
        </pc:picChg>
        <pc:picChg chg="mod">
          <ac:chgData name="Maria Borchert" userId="eedc652b-7c48-415a-9254-df7dc34eefd4" providerId="ADAL" clId="{9502097E-A4BF-4961-964A-6D854AD399BE}" dt="2025-02-13T13:45:55.703" v="3362"/>
          <ac:picMkLst>
            <pc:docMk/>
            <pc:sldMk cId="3949062877" sldId="384"/>
            <ac:picMk id="48" creationId="{53F5471B-EEDD-921F-192C-3DF8FDE2D2F6}"/>
          </ac:picMkLst>
        </pc:picChg>
        <pc:picChg chg="mod">
          <ac:chgData name="Maria Borchert" userId="eedc652b-7c48-415a-9254-df7dc34eefd4" providerId="ADAL" clId="{9502097E-A4BF-4961-964A-6D854AD399BE}" dt="2025-02-14T07:37:00.646" v="5628"/>
          <ac:picMkLst>
            <pc:docMk/>
            <pc:sldMk cId="3949062877" sldId="384"/>
            <ac:picMk id="59" creationId="{390F56A4-F369-8E63-5051-E6322D239120}"/>
          </ac:picMkLst>
        </pc:picChg>
        <pc:picChg chg="mod">
          <ac:chgData name="Maria Borchert" userId="eedc652b-7c48-415a-9254-df7dc34eefd4" providerId="ADAL" clId="{9502097E-A4BF-4961-964A-6D854AD399BE}" dt="2025-02-17T08:55:56.040" v="8242"/>
          <ac:picMkLst>
            <pc:docMk/>
            <pc:sldMk cId="3949062877" sldId="384"/>
            <ac:picMk id="62" creationId="{FF20D8A6-744E-6AFA-C828-1035809C9FA3}"/>
          </ac:picMkLst>
        </pc:picChg>
        <pc:picChg chg="mod">
          <ac:chgData name="Maria Borchert" userId="eedc652b-7c48-415a-9254-df7dc34eefd4" providerId="ADAL" clId="{9502097E-A4BF-4961-964A-6D854AD399BE}" dt="2025-02-13T13:47:19.994" v="3429"/>
          <ac:picMkLst>
            <pc:docMk/>
            <pc:sldMk cId="3949062877" sldId="384"/>
            <ac:picMk id="65" creationId="{7869AC9B-C4FD-63D4-D21F-1BB55CC12942}"/>
          </ac:picMkLst>
        </pc:picChg>
        <pc:picChg chg="mod">
          <ac:chgData name="Maria Borchert" userId="eedc652b-7c48-415a-9254-df7dc34eefd4" providerId="ADAL" clId="{9502097E-A4BF-4961-964A-6D854AD399BE}" dt="2025-02-13T13:47:41.436" v="3453"/>
          <ac:picMkLst>
            <pc:docMk/>
            <pc:sldMk cId="3949062877" sldId="384"/>
            <ac:picMk id="68" creationId="{8C2235B4-479F-2D0B-0406-528DD7AA773B}"/>
          </ac:picMkLst>
        </pc:picChg>
        <pc:cxnChg chg="add del mod">
          <ac:chgData name="Maria Borchert" userId="eedc652b-7c48-415a-9254-df7dc34eefd4" providerId="ADAL" clId="{9502097E-A4BF-4961-964A-6D854AD399BE}" dt="2025-02-17T12:16:37.896" v="9030" actId="478"/>
          <ac:cxnSpMkLst>
            <pc:docMk/>
            <pc:sldMk cId="3949062877" sldId="384"/>
            <ac:cxnSpMk id="24" creationId="{B045E027-0635-AC15-6F08-8C2F9E5E7A7F}"/>
          </ac:cxnSpMkLst>
        </pc:cxnChg>
        <pc:cxnChg chg="add del mod">
          <ac:chgData name="Maria Borchert" userId="eedc652b-7c48-415a-9254-df7dc34eefd4" providerId="ADAL" clId="{9502097E-A4BF-4961-964A-6D854AD399BE}" dt="2025-02-17T12:16:40.225" v="9031" actId="478"/>
          <ac:cxnSpMkLst>
            <pc:docMk/>
            <pc:sldMk cId="3949062877" sldId="384"/>
            <ac:cxnSpMk id="25" creationId="{98A7BC57-FE63-691D-49CA-661F97E426A4}"/>
          </ac:cxnSpMkLst>
        </pc:cxnChg>
        <pc:cxnChg chg="add mod">
          <ac:chgData name="Maria Borchert" userId="eedc652b-7c48-415a-9254-df7dc34eefd4" providerId="ADAL" clId="{9502097E-A4BF-4961-964A-6D854AD399BE}" dt="2025-02-13T13:44:12.364" v="3316" actId="692"/>
          <ac:cxnSpMkLst>
            <pc:docMk/>
            <pc:sldMk cId="3949062877" sldId="384"/>
            <ac:cxnSpMk id="26" creationId="{7FB15B3F-FE5A-FD1D-5F1F-BC0AF0E5109E}"/>
          </ac:cxnSpMkLst>
        </pc:cxnChg>
      </pc:sldChg>
      <pc:sldChg chg="delSp modSp add del mod modNotes">
        <pc:chgData name="Maria Borchert" userId="eedc652b-7c48-415a-9254-df7dc34eefd4" providerId="ADAL" clId="{9502097E-A4BF-4961-964A-6D854AD399BE}" dt="2025-02-13T14:37:23.150" v="4870" actId="47"/>
        <pc:sldMkLst>
          <pc:docMk/>
          <pc:sldMk cId="1725363075" sldId="385"/>
        </pc:sldMkLst>
        <pc:spChg chg="mod">
          <ac:chgData name="Maria Borchert" userId="eedc652b-7c48-415a-9254-df7dc34eefd4" providerId="ADAL" clId="{9502097E-A4BF-4961-964A-6D854AD399BE}" dt="2025-02-13T14:32:22.433" v="4782" actId="20577"/>
          <ac:spMkLst>
            <pc:docMk/>
            <pc:sldMk cId="1725363075" sldId="385"/>
            <ac:spMk id="12" creationId="{A275B950-4BDB-1ED6-6F22-54B978DC93D5}"/>
          </ac:spMkLst>
        </pc:spChg>
        <pc:spChg chg="mod">
          <ac:chgData name="Maria Borchert" userId="eedc652b-7c48-415a-9254-df7dc34eefd4" providerId="ADAL" clId="{9502097E-A4BF-4961-964A-6D854AD399BE}" dt="2025-02-13T14:32:22.433" v="4784" actId="20577"/>
          <ac:spMkLst>
            <pc:docMk/>
            <pc:sldMk cId="1725363075" sldId="385"/>
            <ac:spMk id="13" creationId="{1E92C12A-2C3C-2161-5F96-F0F99468194D}"/>
          </ac:spMkLst>
        </pc:spChg>
        <pc:spChg chg="mod">
          <ac:chgData name="Maria Borchert" userId="eedc652b-7c48-415a-9254-df7dc34eefd4" providerId="ADAL" clId="{9502097E-A4BF-4961-964A-6D854AD399BE}" dt="2025-02-13T14:32:22.433" v="4786" actId="20577"/>
          <ac:spMkLst>
            <pc:docMk/>
            <pc:sldMk cId="1725363075" sldId="385"/>
            <ac:spMk id="14" creationId="{2DEA74F1-9485-040A-1F32-1002864CCFB6}"/>
          </ac:spMkLst>
        </pc:spChg>
        <pc:spChg chg="mod">
          <ac:chgData name="Maria Borchert" userId="eedc652b-7c48-415a-9254-df7dc34eefd4" providerId="ADAL" clId="{9502097E-A4BF-4961-964A-6D854AD399BE}" dt="2025-02-13T14:32:22.433" v="4788" actId="20577"/>
          <ac:spMkLst>
            <pc:docMk/>
            <pc:sldMk cId="1725363075" sldId="385"/>
            <ac:spMk id="15" creationId="{AA6DDCD3-1D33-51A6-4CD8-660D2CC0A5FC}"/>
          </ac:spMkLst>
        </pc:spChg>
        <pc:spChg chg="mod">
          <ac:chgData name="Maria Borchert" userId="eedc652b-7c48-415a-9254-df7dc34eefd4" providerId="ADAL" clId="{9502097E-A4BF-4961-964A-6D854AD399BE}" dt="2025-02-13T14:32:22.445" v="4790" actId="20577"/>
          <ac:spMkLst>
            <pc:docMk/>
            <pc:sldMk cId="1725363075" sldId="385"/>
            <ac:spMk id="16" creationId="{DA756CAA-7A02-0B5F-1E00-04A7179B9409}"/>
          </ac:spMkLst>
        </pc:spChg>
        <pc:spChg chg="mod">
          <ac:chgData name="Maria Borchert" userId="eedc652b-7c48-415a-9254-df7dc34eefd4" providerId="ADAL" clId="{9502097E-A4BF-4961-964A-6D854AD399BE}" dt="2025-02-13T14:32:22.448" v="4792" actId="20577"/>
          <ac:spMkLst>
            <pc:docMk/>
            <pc:sldMk cId="1725363075" sldId="385"/>
            <ac:spMk id="17" creationId="{CAA7E42C-0F09-5894-BC23-11CB7838D94E}"/>
          </ac:spMkLst>
        </pc:spChg>
        <pc:spChg chg="mod">
          <ac:chgData name="Maria Borchert" userId="eedc652b-7c48-415a-9254-df7dc34eefd4" providerId="ADAL" clId="{9502097E-A4BF-4961-964A-6D854AD399BE}" dt="2025-02-13T14:32:22.433" v="4780" actId="20577"/>
          <ac:spMkLst>
            <pc:docMk/>
            <pc:sldMk cId="1725363075" sldId="385"/>
            <ac:spMk id="27" creationId="{7073E11C-C308-413B-8E7B-670B6FD2B2FD}"/>
          </ac:spMkLst>
        </pc:spChg>
        <pc:spChg chg="mod">
          <ac:chgData name="Maria Borchert" userId="eedc652b-7c48-415a-9254-df7dc34eefd4" providerId="ADAL" clId="{9502097E-A4BF-4961-964A-6D854AD399BE}" dt="2025-02-13T14:33:12.438" v="4811"/>
          <ac:spMkLst>
            <pc:docMk/>
            <pc:sldMk cId="1725363075" sldId="385"/>
            <ac:spMk id="59" creationId="{87E015CD-2A96-47C0-1937-86ED0224B657}"/>
          </ac:spMkLst>
        </pc:spChg>
        <pc:spChg chg="mod">
          <ac:chgData name="Maria Borchert" userId="eedc652b-7c48-415a-9254-df7dc34eefd4" providerId="ADAL" clId="{9502097E-A4BF-4961-964A-6D854AD399BE}" dt="2025-02-13T14:33:12.438" v="4810"/>
          <ac:spMkLst>
            <pc:docMk/>
            <pc:sldMk cId="1725363075" sldId="385"/>
            <ac:spMk id="60" creationId="{E875D1FE-32EC-2D5D-AFB7-B460F995C7F8}"/>
          </ac:spMkLst>
        </pc:spChg>
        <pc:spChg chg="del">
          <ac:chgData name="Maria Borchert" userId="eedc652b-7c48-415a-9254-df7dc34eefd4" providerId="ADAL" clId="{9502097E-A4BF-4961-964A-6D854AD399BE}" dt="2025-02-13T14:32:22.448" v="4793" actId="478"/>
          <ac:spMkLst>
            <pc:docMk/>
            <pc:sldMk cId="1725363075" sldId="385"/>
            <ac:spMk id="61" creationId="{6C2B959E-10CB-470B-1125-C6FB5CE2979C}"/>
          </ac:spMkLst>
        </pc:spChg>
        <pc:grpChg chg="mod">
          <ac:chgData name="Maria Borchert" userId="eedc652b-7c48-415a-9254-df7dc34eefd4" providerId="ADAL" clId="{9502097E-A4BF-4961-964A-6D854AD399BE}" dt="2025-02-13T14:33:12.435" v="4809"/>
          <ac:grpSpMkLst>
            <pc:docMk/>
            <pc:sldMk cId="1725363075" sldId="385"/>
            <ac:grpSpMk id="58" creationId="{3F3AC5AA-4DBC-0C0B-A17D-B8D21D9A3CD3}"/>
          </ac:grpSpMkLst>
        </pc:grpChg>
      </pc:sldChg>
      <pc:sldChg chg="modSp add del mod modNotes">
        <pc:chgData name="Maria Borchert" userId="eedc652b-7c48-415a-9254-df7dc34eefd4" providerId="ADAL" clId="{9502097E-A4BF-4961-964A-6D854AD399BE}" dt="2025-02-13T09:48:05.930" v="2171" actId="47"/>
        <pc:sldMkLst>
          <pc:docMk/>
          <pc:sldMk cId="3451366796" sldId="385"/>
        </pc:sldMkLst>
        <pc:spChg chg="mod">
          <ac:chgData name="Maria Borchert" userId="eedc652b-7c48-415a-9254-df7dc34eefd4" providerId="ADAL" clId="{9502097E-A4BF-4961-964A-6D854AD399BE}" dt="2025-02-13T09:19:36.358" v="1454" actId="20577"/>
          <ac:spMkLst>
            <pc:docMk/>
            <pc:sldMk cId="3451366796" sldId="385"/>
            <ac:spMk id="2" creationId="{DAC6EDA8-1945-4367-99BA-460BEEC38F5F}"/>
          </ac:spMkLst>
        </pc:spChg>
      </pc:sldChg>
      <pc:sldChg chg="addSp delSp modSp add mod delAnim modAnim">
        <pc:chgData name="Maria Borchert" userId="eedc652b-7c48-415a-9254-df7dc34eefd4" providerId="ADAL" clId="{9502097E-A4BF-4961-964A-6D854AD399BE}" dt="2025-02-20T12:06:55.383" v="9566" actId="20577"/>
        <pc:sldMkLst>
          <pc:docMk/>
          <pc:sldMk cId="3686484038" sldId="385"/>
        </pc:sldMkLst>
        <pc:spChg chg="del">
          <ac:chgData name="Maria Borchert" userId="eedc652b-7c48-415a-9254-df7dc34eefd4" providerId="ADAL" clId="{9502097E-A4BF-4961-964A-6D854AD399BE}" dt="2025-02-18T14:10:42.146" v="9343" actId="478"/>
          <ac:spMkLst>
            <pc:docMk/>
            <pc:sldMk cId="3686484038" sldId="385"/>
            <ac:spMk id="3" creationId="{31FCED2D-CCA6-529D-4734-923E6BB692BB}"/>
          </ac:spMkLst>
        </pc:spChg>
        <pc:spChg chg="del">
          <ac:chgData name="Maria Borchert" userId="eedc652b-7c48-415a-9254-df7dc34eefd4" providerId="ADAL" clId="{9502097E-A4BF-4961-964A-6D854AD399BE}" dt="2025-02-18T14:10:42.146" v="9343" actId="478"/>
          <ac:spMkLst>
            <pc:docMk/>
            <pc:sldMk cId="3686484038" sldId="385"/>
            <ac:spMk id="11" creationId="{A7CE0A79-A1EC-77CD-F7AC-527FC7D03CEF}"/>
          </ac:spMkLst>
        </pc:spChg>
        <pc:spChg chg="add mod">
          <ac:chgData name="Maria Borchert" userId="eedc652b-7c48-415a-9254-df7dc34eefd4" providerId="ADAL" clId="{9502097E-A4BF-4961-964A-6D854AD399BE}" dt="2025-02-18T14:34:28.601" v="9563" actId="207"/>
          <ac:spMkLst>
            <pc:docMk/>
            <pc:sldMk cId="3686484038" sldId="385"/>
            <ac:spMk id="17" creationId="{1A0972A3-CA5D-705A-0A1A-010BE42842F6}"/>
          </ac:spMkLst>
        </pc:spChg>
        <pc:spChg chg="add del mod">
          <ac:chgData name="Maria Borchert" userId="eedc652b-7c48-415a-9254-df7dc34eefd4" providerId="ADAL" clId="{9502097E-A4BF-4961-964A-6D854AD399BE}" dt="2025-02-18T14:10:51.231" v="9345" actId="931"/>
          <ac:spMkLst>
            <pc:docMk/>
            <pc:sldMk cId="3686484038" sldId="385"/>
            <ac:spMk id="19" creationId="{E95C34C0-5545-CF7E-9EF1-F19FD622D08E}"/>
          </ac:spMkLst>
        </pc:spChg>
        <pc:spChg chg="add mod">
          <ac:chgData name="Maria Borchert" userId="eedc652b-7c48-415a-9254-df7dc34eefd4" providerId="ADAL" clId="{9502097E-A4BF-4961-964A-6D854AD399BE}" dt="2025-02-20T12:06:55.383" v="9566" actId="20577"/>
          <ac:spMkLst>
            <pc:docMk/>
            <pc:sldMk cId="3686484038" sldId="385"/>
            <ac:spMk id="22" creationId="{42AC0574-49B7-21C4-CD8B-4171500B2232}"/>
          </ac:spMkLst>
        </pc:spChg>
        <pc:spChg chg="add mod">
          <ac:chgData name="Maria Borchert" userId="eedc652b-7c48-415a-9254-df7dc34eefd4" providerId="ADAL" clId="{9502097E-A4BF-4961-964A-6D854AD399BE}" dt="2025-02-18T14:17:17.749" v="9428" actId="1076"/>
          <ac:spMkLst>
            <pc:docMk/>
            <pc:sldMk cId="3686484038" sldId="385"/>
            <ac:spMk id="23" creationId="{D92962AD-407E-6784-787B-7538C7EBEF8E}"/>
          </ac:spMkLst>
        </pc:spChg>
        <pc:spChg chg="add mod">
          <ac:chgData name="Maria Borchert" userId="eedc652b-7c48-415a-9254-df7dc34eefd4" providerId="ADAL" clId="{9502097E-A4BF-4961-964A-6D854AD399BE}" dt="2025-02-18T14:16:33.370" v="9422" actId="207"/>
          <ac:spMkLst>
            <pc:docMk/>
            <pc:sldMk cId="3686484038" sldId="385"/>
            <ac:spMk id="24" creationId="{A7E75F09-0CB1-219E-5EEE-88EFA384461A}"/>
          </ac:spMkLst>
        </pc:spChg>
        <pc:spChg chg="add mod">
          <ac:chgData name="Maria Borchert" userId="eedc652b-7c48-415a-9254-df7dc34eefd4" providerId="ADAL" clId="{9502097E-A4BF-4961-964A-6D854AD399BE}" dt="2025-02-18T14:17:39.825" v="9431" actId="1076"/>
          <ac:spMkLst>
            <pc:docMk/>
            <pc:sldMk cId="3686484038" sldId="385"/>
            <ac:spMk id="26" creationId="{1AC59379-1968-B1F2-1C72-158387FB5EBD}"/>
          </ac:spMkLst>
        </pc:spChg>
        <pc:grpChg chg="del">
          <ac:chgData name="Maria Borchert" userId="eedc652b-7c48-415a-9254-df7dc34eefd4" providerId="ADAL" clId="{9502097E-A4BF-4961-964A-6D854AD399BE}" dt="2025-02-18T14:10:42.146" v="9343" actId="478"/>
          <ac:grpSpMkLst>
            <pc:docMk/>
            <pc:sldMk cId="3686484038" sldId="385"/>
            <ac:grpSpMk id="2" creationId="{1FCF2B3A-CA42-4D8D-A506-8FACFB54CA9A}"/>
          </ac:grpSpMkLst>
        </pc:grpChg>
        <pc:picChg chg="del">
          <ac:chgData name="Maria Borchert" userId="eedc652b-7c48-415a-9254-df7dc34eefd4" providerId="ADAL" clId="{9502097E-A4BF-4961-964A-6D854AD399BE}" dt="2025-02-18T14:10:45.554" v="9344" actId="478"/>
          <ac:picMkLst>
            <pc:docMk/>
            <pc:sldMk cId="3686484038" sldId="385"/>
            <ac:picMk id="10" creationId="{E9F78C9A-E41B-BABC-5147-5426DA5423BA}"/>
          </ac:picMkLst>
        </pc:picChg>
        <pc:picChg chg="add mod ord">
          <ac:chgData name="Maria Borchert" userId="eedc652b-7c48-415a-9254-df7dc34eefd4" providerId="ADAL" clId="{9502097E-A4BF-4961-964A-6D854AD399BE}" dt="2025-02-18T14:25:00.303" v="9484" actId="29295"/>
          <ac:picMkLst>
            <pc:docMk/>
            <pc:sldMk cId="3686484038" sldId="385"/>
            <ac:picMk id="21" creationId="{A1D3D114-3A23-05F8-9B72-C69C9F5EB6D2}"/>
          </ac:picMkLst>
        </pc:picChg>
        <pc:picChg chg="add mod">
          <ac:chgData name="Maria Borchert" userId="eedc652b-7c48-415a-9254-df7dc34eefd4" providerId="ADAL" clId="{9502097E-A4BF-4961-964A-6D854AD399BE}" dt="2025-02-18T14:16:30.221" v="9421" actId="1076"/>
          <ac:picMkLst>
            <pc:docMk/>
            <pc:sldMk cId="3686484038" sldId="385"/>
            <ac:picMk id="25" creationId="{75027E6D-2F2C-B4DE-F4D6-AFD849FF0416}"/>
          </ac:picMkLst>
        </pc:picChg>
      </pc:sldChg>
      <pc:sldChg chg="addSp modSp add del mod modAnim">
        <pc:chgData name="Maria Borchert" userId="eedc652b-7c48-415a-9254-df7dc34eefd4" providerId="ADAL" clId="{9502097E-A4BF-4961-964A-6D854AD399BE}" dt="2025-02-14T20:34:25.210" v="7663" actId="47"/>
        <pc:sldMkLst>
          <pc:docMk/>
          <pc:sldMk cId="1659149031" sldId="389"/>
        </pc:sldMkLst>
        <pc:spChg chg="add mod">
          <ac:chgData name="Maria Borchert" userId="eedc652b-7c48-415a-9254-df7dc34eefd4" providerId="ADAL" clId="{9502097E-A4BF-4961-964A-6D854AD399BE}" dt="2025-02-14T14:51:00.091" v="7067" actId="20577"/>
          <ac:spMkLst>
            <pc:docMk/>
            <pc:sldMk cId="1659149031" sldId="389"/>
            <ac:spMk id="2" creationId="{C0EB2207-0E95-7A79-8FE2-6460F15A5ED4}"/>
          </ac:spMkLst>
        </pc:spChg>
        <pc:picChg chg="add mod">
          <ac:chgData name="Maria Borchert" userId="eedc652b-7c48-415a-9254-df7dc34eefd4" providerId="ADAL" clId="{9502097E-A4BF-4961-964A-6D854AD399BE}" dt="2025-02-14T14:43:40.914" v="6867" actId="1076"/>
          <ac:picMkLst>
            <pc:docMk/>
            <pc:sldMk cId="1659149031" sldId="389"/>
            <ac:picMk id="16" creationId="{9AC236C3-A5A4-C072-441E-FD33639EAC77}"/>
          </ac:picMkLst>
        </pc:picChg>
      </pc:sldChg>
      <pc:sldChg chg="addSp delSp modSp add del mod delAnim">
        <pc:chgData name="Maria Borchert" userId="eedc652b-7c48-415a-9254-df7dc34eefd4" providerId="ADAL" clId="{9502097E-A4BF-4961-964A-6D854AD399BE}" dt="2025-02-14T20:34:28.156" v="7664" actId="47"/>
        <pc:sldMkLst>
          <pc:docMk/>
          <pc:sldMk cId="3683492002" sldId="398"/>
        </pc:sldMkLst>
        <pc:spChg chg="add mod">
          <ac:chgData name="Maria Borchert" userId="eedc652b-7c48-415a-9254-df7dc34eefd4" providerId="ADAL" clId="{9502097E-A4BF-4961-964A-6D854AD399BE}" dt="2025-02-14T14:50:52.820" v="7064" actId="1076"/>
          <ac:spMkLst>
            <pc:docMk/>
            <pc:sldMk cId="3683492002" sldId="398"/>
            <ac:spMk id="2" creationId="{BD8BA602-05C6-5ED8-49FF-1699E5B76E23}"/>
          </ac:spMkLst>
        </pc:spChg>
        <pc:spChg chg="mod">
          <ac:chgData name="Maria Borchert" userId="eedc652b-7c48-415a-9254-df7dc34eefd4" providerId="ADAL" clId="{9502097E-A4BF-4961-964A-6D854AD399BE}" dt="2025-02-14T14:49:54.437" v="7010" actId="20577"/>
          <ac:spMkLst>
            <pc:docMk/>
            <pc:sldMk cId="3683492002" sldId="398"/>
            <ac:spMk id="7" creationId="{A6FEB5D6-451B-009F-19EB-475C3D6A562C}"/>
          </ac:spMkLst>
        </pc:spChg>
        <pc:picChg chg="del">
          <ac:chgData name="Maria Borchert" userId="eedc652b-7c48-415a-9254-df7dc34eefd4" providerId="ADAL" clId="{9502097E-A4BF-4961-964A-6D854AD399BE}" dt="2025-02-14T14:43:31.804" v="6865" actId="21"/>
          <ac:picMkLst>
            <pc:docMk/>
            <pc:sldMk cId="3683492002" sldId="398"/>
            <ac:picMk id="16" creationId="{9AC236C3-A5A4-C072-441E-FD33639EAC77}"/>
          </ac:picMkLst>
        </pc:picChg>
      </pc:sldChg>
      <pc:sldChg chg="addSp delSp modSp add del mod ord">
        <pc:chgData name="Maria Borchert" userId="eedc652b-7c48-415a-9254-df7dc34eefd4" providerId="ADAL" clId="{9502097E-A4BF-4961-964A-6D854AD399BE}" dt="2025-02-14T20:46:53.753" v="7868" actId="47"/>
        <pc:sldMkLst>
          <pc:docMk/>
          <pc:sldMk cId="2974904478" sldId="399"/>
        </pc:sldMkLst>
        <pc:spChg chg="del">
          <ac:chgData name="Maria Borchert" userId="eedc652b-7c48-415a-9254-df7dc34eefd4" providerId="ADAL" clId="{9502097E-A4BF-4961-964A-6D854AD399BE}" dt="2025-02-14T20:19:57.886" v="7069" actId="478"/>
          <ac:spMkLst>
            <pc:docMk/>
            <pc:sldMk cId="2974904478" sldId="399"/>
            <ac:spMk id="2" creationId="{5E6ACB3E-D5C6-25BA-82F1-11DBAB9A7E1D}"/>
          </ac:spMkLst>
        </pc:spChg>
        <pc:spChg chg="add mod">
          <ac:chgData name="Maria Borchert" userId="eedc652b-7c48-415a-9254-df7dc34eefd4" providerId="ADAL" clId="{9502097E-A4BF-4961-964A-6D854AD399BE}" dt="2025-02-14T20:45:14.720" v="7843" actId="20577"/>
          <ac:spMkLst>
            <pc:docMk/>
            <pc:sldMk cId="2974904478" sldId="399"/>
            <ac:spMk id="7" creationId="{E2DFADDE-ACC4-5980-3C96-F0B168742CCF}"/>
          </ac:spMkLst>
        </pc:spChg>
        <pc:spChg chg="mod">
          <ac:chgData name="Maria Borchert" userId="eedc652b-7c48-415a-9254-df7dc34eefd4" providerId="ADAL" clId="{9502097E-A4BF-4961-964A-6D854AD399BE}" dt="2025-02-14T20:26:34.312" v="7427" actId="1036"/>
          <ac:spMkLst>
            <pc:docMk/>
            <pc:sldMk cId="2974904478" sldId="399"/>
            <ac:spMk id="12" creationId="{E357E481-86E9-0DA3-86BD-314E23ED8106}"/>
          </ac:spMkLst>
        </pc:spChg>
        <pc:spChg chg="mod">
          <ac:chgData name="Maria Borchert" userId="eedc652b-7c48-415a-9254-df7dc34eefd4" providerId="ADAL" clId="{9502097E-A4BF-4961-964A-6D854AD399BE}" dt="2025-02-14T20:24:36.801" v="7320" actId="1036"/>
          <ac:spMkLst>
            <pc:docMk/>
            <pc:sldMk cId="2974904478" sldId="399"/>
            <ac:spMk id="15" creationId="{3DAF301D-65B8-E54E-AE49-5AFCE3D7ABA3}"/>
          </ac:spMkLst>
        </pc:spChg>
        <pc:spChg chg="mod">
          <ac:chgData name="Maria Borchert" userId="eedc652b-7c48-415a-9254-df7dc34eefd4" providerId="ADAL" clId="{9502097E-A4BF-4961-964A-6D854AD399BE}" dt="2025-02-14T20:20:00.435" v="7078"/>
          <ac:spMkLst>
            <pc:docMk/>
            <pc:sldMk cId="2974904478" sldId="399"/>
            <ac:spMk id="17" creationId="{13F9F740-0406-8840-57C7-C1558E03AA01}"/>
          </ac:spMkLst>
        </pc:spChg>
        <pc:spChg chg="mod">
          <ac:chgData name="Maria Borchert" userId="eedc652b-7c48-415a-9254-df7dc34eefd4" providerId="ADAL" clId="{9502097E-A4BF-4961-964A-6D854AD399BE}" dt="2025-02-14T20:20:00.435" v="7077"/>
          <ac:spMkLst>
            <pc:docMk/>
            <pc:sldMk cId="2974904478" sldId="399"/>
            <ac:spMk id="18" creationId="{0670D929-3DE4-462D-5296-2A143BE7B937}"/>
          </ac:spMkLst>
        </pc:spChg>
        <pc:spChg chg="del mod">
          <ac:chgData name="Maria Borchert" userId="eedc652b-7c48-415a-9254-df7dc34eefd4" providerId="ADAL" clId="{9502097E-A4BF-4961-964A-6D854AD399BE}" dt="2025-02-14T20:20:00.749" v="7082" actId="478"/>
          <ac:spMkLst>
            <pc:docMk/>
            <pc:sldMk cId="2974904478" sldId="399"/>
            <ac:spMk id="19" creationId="{8C60D8BB-8629-4893-F9CB-11EBBC76CCE7}"/>
          </ac:spMkLst>
        </pc:spChg>
        <pc:spChg chg="del mod">
          <ac:chgData name="Maria Borchert" userId="eedc652b-7c48-415a-9254-df7dc34eefd4" providerId="ADAL" clId="{9502097E-A4BF-4961-964A-6D854AD399BE}" dt="2025-02-14T20:20:00.749" v="7082" actId="478"/>
          <ac:spMkLst>
            <pc:docMk/>
            <pc:sldMk cId="2974904478" sldId="399"/>
            <ac:spMk id="20" creationId="{D12E1338-90CB-633A-9B4F-C9A4B72764DE}"/>
          </ac:spMkLst>
        </pc:spChg>
        <pc:spChg chg="del mod">
          <ac:chgData name="Maria Borchert" userId="eedc652b-7c48-415a-9254-df7dc34eefd4" providerId="ADAL" clId="{9502097E-A4BF-4961-964A-6D854AD399BE}" dt="2025-02-14T20:20:00.749" v="7082" actId="478"/>
          <ac:spMkLst>
            <pc:docMk/>
            <pc:sldMk cId="2974904478" sldId="399"/>
            <ac:spMk id="21" creationId="{81BA53AE-862A-2B02-E42D-0B4366250F9F}"/>
          </ac:spMkLst>
        </pc:spChg>
        <pc:spChg chg="mod">
          <ac:chgData name="Maria Borchert" userId="eedc652b-7c48-415a-9254-df7dc34eefd4" providerId="ADAL" clId="{9502097E-A4BF-4961-964A-6D854AD399BE}" dt="2025-02-14T20:20:00.435" v="7075"/>
          <ac:spMkLst>
            <pc:docMk/>
            <pc:sldMk cId="2974904478" sldId="399"/>
            <ac:spMk id="22" creationId="{087B26DF-7261-4A17-C123-34B6F1B2319C}"/>
          </ac:spMkLst>
        </pc:spChg>
        <pc:spChg chg="mod">
          <ac:chgData name="Maria Borchert" userId="eedc652b-7c48-415a-9254-df7dc34eefd4" providerId="ADAL" clId="{9502097E-A4BF-4961-964A-6D854AD399BE}" dt="2025-02-14T20:20:00.421" v="7072"/>
          <ac:spMkLst>
            <pc:docMk/>
            <pc:sldMk cId="2974904478" sldId="399"/>
            <ac:spMk id="25" creationId="{B0E4BE6F-7CAB-3832-F7AB-41674D0AC064}"/>
          </ac:spMkLst>
        </pc:spChg>
        <pc:spChg chg="mod">
          <ac:chgData name="Maria Borchert" userId="eedc652b-7c48-415a-9254-df7dc34eefd4" providerId="ADAL" clId="{9502097E-A4BF-4961-964A-6D854AD399BE}" dt="2025-02-14T20:26:38.465" v="7440" actId="1036"/>
          <ac:spMkLst>
            <pc:docMk/>
            <pc:sldMk cId="2974904478" sldId="399"/>
            <ac:spMk id="29" creationId="{3111AC88-1561-C1BE-E5DC-AC90DC42639C}"/>
          </ac:spMkLst>
        </pc:spChg>
        <pc:spChg chg="mod">
          <ac:chgData name="Maria Borchert" userId="eedc652b-7c48-415a-9254-df7dc34eefd4" providerId="ADAL" clId="{9502097E-A4BF-4961-964A-6D854AD399BE}" dt="2025-02-14T20:26:38.465" v="7440" actId="1036"/>
          <ac:spMkLst>
            <pc:docMk/>
            <pc:sldMk cId="2974904478" sldId="399"/>
            <ac:spMk id="30" creationId="{45F9EAF1-A76F-9900-F9E7-72C47892CC02}"/>
          </ac:spMkLst>
        </pc:spChg>
        <pc:grpChg chg="add mod">
          <ac:chgData name="Maria Borchert" userId="eedc652b-7c48-415a-9254-df7dc34eefd4" providerId="ADAL" clId="{9502097E-A4BF-4961-964A-6D854AD399BE}" dt="2025-02-14T20:26:34.312" v="7427" actId="1036"/>
          <ac:grpSpMkLst>
            <pc:docMk/>
            <pc:sldMk cId="2974904478" sldId="399"/>
            <ac:grpSpMk id="9" creationId="{F4B5552F-EE64-9ABE-5A2E-CC1472DC3CB9}"/>
          </ac:grpSpMkLst>
        </pc:grpChg>
        <pc:grpChg chg="del mod">
          <ac:chgData name="Maria Borchert" userId="eedc652b-7c48-415a-9254-df7dc34eefd4" providerId="ADAL" clId="{9502097E-A4BF-4961-964A-6D854AD399BE}" dt="2025-02-14T20:20:00.749" v="7082" actId="478"/>
          <ac:grpSpMkLst>
            <pc:docMk/>
            <pc:sldMk cId="2974904478" sldId="399"/>
            <ac:grpSpMk id="11" creationId="{A57D0B36-39BF-4C9B-F856-3FA02A5107B6}"/>
          </ac:grpSpMkLst>
        </pc:grpChg>
        <pc:grpChg chg="add mod">
          <ac:chgData name="Maria Borchert" userId="eedc652b-7c48-415a-9254-df7dc34eefd4" providerId="ADAL" clId="{9502097E-A4BF-4961-964A-6D854AD399BE}" dt="2025-02-14T20:24:36.801" v="7320" actId="1036"/>
          <ac:grpSpMkLst>
            <pc:docMk/>
            <pc:sldMk cId="2974904478" sldId="399"/>
            <ac:grpSpMk id="14" creationId="{CCCDBA67-2B35-CA49-5AFE-0A567EB9242E}"/>
          </ac:grpSpMkLst>
        </pc:grpChg>
        <pc:grpChg chg="del mod">
          <ac:chgData name="Maria Borchert" userId="eedc652b-7c48-415a-9254-df7dc34eefd4" providerId="ADAL" clId="{9502097E-A4BF-4961-964A-6D854AD399BE}" dt="2025-02-14T20:20:00.749" v="7082" actId="478"/>
          <ac:grpSpMkLst>
            <pc:docMk/>
            <pc:sldMk cId="2974904478" sldId="399"/>
            <ac:grpSpMk id="16" creationId="{906CAEC9-3B0A-CD8E-D932-F0173C62241C}"/>
          </ac:grpSpMkLst>
        </pc:grpChg>
        <pc:grpChg chg="del mod">
          <ac:chgData name="Maria Borchert" userId="eedc652b-7c48-415a-9254-df7dc34eefd4" providerId="ADAL" clId="{9502097E-A4BF-4961-964A-6D854AD399BE}" dt="2025-02-14T20:20:00.749" v="7082" actId="478"/>
          <ac:grpSpMkLst>
            <pc:docMk/>
            <pc:sldMk cId="2974904478" sldId="399"/>
            <ac:grpSpMk id="24" creationId="{8ECEF6C7-F9E7-BD51-4F6B-BBE70CF91534}"/>
          </ac:grpSpMkLst>
        </pc:grpChg>
        <pc:grpChg chg="add mod">
          <ac:chgData name="Maria Borchert" userId="eedc652b-7c48-415a-9254-df7dc34eefd4" providerId="ADAL" clId="{9502097E-A4BF-4961-964A-6D854AD399BE}" dt="2025-02-14T20:26:38.465" v="7440" actId="1036"/>
          <ac:grpSpMkLst>
            <pc:docMk/>
            <pc:sldMk cId="2974904478" sldId="399"/>
            <ac:grpSpMk id="28" creationId="{FC001622-8DD9-9803-8F31-FE53D6D6C526}"/>
          </ac:grpSpMkLst>
        </pc:grpChg>
        <pc:picChg chg="mod">
          <ac:chgData name="Maria Borchert" userId="eedc652b-7c48-415a-9254-df7dc34eefd4" providerId="ADAL" clId="{9502097E-A4BF-4961-964A-6D854AD399BE}" dt="2025-02-14T20:26:34.312" v="7427" actId="1036"/>
          <ac:picMkLst>
            <pc:docMk/>
            <pc:sldMk cId="2974904478" sldId="399"/>
            <ac:picMk id="13" creationId="{4984553C-3B43-E480-C78A-5337D796CA49}"/>
          </ac:picMkLst>
        </pc:picChg>
        <pc:picChg chg="mod">
          <ac:chgData name="Maria Borchert" userId="eedc652b-7c48-415a-9254-df7dc34eefd4" providerId="ADAL" clId="{9502097E-A4BF-4961-964A-6D854AD399BE}" dt="2025-02-14T20:20:00.435" v="7074"/>
          <ac:picMkLst>
            <pc:docMk/>
            <pc:sldMk cId="2974904478" sldId="399"/>
            <ac:picMk id="23" creationId="{7408B4A6-5AF9-FAF4-C80A-BFB88CDE8432}"/>
          </ac:picMkLst>
        </pc:picChg>
        <pc:picChg chg="mod">
          <ac:chgData name="Maria Borchert" userId="eedc652b-7c48-415a-9254-df7dc34eefd4" providerId="ADAL" clId="{9502097E-A4BF-4961-964A-6D854AD399BE}" dt="2025-02-14T20:20:00.421" v="7071"/>
          <ac:picMkLst>
            <pc:docMk/>
            <pc:sldMk cId="2974904478" sldId="399"/>
            <ac:picMk id="26" creationId="{594E0C7E-DEA9-9750-7233-E080F332C1FA}"/>
          </ac:picMkLst>
        </pc:picChg>
        <pc:picChg chg="mod">
          <ac:chgData name="Maria Borchert" userId="eedc652b-7c48-415a-9254-df7dc34eefd4" providerId="ADAL" clId="{9502097E-A4BF-4961-964A-6D854AD399BE}" dt="2025-02-14T20:24:36.801" v="7320" actId="1036"/>
          <ac:picMkLst>
            <pc:docMk/>
            <pc:sldMk cId="2974904478" sldId="399"/>
            <ac:picMk id="27" creationId="{6BD4BBE1-ACAB-DB9C-18B6-78B20E5E12A6}"/>
          </ac:picMkLst>
        </pc:picChg>
      </pc:sldChg>
      <pc:sldChg chg="del">
        <pc:chgData name="Maria Borchert" userId="eedc652b-7c48-415a-9254-df7dc34eefd4" providerId="ADAL" clId="{9502097E-A4BF-4961-964A-6D854AD399BE}" dt="2025-02-13T10:07:19.644" v="2443" actId="2696"/>
        <pc:sldMkLst>
          <pc:docMk/>
          <pc:sldMk cId="4282256161" sldId="1335"/>
        </pc:sldMkLst>
      </pc:sldChg>
      <pc:sldChg chg="modSp add del mod modNotes">
        <pc:chgData name="Maria Borchert" userId="eedc652b-7c48-415a-9254-df7dc34eefd4" providerId="ADAL" clId="{9502097E-A4BF-4961-964A-6D854AD399BE}" dt="2025-02-13T10:10:49.173" v="2560" actId="47"/>
        <pc:sldMkLst>
          <pc:docMk/>
          <pc:sldMk cId="2014927326" sldId="1336"/>
        </pc:sldMkLst>
        <pc:spChg chg="mod">
          <ac:chgData name="Maria Borchert" userId="eedc652b-7c48-415a-9254-df7dc34eefd4" providerId="ADAL" clId="{9502097E-A4BF-4961-964A-6D854AD399BE}" dt="2025-02-13T10:07:19.675" v="2445" actId="20577"/>
          <ac:spMkLst>
            <pc:docMk/>
            <pc:sldMk cId="2014927326" sldId="1336"/>
            <ac:spMk id="2" creationId="{00000000-0000-0000-0000-000000000000}"/>
          </ac:spMkLst>
        </pc:spChg>
        <pc:spChg chg="mod">
          <ac:chgData name="Maria Borchert" userId="eedc652b-7c48-415a-9254-df7dc34eefd4" providerId="ADAL" clId="{9502097E-A4BF-4961-964A-6D854AD399BE}" dt="2025-02-13T10:07:25.964" v="2473"/>
          <ac:spMkLst>
            <pc:docMk/>
            <pc:sldMk cId="2014927326" sldId="1336"/>
            <ac:spMk id="8" creationId="{D1B27311-980A-3408-1228-644768F4379F}"/>
          </ac:spMkLst>
        </pc:spChg>
        <pc:spChg chg="mod">
          <ac:chgData name="Maria Borchert" userId="eedc652b-7c48-415a-9254-df7dc34eefd4" providerId="ADAL" clId="{9502097E-A4BF-4961-964A-6D854AD399BE}" dt="2025-02-13T10:07:25.964" v="2472"/>
          <ac:spMkLst>
            <pc:docMk/>
            <pc:sldMk cId="2014927326" sldId="1336"/>
            <ac:spMk id="9" creationId="{592267E2-93A9-69E2-A37C-71B545F60301}"/>
          </ac:spMkLst>
        </pc:spChg>
        <pc:spChg chg="mod">
          <ac:chgData name="Maria Borchert" userId="eedc652b-7c48-415a-9254-df7dc34eefd4" providerId="ADAL" clId="{9502097E-A4BF-4961-964A-6D854AD399BE}" dt="2025-02-13T10:07:25.954" v="2471"/>
          <ac:spMkLst>
            <pc:docMk/>
            <pc:sldMk cId="2014927326" sldId="1336"/>
            <ac:spMk id="10" creationId="{C1D91AF5-4E1F-9F70-2D79-D59A3D3CECC5}"/>
          </ac:spMkLst>
        </pc:spChg>
        <pc:spChg chg="mod">
          <ac:chgData name="Maria Borchert" userId="eedc652b-7c48-415a-9254-df7dc34eefd4" providerId="ADAL" clId="{9502097E-A4BF-4961-964A-6D854AD399BE}" dt="2025-02-13T10:07:25.954" v="2464"/>
          <ac:spMkLst>
            <pc:docMk/>
            <pc:sldMk cId="2014927326" sldId="1336"/>
            <ac:spMk id="34" creationId="{47594F5E-93EA-4413-8517-163A16EFD677}"/>
          </ac:spMkLst>
        </pc:spChg>
        <pc:spChg chg="mod">
          <ac:chgData name="Maria Borchert" userId="eedc652b-7c48-415a-9254-df7dc34eefd4" providerId="ADAL" clId="{9502097E-A4BF-4961-964A-6D854AD399BE}" dt="2025-02-13T10:07:25.954" v="2463"/>
          <ac:spMkLst>
            <pc:docMk/>
            <pc:sldMk cId="2014927326" sldId="1336"/>
            <ac:spMk id="35" creationId="{1E6F083D-3F19-421A-A57D-E8D5BD6A78A6}"/>
          </ac:spMkLst>
        </pc:spChg>
        <pc:spChg chg="mod">
          <ac:chgData name="Maria Borchert" userId="eedc652b-7c48-415a-9254-df7dc34eefd4" providerId="ADAL" clId="{9502097E-A4BF-4961-964A-6D854AD399BE}" dt="2025-02-13T10:07:25.954" v="2467"/>
          <ac:spMkLst>
            <pc:docMk/>
            <pc:sldMk cId="2014927326" sldId="1336"/>
            <ac:spMk id="37" creationId="{70FA6878-E0F4-4046-B6EF-A6F267E28FBA}"/>
          </ac:spMkLst>
        </pc:spChg>
        <pc:spChg chg="mod">
          <ac:chgData name="Maria Borchert" userId="eedc652b-7c48-415a-9254-df7dc34eefd4" providerId="ADAL" clId="{9502097E-A4BF-4961-964A-6D854AD399BE}" dt="2025-02-13T10:07:25.954" v="2466"/>
          <ac:spMkLst>
            <pc:docMk/>
            <pc:sldMk cId="2014927326" sldId="1336"/>
            <ac:spMk id="38" creationId="{6592E413-A2E5-4A76-A22C-7C554D035A6E}"/>
          </ac:spMkLst>
        </pc:spChg>
        <pc:spChg chg="mod">
          <ac:chgData name="Maria Borchert" userId="eedc652b-7c48-415a-9254-df7dc34eefd4" providerId="ADAL" clId="{9502097E-A4BF-4961-964A-6D854AD399BE}" dt="2025-02-13T10:07:25.954" v="2470"/>
          <ac:spMkLst>
            <pc:docMk/>
            <pc:sldMk cId="2014927326" sldId="1336"/>
            <ac:spMk id="40" creationId="{2BEFAAB0-FA35-49D3-94FB-19B802A3AFEB}"/>
          </ac:spMkLst>
        </pc:spChg>
        <pc:spChg chg="mod">
          <ac:chgData name="Maria Borchert" userId="eedc652b-7c48-415a-9254-df7dc34eefd4" providerId="ADAL" clId="{9502097E-A4BF-4961-964A-6D854AD399BE}" dt="2025-02-13T10:07:25.954" v="2469"/>
          <ac:spMkLst>
            <pc:docMk/>
            <pc:sldMk cId="2014927326" sldId="1336"/>
            <ac:spMk id="41" creationId="{0B3A7568-51E1-4318-BC30-CCAA2F1EF7CA}"/>
          </ac:spMkLst>
        </pc:spChg>
        <pc:grpChg chg="mod">
          <ac:chgData name="Maria Borchert" userId="eedc652b-7c48-415a-9254-df7dc34eefd4" providerId="ADAL" clId="{9502097E-A4BF-4961-964A-6D854AD399BE}" dt="2025-02-13T10:07:25.954" v="2462"/>
          <ac:grpSpMkLst>
            <pc:docMk/>
            <pc:sldMk cId="2014927326" sldId="1336"/>
            <ac:grpSpMk id="33" creationId="{F1DE8B6E-92BA-42ED-8035-1D48DCA7EF90}"/>
          </ac:grpSpMkLst>
        </pc:grpChg>
        <pc:grpChg chg="mod">
          <ac:chgData name="Maria Borchert" userId="eedc652b-7c48-415a-9254-df7dc34eefd4" providerId="ADAL" clId="{9502097E-A4BF-4961-964A-6D854AD399BE}" dt="2025-02-13T10:07:25.954" v="2465"/>
          <ac:grpSpMkLst>
            <pc:docMk/>
            <pc:sldMk cId="2014927326" sldId="1336"/>
            <ac:grpSpMk id="36" creationId="{38FB3F20-D65C-40E3-9BFA-D47185672CA3}"/>
          </ac:grpSpMkLst>
        </pc:grpChg>
        <pc:grpChg chg="mod">
          <ac:chgData name="Maria Borchert" userId="eedc652b-7c48-415a-9254-df7dc34eefd4" providerId="ADAL" clId="{9502097E-A4BF-4961-964A-6D854AD399BE}" dt="2025-02-13T10:07:25.954" v="2468"/>
          <ac:grpSpMkLst>
            <pc:docMk/>
            <pc:sldMk cId="2014927326" sldId="1336"/>
            <ac:grpSpMk id="39" creationId="{1C7DD28A-EE30-4931-8FAE-A2A89A67E8D8}"/>
          </ac:grpSpMkLst>
        </pc:grpChg>
      </pc:sldChg>
      <pc:sldChg chg="del">
        <pc:chgData name="Maria Borchert" userId="eedc652b-7c48-415a-9254-df7dc34eefd4" providerId="ADAL" clId="{9502097E-A4BF-4961-964A-6D854AD399BE}" dt="2025-02-13T09:56:26.903" v="2264" actId="2696"/>
        <pc:sldMkLst>
          <pc:docMk/>
          <pc:sldMk cId="4009663049" sldId="2064"/>
        </pc:sldMkLst>
      </pc:sldChg>
      <pc:sldChg chg="modSp add del mod modNotes">
        <pc:chgData name="Maria Borchert" userId="eedc652b-7c48-415a-9254-df7dc34eefd4" providerId="ADAL" clId="{9502097E-A4BF-4961-964A-6D854AD399BE}" dt="2025-02-13T10:06:10.264" v="2441" actId="47"/>
        <pc:sldMkLst>
          <pc:docMk/>
          <pc:sldMk cId="2210482562" sldId="2065"/>
        </pc:sldMkLst>
        <pc:spChg chg="mod">
          <ac:chgData name="Maria Borchert" userId="eedc652b-7c48-415a-9254-df7dc34eefd4" providerId="ADAL" clId="{9502097E-A4BF-4961-964A-6D854AD399BE}" dt="2025-02-13T09:56:26.982" v="2268" actId="20577"/>
          <ac:spMkLst>
            <pc:docMk/>
            <pc:sldMk cId="2210482562" sldId="2065"/>
            <ac:spMk id="12" creationId="{1C9B9FAB-08F5-275A-D9DC-05470E1C928C}"/>
          </ac:spMkLst>
        </pc:spChg>
        <pc:spChg chg="mod">
          <ac:chgData name="Maria Borchert" userId="eedc652b-7c48-415a-9254-df7dc34eefd4" providerId="ADAL" clId="{9502097E-A4BF-4961-964A-6D854AD399BE}" dt="2025-02-13T09:56:26.997" v="2270" actId="20577"/>
          <ac:spMkLst>
            <pc:docMk/>
            <pc:sldMk cId="2210482562" sldId="2065"/>
            <ac:spMk id="13" creationId="{667DBA2A-B710-2C12-0569-3CDDB7C729CE}"/>
          </ac:spMkLst>
        </pc:spChg>
        <pc:spChg chg="mod">
          <ac:chgData name="Maria Borchert" userId="eedc652b-7c48-415a-9254-df7dc34eefd4" providerId="ADAL" clId="{9502097E-A4BF-4961-964A-6D854AD399BE}" dt="2025-02-13T09:56:26.997" v="2272" actId="20577"/>
          <ac:spMkLst>
            <pc:docMk/>
            <pc:sldMk cId="2210482562" sldId="2065"/>
            <ac:spMk id="14" creationId="{573A2951-3E0D-D072-EFE1-1F88409354F0}"/>
          </ac:spMkLst>
        </pc:spChg>
        <pc:spChg chg="mod">
          <ac:chgData name="Maria Borchert" userId="eedc652b-7c48-415a-9254-df7dc34eefd4" providerId="ADAL" clId="{9502097E-A4BF-4961-964A-6D854AD399BE}" dt="2025-02-13T09:56:26.997" v="2274" actId="20577"/>
          <ac:spMkLst>
            <pc:docMk/>
            <pc:sldMk cId="2210482562" sldId="2065"/>
            <ac:spMk id="15" creationId="{09C366C9-BA38-430D-5487-0AA3E019A901}"/>
          </ac:spMkLst>
        </pc:spChg>
        <pc:spChg chg="mod">
          <ac:chgData name="Maria Borchert" userId="eedc652b-7c48-415a-9254-df7dc34eefd4" providerId="ADAL" clId="{9502097E-A4BF-4961-964A-6D854AD399BE}" dt="2025-02-13T09:56:26.966" v="2266" actId="20577"/>
          <ac:spMkLst>
            <pc:docMk/>
            <pc:sldMk cId="2210482562" sldId="2065"/>
            <ac:spMk id="16" creationId="{00000000-0000-0000-0000-000000000000}"/>
          </ac:spMkLst>
        </pc:spChg>
      </pc:sldChg>
      <pc:sldChg chg="del">
        <pc:chgData name="Maria Borchert" userId="eedc652b-7c48-415a-9254-df7dc34eefd4" providerId="ADAL" clId="{9502097E-A4BF-4961-964A-6D854AD399BE}" dt="2025-02-14T08:17:54.473" v="6336" actId="2696"/>
        <pc:sldMkLst>
          <pc:docMk/>
          <pc:sldMk cId="1159654216" sldId="9179"/>
        </pc:sldMkLst>
      </pc:sldChg>
      <pc:sldChg chg="delSp modSp add del mod modNotes">
        <pc:chgData name="Maria Borchert" userId="eedc652b-7c48-415a-9254-df7dc34eefd4" providerId="ADAL" clId="{9502097E-A4BF-4961-964A-6D854AD399BE}" dt="2025-02-14T08:24:21.893" v="6605" actId="47"/>
        <pc:sldMkLst>
          <pc:docMk/>
          <pc:sldMk cId="1828074513" sldId="9180"/>
        </pc:sldMkLst>
        <pc:spChg chg="mod">
          <ac:chgData name="Maria Borchert" userId="eedc652b-7c48-415a-9254-df7dc34eefd4" providerId="ADAL" clId="{9502097E-A4BF-4961-964A-6D854AD399BE}" dt="2025-02-14T08:17:54.526" v="6338" actId="20577"/>
          <ac:spMkLst>
            <pc:docMk/>
            <pc:sldMk cId="1828074513" sldId="9180"/>
            <ac:spMk id="2" creationId="{D4AAE64B-285B-44A5-B22C-DBB423519CE1}"/>
          </ac:spMkLst>
        </pc:spChg>
        <pc:spChg chg="mod">
          <ac:chgData name="Maria Borchert" userId="eedc652b-7c48-415a-9254-df7dc34eefd4" providerId="ADAL" clId="{9502097E-A4BF-4961-964A-6D854AD399BE}" dt="2025-02-14T08:17:54.578" v="6348" actId="790"/>
          <ac:spMkLst>
            <pc:docMk/>
            <pc:sldMk cId="1828074513" sldId="9180"/>
            <ac:spMk id="17" creationId="{E0C2678B-3B34-3077-8795-7E1DE09237D0}"/>
          </ac:spMkLst>
        </pc:spChg>
        <pc:spChg chg="mod">
          <ac:chgData name="Maria Borchert" userId="eedc652b-7c48-415a-9254-df7dc34eefd4" providerId="ADAL" clId="{9502097E-A4BF-4961-964A-6D854AD399BE}" dt="2025-02-14T08:17:54.576" v="6346" actId="790"/>
          <ac:spMkLst>
            <pc:docMk/>
            <pc:sldMk cId="1828074513" sldId="9180"/>
            <ac:spMk id="18" creationId="{AD9B2F3C-8256-B454-0B28-6AF9B1AA7343}"/>
          </ac:spMkLst>
        </pc:spChg>
        <pc:spChg chg="mod">
          <ac:chgData name="Maria Borchert" userId="eedc652b-7c48-415a-9254-df7dc34eefd4" providerId="ADAL" clId="{9502097E-A4BF-4961-964A-6D854AD399BE}" dt="2025-02-14T08:17:54.577" v="6347" actId="790"/>
          <ac:spMkLst>
            <pc:docMk/>
            <pc:sldMk cId="1828074513" sldId="9180"/>
            <ac:spMk id="19" creationId="{56198465-BFE1-511F-B811-73952794A0E5}"/>
          </ac:spMkLst>
        </pc:spChg>
        <pc:spChg chg="del">
          <ac:chgData name="Maria Borchert" userId="eedc652b-7c48-415a-9254-df7dc34eefd4" providerId="ADAL" clId="{9502097E-A4BF-4961-964A-6D854AD399BE}" dt="2025-02-14T08:17:54.558" v="6345" actId="478"/>
          <ac:spMkLst>
            <pc:docMk/>
            <pc:sldMk cId="1828074513" sldId="9180"/>
            <ac:spMk id="24" creationId="{9231BEB4-2514-4AB1-9635-21D230BFCD55}"/>
          </ac:spMkLst>
        </pc:spChg>
        <pc:spChg chg="mod">
          <ac:chgData name="Maria Borchert" userId="eedc652b-7c48-415a-9254-df7dc34eefd4" providerId="ADAL" clId="{9502097E-A4BF-4961-964A-6D854AD399BE}" dt="2025-02-14T08:18:00.597" v="6361"/>
          <ac:spMkLst>
            <pc:docMk/>
            <pc:sldMk cId="1828074513" sldId="9180"/>
            <ac:spMk id="34" creationId="{263CED32-8B88-4BF2-B8E7-1AFC8CCA4C42}"/>
          </ac:spMkLst>
        </pc:spChg>
        <pc:spChg chg="mod">
          <ac:chgData name="Maria Borchert" userId="eedc652b-7c48-415a-9254-df7dc34eefd4" providerId="ADAL" clId="{9502097E-A4BF-4961-964A-6D854AD399BE}" dt="2025-02-14T08:18:00.597" v="6360"/>
          <ac:spMkLst>
            <pc:docMk/>
            <pc:sldMk cId="1828074513" sldId="9180"/>
            <ac:spMk id="35" creationId="{E13C50C0-C383-4E4F-82A6-70BCB05D19B8}"/>
          </ac:spMkLst>
        </pc:spChg>
        <pc:spChg chg="mod">
          <ac:chgData name="Maria Borchert" userId="eedc652b-7c48-415a-9254-df7dc34eefd4" providerId="ADAL" clId="{9502097E-A4BF-4961-964A-6D854AD399BE}" dt="2025-02-14T08:18:00.597" v="6364"/>
          <ac:spMkLst>
            <pc:docMk/>
            <pc:sldMk cId="1828074513" sldId="9180"/>
            <ac:spMk id="37" creationId="{E88C6255-DEFB-4A15-90E0-BD816E6E0898}"/>
          </ac:spMkLst>
        </pc:spChg>
        <pc:spChg chg="mod">
          <ac:chgData name="Maria Borchert" userId="eedc652b-7c48-415a-9254-df7dc34eefd4" providerId="ADAL" clId="{9502097E-A4BF-4961-964A-6D854AD399BE}" dt="2025-02-14T08:18:00.597" v="6363"/>
          <ac:spMkLst>
            <pc:docMk/>
            <pc:sldMk cId="1828074513" sldId="9180"/>
            <ac:spMk id="38" creationId="{B141CD03-A6F8-4735-B9D5-2DCEF70B775A}"/>
          </ac:spMkLst>
        </pc:spChg>
        <pc:spChg chg="mod">
          <ac:chgData name="Maria Borchert" userId="eedc652b-7c48-415a-9254-df7dc34eefd4" providerId="ADAL" clId="{9502097E-A4BF-4961-964A-6D854AD399BE}" dt="2025-02-14T08:18:00.597" v="6367"/>
          <ac:spMkLst>
            <pc:docMk/>
            <pc:sldMk cId="1828074513" sldId="9180"/>
            <ac:spMk id="40" creationId="{8DF64BF4-7C68-4838-94F7-B5111578587A}"/>
          </ac:spMkLst>
        </pc:spChg>
        <pc:spChg chg="mod">
          <ac:chgData name="Maria Borchert" userId="eedc652b-7c48-415a-9254-df7dc34eefd4" providerId="ADAL" clId="{9502097E-A4BF-4961-964A-6D854AD399BE}" dt="2025-02-14T08:18:00.597" v="6366"/>
          <ac:spMkLst>
            <pc:docMk/>
            <pc:sldMk cId="1828074513" sldId="9180"/>
            <ac:spMk id="41" creationId="{9D700064-C255-4D7D-B3C8-312DABDF7419}"/>
          </ac:spMkLst>
        </pc:spChg>
        <pc:grpChg chg="mod">
          <ac:chgData name="Maria Borchert" userId="eedc652b-7c48-415a-9254-df7dc34eefd4" providerId="ADAL" clId="{9502097E-A4BF-4961-964A-6D854AD399BE}" dt="2025-02-14T08:18:00.597" v="6368"/>
          <ac:grpSpMkLst>
            <pc:docMk/>
            <pc:sldMk cId="1828074513" sldId="9180"/>
            <ac:grpSpMk id="28" creationId="{1E01EC0C-1F64-C4F2-4702-AB9841D09408}"/>
          </ac:grpSpMkLst>
        </pc:grpChg>
        <pc:grpChg chg="mod">
          <ac:chgData name="Maria Borchert" userId="eedc652b-7c48-415a-9254-df7dc34eefd4" providerId="ADAL" clId="{9502097E-A4BF-4961-964A-6D854AD399BE}" dt="2025-02-14T08:18:00.597" v="6359"/>
          <ac:grpSpMkLst>
            <pc:docMk/>
            <pc:sldMk cId="1828074513" sldId="9180"/>
            <ac:grpSpMk id="33" creationId="{71004343-B568-40BE-A124-A416A98B4E19}"/>
          </ac:grpSpMkLst>
        </pc:grpChg>
        <pc:grpChg chg="mod">
          <ac:chgData name="Maria Borchert" userId="eedc652b-7c48-415a-9254-df7dc34eefd4" providerId="ADAL" clId="{9502097E-A4BF-4961-964A-6D854AD399BE}" dt="2025-02-14T08:18:00.597" v="6362"/>
          <ac:grpSpMkLst>
            <pc:docMk/>
            <pc:sldMk cId="1828074513" sldId="9180"/>
            <ac:grpSpMk id="36" creationId="{26BD24FF-2D21-4CA2-8E52-5FBC61C79056}"/>
          </ac:grpSpMkLst>
        </pc:grpChg>
        <pc:grpChg chg="mod">
          <ac:chgData name="Maria Borchert" userId="eedc652b-7c48-415a-9254-df7dc34eefd4" providerId="ADAL" clId="{9502097E-A4BF-4961-964A-6D854AD399BE}" dt="2025-02-14T08:18:00.597" v="6365"/>
          <ac:grpSpMkLst>
            <pc:docMk/>
            <pc:sldMk cId="1828074513" sldId="9180"/>
            <ac:grpSpMk id="39" creationId="{625BF5B2-841A-437D-870A-C690648A399A}"/>
          </ac:grpSpMkLst>
        </pc:grpChg>
      </pc:sldChg>
      <pc:sldChg chg="del">
        <pc:chgData name="Maria Borchert" userId="eedc652b-7c48-415a-9254-df7dc34eefd4" providerId="ADAL" clId="{9502097E-A4BF-4961-964A-6D854AD399BE}" dt="2025-02-13T14:04:18.534" v="3910" actId="2696"/>
        <pc:sldMkLst>
          <pc:docMk/>
          <pc:sldMk cId="3145219977" sldId="2134808492"/>
        </pc:sldMkLst>
      </pc:sldChg>
      <pc:sldChg chg="delSp modSp add del mod modNotes">
        <pc:chgData name="Maria Borchert" userId="eedc652b-7c48-415a-9254-df7dc34eefd4" providerId="ADAL" clId="{9502097E-A4BF-4961-964A-6D854AD399BE}" dt="2025-02-13T14:27:57.789" v="4759" actId="47"/>
        <pc:sldMkLst>
          <pc:docMk/>
          <pc:sldMk cId="990685009" sldId="2134808493"/>
        </pc:sldMkLst>
        <pc:spChg chg="mod">
          <ac:chgData name="Maria Borchert" userId="eedc652b-7c48-415a-9254-df7dc34eefd4" providerId="ADAL" clId="{9502097E-A4BF-4961-964A-6D854AD399BE}" dt="2025-02-13T14:04:18.600" v="3912" actId="20577"/>
          <ac:spMkLst>
            <pc:docMk/>
            <pc:sldMk cId="990685009" sldId="2134808493"/>
            <ac:spMk id="2" creationId="{C71EDEB9-345E-43E3-9994-6E89CB79E196}"/>
          </ac:spMkLst>
        </pc:spChg>
        <pc:spChg chg="mod">
          <ac:chgData name="Maria Borchert" userId="eedc652b-7c48-415a-9254-df7dc34eefd4" providerId="ADAL" clId="{9502097E-A4BF-4961-964A-6D854AD399BE}" dt="2025-02-13T14:04:18.628" v="3926" actId="790"/>
          <ac:spMkLst>
            <pc:docMk/>
            <pc:sldMk cId="990685009" sldId="2134808493"/>
            <ac:spMk id="8" creationId="{E3DBE2E8-31B1-6BF9-129C-FBABF3F8287B}"/>
          </ac:spMkLst>
        </pc:spChg>
        <pc:spChg chg="mod">
          <ac:chgData name="Maria Borchert" userId="eedc652b-7c48-415a-9254-df7dc34eefd4" providerId="ADAL" clId="{9502097E-A4BF-4961-964A-6D854AD399BE}" dt="2025-02-13T14:04:18.628" v="3927" actId="790"/>
          <ac:spMkLst>
            <pc:docMk/>
            <pc:sldMk cId="990685009" sldId="2134808493"/>
            <ac:spMk id="9" creationId="{C15084C5-42F6-B05B-376D-22DC563739ED}"/>
          </ac:spMkLst>
        </pc:spChg>
        <pc:spChg chg="mod">
          <ac:chgData name="Maria Borchert" userId="eedc652b-7c48-415a-9254-df7dc34eefd4" providerId="ADAL" clId="{9502097E-A4BF-4961-964A-6D854AD399BE}" dt="2025-02-13T14:04:18.628" v="3928" actId="790"/>
          <ac:spMkLst>
            <pc:docMk/>
            <pc:sldMk cId="990685009" sldId="2134808493"/>
            <ac:spMk id="10" creationId="{17976F14-4FB2-ECFC-056F-A96636626DDC}"/>
          </ac:spMkLst>
        </pc:spChg>
        <pc:spChg chg="mod">
          <ac:chgData name="Maria Borchert" userId="eedc652b-7c48-415a-9254-df7dc34eefd4" providerId="ADAL" clId="{9502097E-A4BF-4961-964A-6D854AD399BE}" dt="2025-02-13T14:04:18.612" v="3914" actId="20577"/>
          <ac:spMkLst>
            <pc:docMk/>
            <pc:sldMk cId="990685009" sldId="2134808493"/>
            <ac:spMk id="11" creationId="{62AE0483-F06F-0086-0A69-F36FA444DDC8}"/>
          </ac:spMkLst>
        </pc:spChg>
        <pc:spChg chg="mod">
          <ac:chgData name="Maria Borchert" userId="eedc652b-7c48-415a-9254-df7dc34eefd4" providerId="ADAL" clId="{9502097E-A4BF-4961-964A-6D854AD399BE}" dt="2025-02-13T14:04:18.612" v="3916" actId="20577"/>
          <ac:spMkLst>
            <pc:docMk/>
            <pc:sldMk cId="990685009" sldId="2134808493"/>
            <ac:spMk id="15" creationId="{C1CB02C4-5FB8-4C2E-7B02-55B71B25EA93}"/>
          </ac:spMkLst>
        </pc:spChg>
        <pc:spChg chg="mod">
          <ac:chgData name="Maria Borchert" userId="eedc652b-7c48-415a-9254-df7dc34eefd4" providerId="ADAL" clId="{9502097E-A4BF-4961-964A-6D854AD399BE}" dt="2025-02-13T14:04:18.612" v="3918" actId="20577"/>
          <ac:spMkLst>
            <pc:docMk/>
            <pc:sldMk cId="990685009" sldId="2134808493"/>
            <ac:spMk id="16" creationId="{21D7453D-4AD5-4B07-754F-B79E57442A53}"/>
          </ac:spMkLst>
        </pc:spChg>
        <pc:spChg chg="del">
          <ac:chgData name="Maria Borchert" userId="eedc652b-7c48-415a-9254-df7dc34eefd4" providerId="ADAL" clId="{9502097E-A4BF-4961-964A-6D854AD399BE}" dt="2025-02-13T14:04:18.628" v="3925" actId="478"/>
          <ac:spMkLst>
            <pc:docMk/>
            <pc:sldMk cId="990685009" sldId="2134808493"/>
            <ac:spMk id="55" creationId="{B1681C5C-6060-4E7F-E0B9-0BE2D855DADF}"/>
          </ac:spMkLst>
        </pc:spChg>
      </pc:sldChg>
      <pc:sldChg chg="del">
        <pc:chgData name="Maria Borchert" userId="eedc652b-7c48-415a-9254-df7dc34eefd4" providerId="ADAL" clId="{9502097E-A4BF-4961-964A-6D854AD399BE}" dt="2025-02-13T10:13:44.140" v="2562" actId="2696"/>
        <pc:sldMkLst>
          <pc:docMk/>
          <pc:sldMk cId="3589158021" sldId="2134808621"/>
        </pc:sldMkLst>
      </pc:sldChg>
      <pc:sldChg chg="modSp add del mod modNotes">
        <pc:chgData name="Maria Borchert" userId="eedc652b-7c48-415a-9254-df7dc34eefd4" providerId="ADAL" clId="{9502097E-A4BF-4961-964A-6D854AD399BE}" dt="2025-02-13T10:18:09.337" v="2652" actId="47"/>
        <pc:sldMkLst>
          <pc:docMk/>
          <pc:sldMk cId="2391437249" sldId="2134808622"/>
        </pc:sldMkLst>
        <pc:spChg chg="mod">
          <ac:chgData name="Maria Borchert" userId="eedc652b-7c48-415a-9254-df7dc34eefd4" providerId="ADAL" clId="{9502097E-A4BF-4961-964A-6D854AD399BE}" dt="2025-02-13T10:13:44.229" v="2564" actId="20577"/>
          <ac:spMkLst>
            <pc:docMk/>
            <pc:sldMk cId="2391437249" sldId="2134808622"/>
            <ac:spMk id="2" creationId="{A3C117B2-BE5E-4B02-8CF3-B4A1D4F58E7C}"/>
          </ac:spMkLst>
        </pc:spChg>
        <pc:spChg chg="mod">
          <ac:chgData name="Maria Borchert" userId="eedc652b-7c48-415a-9254-df7dc34eefd4" providerId="ADAL" clId="{9502097E-A4BF-4961-964A-6D854AD399BE}" dt="2025-02-13T10:13:44.245" v="2578" actId="20577"/>
          <ac:spMkLst>
            <pc:docMk/>
            <pc:sldMk cId="2391437249" sldId="2134808622"/>
            <ac:spMk id="11" creationId="{F027128E-EDEE-AD91-4536-B7272D8DDC94}"/>
          </ac:spMkLst>
        </pc:spChg>
        <pc:spChg chg="mod">
          <ac:chgData name="Maria Borchert" userId="eedc652b-7c48-415a-9254-df7dc34eefd4" providerId="ADAL" clId="{9502097E-A4BF-4961-964A-6D854AD399BE}" dt="2025-02-13T10:13:52.452" v="2582"/>
          <ac:spMkLst>
            <pc:docMk/>
            <pc:sldMk cId="2391437249" sldId="2134808622"/>
            <ac:spMk id="20" creationId="{EC683BBB-5CB1-484D-A087-ED4AAFACE4C9}"/>
          </ac:spMkLst>
        </pc:spChg>
        <pc:spChg chg="mod">
          <ac:chgData name="Maria Borchert" userId="eedc652b-7c48-415a-9254-df7dc34eefd4" providerId="ADAL" clId="{9502097E-A4BF-4961-964A-6D854AD399BE}" dt="2025-02-13T10:13:52.452" v="2581"/>
          <ac:spMkLst>
            <pc:docMk/>
            <pc:sldMk cId="2391437249" sldId="2134808622"/>
            <ac:spMk id="21" creationId="{F126505F-13C3-4582-B34C-45DF0BBEBE13}"/>
          </ac:spMkLst>
        </pc:spChg>
        <pc:spChg chg="mod">
          <ac:chgData name="Maria Borchert" userId="eedc652b-7c48-415a-9254-df7dc34eefd4" providerId="ADAL" clId="{9502097E-A4BF-4961-964A-6D854AD399BE}" dt="2025-02-13T10:13:52.452" v="2585"/>
          <ac:spMkLst>
            <pc:docMk/>
            <pc:sldMk cId="2391437249" sldId="2134808622"/>
            <ac:spMk id="23" creationId="{649CE471-96F1-4F9C-8059-B6039560D000}"/>
          </ac:spMkLst>
        </pc:spChg>
        <pc:spChg chg="mod">
          <ac:chgData name="Maria Borchert" userId="eedc652b-7c48-415a-9254-df7dc34eefd4" providerId="ADAL" clId="{9502097E-A4BF-4961-964A-6D854AD399BE}" dt="2025-02-13T10:13:52.452" v="2584"/>
          <ac:spMkLst>
            <pc:docMk/>
            <pc:sldMk cId="2391437249" sldId="2134808622"/>
            <ac:spMk id="24" creationId="{AC92B5D8-ED52-492A-B924-2FF9656B4102}"/>
          </ac:spMkLst>
        </pc:spChg>
        <pc:spChg chg="mod">
          <ac:chgData name="Maria Borchert" userId="eedc652b-7c48-415a-9254-df7dc34eefd4" providerId="ADAL" clId="{9502097E-A4BF-4961-964A-6D854AD399BE}" dt="2025-02-13T10:13:52.452" v="2588"/>
          <ac:spMkLst>
            <pc:docMk/>
            <pc:sldMk cId="2391437249" sldId="2134808622"/>
            <ac:spMk id="26" creationId="{F45F27AB-C663-47C6-8645-C9C11DA4458E}"/>
          </ac:spMkLst>
        </pc:spChg>
        <pc:spChg chg="mod">
          <ac:chgData name="Maria Borchert" userId="eedc652b-7c48-415a-9254-df7dc34eefd4" providerId="ADAL" clId="{9502097E-A4BF-4961-964A-6D854AD399BE}" dt="2025-02-13T10:13:52.452" v="2587"/>
          <ac:spMkLst>
            <pc:docMk/>
            <pc:sldMk cId="2391437249" sldId="2134808622"/>
            <ac:spMk id="27" creationId="{6F7A8791-31EC-42E2-8D23-030F24D152C0}"/>
          </ac:spMkLst>
        </pc:spChg>
        <pc:spChg chg="mod">
          <ac:chgData name="Maria Borchert" userId="eedc652b-7c48-415a-9254-df7dc34eefd4" providerId="ADAL" clId="{9502097E-A4BF-4961-964A-6D854AD399BE}" dt="2025-02-13T10:13:52.452" v="2591"/>
          <ac:spMkLst>
            <pc:docMk/>
            <pc:sldMk cId="2391437249" sldId="2134808622"/>
            <ac:spMk id="29" creationId="{B45E5375-9743-40C2-A085-D2D74B17A6FB}"/>
          </ac:spMkLst>
        </pc:spChg>
        <pc:spChg chg="mod">
          <ac:chgData name="Maria Borchert" userId="eedc652b-7c48-415a-9254-df7dc34eefd4" providerId="ADAL" clId="{9502097E-A4BF-4961-964A-6D854AD399BE}" dt="2025-02-13T10:13:52.452" v="2590"/>
          <ac:spMkLst>
            <pc:docMk/>
            <pc:sldMk cId="2391437249" sldId="2134808622"/>
            <ac:spMk id="30" creationId="{2011FD65-3960-4EE4-A3F5-AAB08FB5E651}"/>
          </ac:spMkLst>
        </pc:spChg>
        <pc:spChg chg="mod">
          <ac:chgData name="Maria Borchert" userId="eedc652b-7c48-415a-9254-df7dc34eefd4" providerId="ADAL" clId="{9502097E-A4BF-4961-964A-6D854AD399BE}" dt="2025-02-13T10:13:52.452" v="2594"/>
          <ac:spMkLst>
            <pc:docMk/>
            <pc:sldMk cId="2391437249" sldId="2134808622"/>
            <ac:spMk id="32" creationId="{640E9D7A-A80A-4CF7-956D-D16A2B66BFD7}"/>
          </ac:spMkLst>
        </pc:spChg>
        <pc:spChg chg="mod">
          <ac:chgData name="Maria Borchert" userId="eedc652b-7c48-415a-9254-df7dc34eefd4" providerId="ADAL" clId="{9502097E-A4BF-4961-964A-6D854AD399BE}" dt="2025-02-13T10:13:52.452" v="2593"/>
          <ac:spMkLst>
            <pc:docMk/>
            <pc:sldMk cId="2391437249" sldId="2134808622"/>
            <ac:spMk id="33" creationId="{71704FAB-88A3-42D7-8E0D-05D2EA9C96A9}"/>
          </ac:spMkLst>
        </pc:spChg>
        <pc:spChg chg="mod">
          <ac:chgData name="Maria Borchert" userId="eedc652b-7c48-415a-9254-df7dc34eefd4" providerId="ADAL" clId="{9502097E-A4BF-4961-964A-6D854AD399BE}" dt="2025-02-13T10:13:52.452" v="2605"/>
          <ac:spMkLst>
            <pc:docMk/>
            <pc:sldMk cId="2391437249" sldId="2134808622"/>
            <ac:spMk id="35" creationId="{4A636FDA-2F2B-4F8D-AFE8-F8D0D1A6AF88}"/>
          </ac:spMkLst>
        </pc:spChg>
        <pc:spChg chg="mod">
          <ac:chgData name="Maria Borchert" userId="eedc652b-7c48-415a-9254-df7dc34eefd4" providerId="ADAL" clId="{9502097E-A4BF-4961-964A-6D854AD399BE}" dt="2025-02-13T10:13:52.452" v="2604"/>
          <ac:spMkLst>
            <pc:docMk/>
            <pc:sldMk cId="2391437249" sldId="2134808622"/>
            <ac:spMk id="37" creationId="{C28A67F3-FA72-4A47-A5F9-A556F3C1A2B8}"/>
          </ac:spMkLst>
        </pc:spChg>
        <pc:spChg chg="mod">
          <ac:chgData name="Maria Borchert" userId="eedc652b-7c48-415a-9254-df7dc34eefd4" providerId="ADAL" clId="{9502097E-A4BF-4961-964A-6D854AD399BE}" dt="2025-02-13T10:13:52.452" v="2603"/>
          <ac:spMkLst>
            <pc:docMk/>
            <pc:sldMk cId="2391437249" sldId="2134808622"/>
            <ac:spMk id="38" creationId="{1D1415A4-158E-4CC4-B235-0600E6693059}"/>
          </ac:spMkLst>
        </pc:spChg>
        <pc:spChg chg="mod">
          <ac:chgData name="Maria Borchert" userId="eedc652b-7c48-415a-9254-df7dc34eefd4" providerId="ADAL" clId="{9502097E-A4BF-4961-964A-6D854AD399BE}" dt="2025-02-13T10:13:52.452" v="2602"/>
          <ac:spMkLst>
            <pc:docMk/>
            <pc:sldMk cId="2391437249" sldId="2134808622"/>
            <ac:spMk id="39" creationId="{BE6BECF6-977B-4D1B-8894-EB62D3DBB7CE}"/>
          </ac:spMkLst>
        </pc:spChg>
        <pc:spChg chg="mod">
          <ac:chgData name="Maria Borchert" userId="eedc652b-7c48-415a-9254-df7dc34eefd4" providerId="ADAL" clId="{9502097E-A4BF-4961-964A-6D854AD399BE}" dt="2025-02-13T10:13:52.452" v="2601"/>
          <ac:spMkLst>
            <pc:docMk/>
            <pc:sldMk cId="2391437249" sldId="2134808622"/>
            <ac:spMk id="40" creationId="{AA5FF1AE-069D-4D5E-ACB4-6848F716D261}"/>
          </ac:spMkLst>
        </pc:spChg>
        <pc:spChg chg="mod">
          <ac:chgData name="Maria Borchert" userId="eedc652b-7c48-415a-9254-df7dc34eefd4" providerId="ADAL" clId="{9502097E-A4BF-4961-964A-6D854AD399BE}" dt="2025-02-13T10:13:52.452" v="2600"/>
          <ac:spMkLst>
            <pc:docMk/>
            <pc:sldMk cId="2391437249" sldId="2134808622"/>
            <ac:spMk id="41" creationId="{1252FA8A-10BD-41A2-BE3E-8D3B97D6C300}"/>
          </ac:spMkLst>
        </pc:spChg>
        <pc:spChg chg="mod">
          <ac:chgData name="Maria Borchert" userId="eedc652b-7c48-415a-9254-df7dc34eefd4" providerId="ADAL" clId="{9502097E-A4BF-4961-964A-6D854AD399BE}" dt="2025-02-13T10:13:52.452" v="2599"/>
          <ac:spMkLst>
            <pc:docMk/>
            <pc:sldMk cId="2391437249" sldId="2134808622"/>
            <ac:spMk id="42" creationId="{EC46310B-AA1C-4C7E-BECA-66353FD938C8}"/>
          </ac:spMkLst>
        </pc:spChg>
        <pc:spChg chg="mod">
          <ac:chgData name="Maria Borchert" userId="eedc652b-7c48-415a-9254-df7dc34eefd4" providerId="ADAL" clId="{9502097E-A4BF-4961-964A-6D854AD399BE}" dt="2025-02-13T10:13:52.452" v="2598"/>
          <ac:spMkLst>
            <pc:docMk/>
            <pc:sldMk cId="2391437249" sldId="2134808622"/>
            <ac:spMk id="43" creationId="{6C0435F1-C11A-4064-BF2E-0533A270546B}"/>
          </ac:spMkLst>
        </pc:spChg>
        <pc:spChg chg="mod">
          <ac:chgData name="Maria Borchert" userId="eedc652b-7c48-415a-9254-df7dc34eefd4" providerId="ADAL" clId="{9502097E-A4BF-4961-964A-6D854AD399BE}" dt="2025-02-13T10:13:52.452" v="2597"/>
          <ac:spMkLst>
            <pc:docMk/>
            <pc:sldMk cId="2391437249" sldId="2134808622"/>
            <ac:spMk id="44" creationId="{D0CA9E3D-E290-49AD-808F-80F3785A53ED}"/>
          </ac:spMkLst>
        </pc:spChg>
        <pc:spChg chg="mod">
          <ac:chgData name="Maria Borchert" userId="eedc652b-7c48-415a-9254-df7dc34eefd4" providerId="ADAL" clId="{9502097E-A4BF-4961-964A-6D854AD399BE}" dt="2025-02-13T10:13:52.452" v="2596"/>
          <ac:spMkLst>
            <pc:docMk/>
            <pc:sldMk cId="2391437249" sldId="2134808622"/>
            <ac:spMk id="45" creationId="{46CE45F7-7FDA-464E-98BA-037EABB658BF}"/>
          </ac:spMkLst>
        </pc:spChg>
        <pc:spChg chg="mod">
          <ac:chgData name="Maria Borchert" userId="eedc652b-7c48-415a-9254-df7dc34eefd4" providerId="ADAL" clId="{9502097E-A4BF-4961-964A-6D854AD399BE}" dt="2025-02-13T10:13:52.462" v="2608"/>
          <ac:spMkLst>
            <pc:docMk/>
            <pc:sldMk cId="2391437249" sldId="2134808622"/>
            <ac:spMk id="52" creationId="{DDB7F2B9-41FA-4857-D589-3FD1B138B661}"/>
          </ac:spMkLst>
        </pc:spChg>
        <pc:spChg chg="mod">
          <ac:chgData name="Maria Borchert" userId="eedc652b-7c48-415a-9254-df7dc34eefd4" providerId="ADAL" clId="{9502097E-A4BF-4961-964A-6D854AD399BE}" dt="2025-02-13T10:13:44.245" v="2572" actId="20577"/>
          <ac:spMkLst>
            <pc:docMk/>
            <pc:sldMk cId="2391437249" sldId="2134808622"/>
            <ac:spMk id="53" creationId="{A23A8575-1F10-6B0B-65F9-60BF47098292}"/>
          </ac:spMkLst>
        </pc:spChg>
        <pc:spChg chg="mod">
          <ac:chgData name="Maria Borchert" userId="eedc652b-7c48-415a-9254-df7dc34eefd4" providerId="ADAL" clId="{9502097E-A4BF-4961-964A-6D854AD399BE}" dt="2025-02-13T10:13:52.452" v="2607"/>
          <ac:spMkLst>
            <pc:docMk/>
            <pc:sldMk cId="2391437249" sldId="2134808622"/>
            <ac:spMk id="54" creationId="{DD3A4CCB-7FFF-A725-7621-3095725BB643}"/>
          </ac:spMkLst>
        </pc:spChg>
        <pc:spChg chg="mod">
          <ac:chgData name="Maria Borchert" userId="eedc652b-7c48-415a-9254-df7dc34eefd4" providerId="ADAL" clId="{9502097E-A4BF-4961-964A-6D854AD399BE}" dt="2025-02-13T10:13:52.452" v="2606"/>
          <ac:spMkLst>
            <pc:docMk/>
            <pc:sldMk cId="2391437249" sldId="2134808622"/>
            <ac:spMk id="55" creationId="{47B07404-BD19-F9E2-B5A0-5FAEA62A1357}"/>
          </ac:spMkLst>
        </pc:spChg>
        <pc:spChg chg="mod">
          <ac:chgData name="Maria Borchert" userId="eedc652b-7c48-415a-9254-df7dc34eefd4" providerId="ADAL" clId="{9502097E-A4BF-4961-964A-6D854AD399BE}" dt="2025-02-13T10:13:44.245" v="2576" actId="20577"/>
          <ac:spMkLst>
            <pc:docMk/>
            <pc:sldMk cId="2391437249" sldId="2134808622"/>
            <ac:spMk id="56" creationId="{CD2032E2-DEF6-31D3-F18A-B30C577CDDC2}"/>
          </ac:spMkLst>
        </pc:spChg>
        <pc:spChg chg="mod">
          <ac:chgData name="Maria Borchert" userId="eedc652b-7c48-415a-9254-df7dc34eefd4" providerId="ADAL" clId="{9502097E-A4BF-4961-964A-6D854AD399BE}" dt="2025-02-13T10:13:44.245" v="2574" actId="20577"/>
          <ac:spMkLst>
            <pc:docMk/>
            <pc:sldMk cId="2391437249" sldId="2134808622"/>
            <ac:spMk id="57" creationId="{E2084B85-A297-2862-51EB-A6309126E62C}"/>
          </ac:spMkLst>
        </pc:spChg>
        <pc:grpChg chg="mod">
          <ac:chgData name="Maria Borchert" userId="eedc652b-7c48-415a-9254-df7dc34eefd4" providerId="ADAL" clId="{9502097E-A4BF-4961-964A-6D854AD399BE}" dt="2025-02-13T10:13:52.452" v="2580"/>
          <ac:grpSpMkLst>
            <pc:docMk/>
            <pc:sldMk cId="2391437249" sldId="2134808622"/>
            <ac:grpSpMk id="19" creationId="{9555F2AD-97EF-4E1D-97A0-89106DA40D77}"/>
          </ac:grpSpMkLst>
        </pc:grpChg>
        <pc:grpChg chg="mod">
          <ac:chgData name="Maria Borchert" userId="eedc652b-7c48-415a-9254-df7dc34eefd4" providerId="ADAL" clId="{9502097E-A4BF-4961-964A-6D854AD399BE}" dt="2025-02-13T10:13:52.452" v="2583"/>
          <ac:grpSpMkLst>
            <pc:docMk/>
            <pc:sldMk cId="2391437249" sldId="2134808622"/>
            <ac:grpSpMk id="22" creationId="{22903AC7-BCCD-42BB-A387-A6614D6568BE}"/>
          </ac:grpSpMkLst>
        </pc:grpChg>
        <pc:grpChg chg="mod">
          <ac:chgData name="Maria Borchert" userId="eedc652b-7c48-415a-9254-df7dc34eefd4" providerId="ADAL" clId="{9502097E-A4BF-4961-964A-6D854AD399BE}" dt="2025-02-13T10:13:52.452" v="2586"/>
          <ac:grpSpMkLst>
            <pc:docMk/>
            <pc:sldMk cId="2391437249" sldId="2134808622"/>
            <ac:grpSpMk id="25" creationId="{F8F958F7-D3D0-4500-B29A-E9D5A0EA7B07}"/>
          </ac:grpSpMkLst>
        </pc:grpChg>
        <pc:grpChg chg="mod">
          <ac:chgData name="Maria Borchert" userId="eedc652b-7c48-415a-9254-df7dc34eefd4" providerId="ADAL" clId="{9502097E-A4BF-4961-964A-6D854AD399BE}" dt="2025-02-13T10:13:52.452" v="2589"/>
          <ac:grpSpMkLst>
            <pc:docMk/>
            <pc:sldMk cId="2391437249" sldId="2134808622"/>
            <ac:grpSpMk id="28" creationId="{CE998079-E03C-423B-9BD6-B650478E2F0B}"/>
          </ac:grpSpMkLst>
        </pc:grpChg>
        <pc:grpChg chg="mod">
          <ac:chgData name="Maria Borchert" userId="eedc652b-7c48-415a-9254-df7dc34eefd4" providerId="ADAL" clId="{9502097E-A4BF-4961-964A-6D854AD399BE}" dt="2025-02-13T10:13:52.452" v="2592"/>
          <ac:grpSpMkLst>
            <pc:docMk/>
            <pc:sldMk cId="2391437249" sldId="2134808622"/>
            <ac:grpSpMk id="31" creationId="{3FC2EDC4-3340-40B1-8857-8AEB06633068}"/>
          </ac:grpSpMkLst>
        </pc:grpChg>
        <pc:grpChg chg="mod">
          <ac:chgData name="Maria Borchert" userId="eedc652b-7c48-415a-9254-df7dc34eefd4" providerId="ADAL" clId="{9502097E-A4BF-4961-964A-6D854AD399BE}" dt="2025-02-13T10:13:52.452" v="2595"/>
          <ac:grpSpMkLst>
            <pc:docMk/>
            <pc:sldMk cId="2391437249" sldId="2134808622"/>
            <ac:grpSpMk id="34" creationId="{67F12F76-EC0B-494F-87C5-247DA3BE7807}"/>
          </ac:grpSpMkLst>
        </pc:grpChg>
      </pc:sldChg>
      <pc:sldMasterChg chg="modSldLayout">
        <pc:chgData name="Maria Borchert" userId="eedc652b-7c48-415a-9254-df7dc34eefd4" providerId="ADAL" clId="{9502097E-A4BF-4961-964A-6D854AD399BE}" dt="2025-02-18T12:29:06.199" v="9331"/>
        <pc:sldMasterMkLst>
          <pc:docMk/>
          <pc:sldMasterMk cId="2264729620" sldId="2147483648"/>
        </pc:sldMasterMkLst>
        <pc:sldLayoutChg chg="modSp mod">
          <pc:chgData name="Maria Borchert" userId="eedc652b-7c48-415a-9254-df7dc34eefd4" providerId="ADAL" clId="{9502097E-A4BF-4961-964A-6D854AD399BE}" dt="2025-02-18T12:29:06.199" v="9331"/>
          <pc:sldLayoutMkLst>
            <pc:docMk/>
            <pc:sldMasterMk cId="2264729620" sldId="2147483648"/>
            <pc:sldLayoutMk cId="4179810526" sldId="2147483666"/>
          </pc:sldLayoutMkLst>
          <pc:spChg chg="mod">
            <ac:chgData name="Maria Borchert" userId="eedc652b-7c48-415a-9254-df7dc34eefd4" providerId="ADAL" clId="{9502097E-A4BF-4961-964A-6D854AD399BE}" dt="2025-02-18T12:29:06.199" v="9331"/>
            <ac:spMkLst>
              <pc:docMk/>
              <pc:sldMasterMk cId="2264729620" sldId="2147483648"/>
              <pc:sldLayoutMk cId="4179810526" sldId="2147483666"/>
              <ac:spMk id="7" creationId="{4DAC0F8B-4A4D-455D-8D50-154C31AA3BE0}"/>
            </ac:spMkLst>
          </pc:spChg>
          <pc:spChg chg="mod">
            <ac:chgData name="Maria Borchert" userId="eedc652b-7c48-415a-9254-df7dc34eefd4" providerId="ADAL" clId="{9502097E-A4BF-4961-964A-6D854AD399BE}" dt="2025-02-18T12:29:06.199" v="9329"/>
            <ac:spMkLst>
              <pc:docMk/>
              <pc:sldMasterMk cId="2264729620" sldId="2147483648"/>
              <pc:sldLayoutMk cId="4179810526" sldId="2147483666"/>
              <ac:spMk id="9" creationId="{893E3042-2834-4DDC-A64E-0471DC6D18BD}"/>
            </ac:spMkLst>
          </pc:spChg>
          <pc:spChg chg="mod">
            <ac:chgData name="Maria Borchert" userId="eedc652b-7c48-415a-9254-df7dc34eefd4" providerId="ADAL" clId="{9502097E-A4BF-4961-964A-6D854AD399BE}" dt="2025-02-18T12:29:06.199" v="9327"/>
            <ac:spMkLst>
              <pc:docMk/>
              <pc:sldMasterMk cId="2264729620" sldId="2147483648"/>
              <pc:sldLayoutMk cId="4179810526" sldId="2147483666"/>
              <ac:spMk id="10" creationId="{34D3CC7E-1D5E-477C-9141-519D3F059291}"/>
            </ac:spMkLst>
          </pc:spChg>
        </pc:sldLayoutChg>
        <pc:sldLayoutChg chg="modSp mod">
          <pc:chgData name="Maria Borchert" userId="eedc652b-7c48-415a-9254-df7dc34eefd4" providerId="ADAL" clId="{9502097E-A4BF-4961-964A-6D854AD399BE}" dt="2025-02-13T13:42:14.708" v="3265"/>
          <pc:sldLayoutMkLst>
            <pc:docMk/>
            <pc:sldMasterMk cId="2264729620" sldId="2147483648"/>
            <pc:sldLayoutMk cId="3453439750" sldId="2147483677"/>
          </pc:sldLayoutMkLst>
          <pc:spChg chg="mod">
            <ac:chgData name="Maria Borchert" userId="eedc652b-7c48-415a-9254-df7dc34eefd4" providerId="ADAL" clId="{9502097E-A4BF-4961-964A-6D854AD399BE}" dt="2025-02-13T13:42:14.708" v="3265"/>
            <ac:spMkLst>
              <pc:docMk/>
              <pc:sldMasterMk cId="2264729620" sldId="2147483648"/>
              <pc:sldLayoutMk cId="3453439750" sldId="2147483677"/>
              <ac:spMk id="9" creationId="{0B07DB40-DBD6-4EA1-8E67-8EA03178A609}"/>
            </ac:spMkLst>
          </pc:spChg>
          <pc:spChg chg="mod">
            <ac:chgData name="Maria Borchert" userId="eedc652b-7c48-415a-9254-df7dc34eefd4" providerId="ADAL" clId="{9502097E-A4BF-4961-964A-6D854AD399BE}" dt="2025-02-13T13:42:14.708" v="3263"/>
            <ac:spMkLst>
              <pc:docMk/>
              <pc:sldMasterMk cId="2264729620" sldId="2147483648"/>
              <pc:sldLayoutMk cId="3453439750" sldId="2147483677"/>
              <ac:spMk id="10" creationId="{63C11FEC-D812-4EB3-9A64-42F1696D70D4}"/>
            </ac:spMkLst>
          </pc:spChg>
        </pc:sldLayoutChg>
        <pc:sldLayoutChg chg="modSp mod">
          <pc:chgData name="Maria Borchert" userId="eedc652b-7c48-415a-9254-df7dc34eefd4" providerId="ADAL" clId="{9502097E-A4BF-4961-964A-6D854AD399BE}" dt="2025-02-13T09:51:17.267" v="2225"/>
          <pc:sldLayoutMkLst>
            <pc:docMk/>
            <pc:sldMasterMk cId="2264729620" sldId="2147483648"/>
            <pc:sldLayoutMk cId="1518923834" sldId="2147483682"/>
          </pc:sldLayoutMkLst>
          <pc:spChg chg="mod">
            <ac:chgData name="Maria Borchert" userId="eedc652b-7c48-415a-9254-df7dc34eefd4" providerId="ADAL" clId="{9502097E-A4BF-4961-964A-6D854AD399BE}" dt="2025-02-13T09:51:17.267" v="2225"/>
            <ac:spMkLst>
              <pc:docMk/>
              <pc:sldMasterMk cId="2264729620" sldId="2147483648"/>
              <pc:sldLayoutMk cId="1518923834" sldId="2147483682"/>
              <ac:spMk id="7" creationId="{4DAC0F8B-4A4D-455D-8D50-154C31AA3BE0}"/>
            </ac:spMkLst>
          </pc:spChg>
          <pc:spChg chg="mod">
            <ac:chgData name="Maria Borchert" userId="eedc652b-7c48-415a-9254-df7dc34eefd4" providerId="ADAL" clId="{9502097E-A4BF-4961-964A-6D854AD399BE}" dt="2025-02-13T09:51:17.267" v="2223"/>
            <ac:spMkLst>
              <pc:docMk/>
              <pc:sldMasterMk cId="2264729620" sldId="2147483648"/>
              <pc:sldLayoutMk cId="1518923834" sldId="2147483682"/>
              <ac:spMk id="9" creationId="{893E3042-2834-4DDC-A64E-0471DC6D18BD}"/>
            </ac:spMkLst>
          </pc:spChg>
          <pc:spChg chg="mod">
            <ac:chgData name="Maria Borchert" userId="eedc652b-7c48-415a-9254-df7dc34eefd4" providerId="ADAL" clId="{9502097E-A4BF-4961-964A-6D854AD399BE}" dt="2025-02-13T09:51:17.266" v="2221"/>
            <ac:spMkLst>
              <pc:docMk/>
              <pc:sldMasterMk cId="2264729620" sldId="2147483648"/>
              <pc:sldLayoutMk cId="1518923834" sldId="2147483682"/>
              <ac:spMk id="10" creationId="{34D3CC7E-1D5E-477C-9141-519D3F059291}"/>
            </ac:spMkLst>
          </pc:spChg>
        </pc:sldLayoutChg>
        <pc:sldLayoutChg chg="modSp">
          <pc:chgData name="Maria Borchert" userId="eedc652b-7c48-415a-9254-df7dc34eefd4" providerId="ADAL" clId="{9502097E-A4BF-4961-964A-6D854AD399BE}" dt="2025-02-17T20:17:29.919" v="9162"/>
          <pc:sldLayoutMkLst>
            <pc:docMk/>
            <pc:sldMasterMk cId="2264729620" sldId="2147483648"/>
            <pc:sldLayoutMk cId="2070214117" sldId="2147483683"/>
          </pc:sldLayoutMkLst>
          <pc:spChg chg="mod">
            <ac:chgData name="Maria Borchert" userId="eedc652b-7c48-415a-9254-df7dc34eefd4" providerId="ADAL" clId="{9502097E-A4BF-4961-964A-6D854AD399BE}" dt="2025-02-17T20:17:29.919" v="9158"/>
            <ac:spMkLst>
              <pc:docMk/>
              <pc:sldMasterMk cId="2264729620" sldId="2147483648"/>
              <pc:sldLayoutMk cId="2070214117" sldId="2147483683"/>
              <ac:spMk id="8" creationId="{7D3148F9-2D63-42F8-AA94-9AA4BDDD3A45}"/>
            </ac:spMkLst>
          </pc:spChg>
          <pc:spChg chg="mod">
            <ac:chgData name="Maria Borchert" userId="eedc652b-7c48-415a-9254-df7dc34eefd4" providerId="ADAL" clId="{9502097E-A4BF-4961-964A-6D854AD399BE}" dt="2025-02-17T20:17:29.919" v="9160"/>
            <ac:spMkLst>
              <pc:docMk/>
              <pc:sldMasterMk cId="2264729620" sldId="2147483648"/>
              <pc:sldLayoutMk cId="2070214117" sldId="2147483683"/>
              <ac:spMk id="10" creationId="{A27B272F-0A02-4556-8035-1AFBA7037082}"/>
            </ac:spMkLst>
          </pc:spChg>
          <pc:spChg chg="mod">
            <ac:chgData name="Maria Borchert" userId="eedc652b-7c48-415a-9254-df7dc34eefd4" providerId="ADAL" clId="{9502097E-A4BF-4961-964A-6D854AD399BE}" dt="2025-02-17T20:17:29.919" v="9162"/>
            <ac:spMkLst>
              <pc:docMk/>
              <pc:sldMasterMk cId="2264729620" sldId="2147483648"/>
              <pc:sldLayoutMk cId="2070214117" sldId="2147483683"/>
              <ac:spMk id="12" creationId="{F6F306AD-528B-44F2-97F6-C1072B0EEA69}"/>
            </ac:spMkLst>
          </pc:spChg>
        </pc:sldLayoutChg>
      </pc:sldMasterChg>
    </pc:docChg>
  </pc:docChgLst>
  <pc:docChgLst>
    <pc:chgData name="Jan Grothe" userId="S::jan.grothe@deutschebahn.com::9a5b43c3-3b76-4003-8773-abf5a834b3b0" providerId="AD" clId="Web-{0F761764-8378-0729-901C-861FA17B0014}"/>
    <pc:docChg chg="mod modSld">
      <pc:chgData name="Jan Grothe" userId="S::jan.grothe@deutschebahn.com::9a5b43c3-3b76-4003-8773-abf5a834b3b0" providerId="AD" clId="Web-{0F761764-8378-0729-901C-861FA17B0014}" dt="2025-02-16T16:48:27.471" v="806" actId="1076"/>
      <pc:docMkLst>
        <pc:docMk/>
      </pc:docMkLst>
      <pc:sldChg chg="modSp">
        <pc:chgData name="Jan Grothe" userId="S::jan.grothe@deutschebahn.com::9a5b43c3-3b76-4003-8773-abf5a834b3b0" providerId="AD" clId="Web-{0F761764-8378-0729-901C-861FA17B0014}" dt="2025-02-16T16:19:45.417" v="276" actId="20577"/>
        <pc:sldMkLst>
          <pc:docMk/>
          <pc:sldMk cId="1052180046" sldId="337"/>
        </pc:sldMkLst>
        <pc:spChg chg="mod">
          <ac:chgData name="Jan Grothe" userId="S::jan.grothe@deutschebahn.com::9a5b43c3-3b76-4003-8773-abf5a834b3b0" providerId="AD" clId="Web-{0F761764-8378-0729-901C-861FA17B0014}" dt="2025-02-16T16:19:45.417" v="276" actId="20577"/>
          <ac:spMkLst>
            <pc:docMk/>
            <pc:sldMk cId="1052180046" sldId="337"/>
            <ac:spMk id="4" creationId="{2098C416-4733-4D94-B10D-026E52E16223}"/>
          </ac:spMkLst>
        </pc:spChg>
      </pc:sldChg>
      <pc:sldChg chg="modSp">
        <pc:chgData name="Jan Grothe" userId="S::jan.grothe@deutschebahn.com::9a5b43c3-3b76-4003-8773-abf5a834b3b0" providerId="AD" clId="Web-{0F761764-8378-0729-901C-861FA17B0014}" dt="2025-02-16T16:10:01.630" v="167" actId="20577"/>
        <pc:sldMkLst>
          <pc:docMk/>
          <pc:sldMk cId="2535831654" sldId="373"/>
        </pc:sldMkLst>
        <pc:spChg chg="mod">
          <ac:chgData name="Jan Grothe" userId="S::jan.grothe@deutschebahn.com::9a5b43c3-3b76-4003-8773-abf5a834b3b0" providerId="AD" clId="Web-{0F761764-8378-0729-901C-861FA17B0014}" dt="2025-02-16T16:10:01.630" v="167" actId="20577"/>
          <ac:spMkLst>
            <pc:docMk/>
            <pc:sldMk cId="2535831654" sldId="373"/>
            <ac:spMk id="73" creationId="{0FC0E89F-A54B-F715-63D7-C21CC6CC13D8}"/>
          </ac:spMkLst>
        </pc:spChg>
      </pc:sldChg>
      <pc:sldChg chg="modSp">
        <pc:chgData name="Jan Grothe" userId="S::jan.grothe@deutschebahn.com::9a5b43c3-3b76-4003-8773-abf5a834b3b0" providerId="AD" clId="Web-{0F761764-8378-0729-901C-861FA17B0014}" dt="2025-02-16T16:18:35.899" v="271" actId="1076"/>
        <pc:sldMkLst>
          <pc:docMk/>
          <pc:sldMk cId="3515373624" sldId="374"/>
        </pc:sldMkLst>
        <pc:spChg chg="mod">
          <ac:chgData name="Jan Grothe" userId="S::jan.grothe@deutschebahn.com::9a5b43c3-3b76-4003-8773-abf5a834b3b0" providerId="AD" clId="Web-{0F761764-8378-0729-901C-861FA17B0014}" dt="2025-02-16T16:18:35.899" v="271" actId="1076"/>
          <ac:spMkLst>
            <pc:docMk/>
            <pc:sldMk cId="3515373624" sldId="374"/>
            <ac:spMk id="2" creationId="{6D8D6B52-4067-E1AF-3DAB-936F320CEF69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13:12.904" v="178" actId="20577"/>
          <ac:spMkLst>
            <pc:docMk/>
            <pc:sldMk cId="3515373624" sldId="374"/>
            <ac:spMk id="7" creationId="{A6FEB5D6-451B-009F-19EB-475C3D6A562C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18:31.242" v="270" actId="20577"/>
          <ac:spMkLst>
            <pc:docMk/>
            <pc:sldMk cId="3515373624" sldId="374"/>
            <ac:spMk id="17" creationId="{8F7E6404-C0F5-9977-9892-49E1BFFFBE72}"/>
          </ac:spMkLst>
        </pc:spChg>
      </pc:sldChg>
      <pc:sldChg chg="addSp modSp">
        <pc:chgData name="Jan Grothe" userId="S::jan.grothe@deutschebahn.com::9a5b43c3-3b76-4003-8773-abf5a834b3b0" providerId="AD" clId="Web-{0F761764-8378-0729-901C-861FA17B0014}" dt="2025-02-16T16:23:10.329" v="308" actId="1076"/>
        <pc:sldMkLst>
          <pc:docMk/>
          <pc:sldMk cId="2984210910" sldId="376"/>
        </pc:sldMkLst>
        <pc:spChg chg="add mod">
          <ac:chgData name="Jan Grothe" userId="S::jan.grothe@deutschebahn.com::9a5b43c3-3b76-4003-8773-abf5a834b3b0" providerId="AD" clId="Web-{0F761764-8378-0729-901C-861FA17B0014}" dt="2025-02-16T16:23:10.329" v="308" actId="1076"/>
          <ac:spMkLst>
            <pc:docMk/>
            <pc:sldMk cId="2984210910" sldId="376"/>
            <ac:spMk id="11" creationId="{89C1F584-05C6-332C-ED11-305BBD2A37F4}"/>
          </ac:spMkLst>
        </pc:spChg>
        <pc:spChg chg="mod">
          <ac:chgData name="Jan Grothe" userId="S::jan.grothe@deutschebahn.com::9a5b43c3-3b76-4003-8773-abf5a834b3b0" providerId="AD" clId="Web-{0F761764-8378-0729-901C-861FA17B0014}" dt="2025-02-16T12:42:01.625" v="46" actId="20577"/>
          <ac:spMkLst>
            <pc:docMk/>
            <pc:sldMk cId="2984210910" sldId="376"/>
            <ac:spMk id="23" creationId="{B92AF077-D788-23DF-E0C3-FAE7C94CE385}"/>
          </ac:spMkLst>
        </pc:spChg>
        <pc:spChg chg="mod">
          <ac:chgData name="Jan Grothe" userId="S::jan.grothe@deutschebahn.com::9a5b43c3-3b76-4003-8773-abf5a834b3b0" providerId="AD" clId="Web-{0F761764-8378-0729-901C-861FA17B0014}" dt="2025-02-16T12:40:59.622" v="29" actId="1076"/>
          <ac:spMkLst>
            <pc:docMk/>
            <pc:sldMk cId="2984210910" sldId="376"/>
            <ac:spMk id="31" creationId="{7617F58C-F596-EA74-C1A3-B563C3274170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1:59.499" v="284" actId="20577"/>
          <ac:spMkLst>
            <pc:docMk/>
            <pc:sldMk cId="2984210910" sldId="376"/>
            <ac:spMk id="32" creationId="{EEEDDFDE-AEF5-9EB7-B1EC-5FC3ABB41CFC}"/>
          </ac:spMkLst>
        </pc:spChg>
      </pc:sldChg>
      <pc:sldChg chg="modSp">
        <pc:chgData name="Jan Grothe" userId="S::jan.grothe@deutschebahn.com::9a5b43c3-3b76-4003-8773-abf5a834b3b0" providerId="AD" clId="Web-{0F761764-8378-0729-901C-861FA17B0014}" dt="2025-02-16T16:32:57.020" v="604" actId="20577"/>
        <pc:sldMkLst>
          <pc:docMk/>
          <pc:sldMk cId="2592013104" sldId="378"/>
        </pc:sldMkLst>
        <pc:spChg chg="mod">
          <ac:chgData name="Jan Grothe" userId="S::jan.grothe@deutschebahn.com::9a5b43c3-3b76-4003-8773-abf5a834b3b0" providerId="AD" clId="Web-{0F761764-8378-0729-901C-861FA17B0014}" dt="2025-02-16T16:32:57.020" v="604" actId="20577"/>
          <ac:spMkLst>
            <pc:docMk/>
            <pc:sldMk cId="2592013104" sldId="378"/>
            <ac:spMk id="20" creationId="{9EFE6B99-3DF6-BBE4-AA10-C168E3FC381F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32:07.378" v="571" actId="20577"/>
          <ac:spMkLst>
            <pc:docMk/>
            <pc:sldMk cId="2592013104" sldId="378"/>
            <ac:spMk id="21" creationId="{3007E2CD-66C9-2058-3AB9-C1971F1DD7D6}"/>
          </ac:spMkLst>
        </pc:spChg>
      </pc:sldChg>
      <pc:sldChg chg="modSp">
        <pc:chgData name="Jan Grothe" userId="S::jan.grothe@deutschebahn.com::9a5b43c3-3b76-4003-8773-abf5a834b3b0" providerId="AD" clId="Web-{0F761764-8378-0729-901C-861FA17B0014}" dt="2025-02-16T12:47:22.549" v="93" actId="20577"/>
        <pc:sldMkLst>
          <pc:docMk/>
          <pc:sldMk cId="885184693" sldId="379"/>
        </pc:sldMkLst>
        <pc:spChg chg="mod">
          <ac:chgData name="Jan Grothe" userId="S::jan.grothe@deutschebahn.com::9a5b43c3-3b76-4003-8773-abf5a834b3b0" providerId="AD" clId="Web-{0F761764-8378-0729-901C-861FA17B0014}" dt="2025-02-16T12:47:22.549" v="93" actId="20577"/>
          <ac:spMkLst>
            <pc:docMk/>
            <pc:sldMk cId="885184693" sldId="379"/>
            <ac:spMk id="7" creationId="{3BA7BC2D-644C-1419-2B48-A7FCA357D202}"/>
          </ac:spMkLst>
        </pc:spChg>
      </pc:sldChg>
      <pc:sldChg chg="modSp">
        <pc:chgData name="Jan Grothe" userId="S::jan.grothe@deutschebahn.com::9a5b43c3-3b76-4003-8773-abf5a834b3b0" providerId="AD" clId="Web-{0F761764-8378-0729-901C-861FA17B0014}" dt="2025-02-16T16:46:38.093" v="788" actId="20577"/>
        <pc:sldMkLst>
          <pc:docMk/>
          <pc:sldMk cId="3358373049" sldId="380"/>
        </pc:sldMkLst>
        <pc:spChg chg="mod">
          <ac:chgData name="Jan Grothe" userId="S::jan.grothe@deutschebahn.com::9a5b43c3-3b76-4003-8773-abf5a834b3b0" providerId="AD" clId="Web-{0F761764-8378-0729-901C-861FA17B0014}" dt="2025-02-16T16:36:44.918" v="606" actId="20577"/>
          <ac:spMkLst>
            <pc:docMk/>
            <pc:sldMk cId="3358373049" sldId="380"/>
            <ac:spMk id="3" creationId="{78C7A15E-F6BE-0529-9121-19B6AC077DFB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46:38.093" v="788" actId="20577"/>
          <ac:spMkLst>
            <pc:docMk/>
            <pc:sldMk cId="3358373049" sldId="380"/>
            <ac:spMk id="19" creationId="{8C60D8BB-8629-4893-F9CB-11EBBC76CCE7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42:03.428" v="747" actId="20577"/>
          <ac:spMkLst>
            <pc:docMk/>
            <pc:sldMk cId="3358373049" sldId="380"/>
            <ac:spMk id="20" creationId="{D12E1338-90CB-633A-9B4F-C9A4B72764DE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41:06.942" v="718" actId="20577"/>
          <ac:spMkLst>
            <pc:docMk/>
            <pc:sldMk cId="3358373049" sldId="380"/>
            <ac:spMk id="21" creationId="{81BA53AE-862A-2B02-E42D-0B4366250F9F}"/>
          </ac:spMkLst>
        </pc:spChg>
      </pc:sldChg>
      <pc:sldChg chg="modSp">
        <pc:chgData name="Jan Grothe" userId="S::jan.grothe@deutschebahn.com::9a5b43c3-3b76-4003-8773-abf5a834b3b0" providerId="AD" clId="Web-{0F761764-8378-0729-901C-861FA17B0014}" dt="2025-02-16T16:48:27.471" v="806" actId="1076"/>
        <pc:sldMkLst>
          <pc:docMk/>
          <pc:sldMk cId="2161970989" sldId="381"/>
        </pc:sldMkLst>
        <pc:spChg chg="mod">
          <ac:chgData name="Jan Grothe" userId="S::jan.grothe@deutschebahn.com::9a5b43c3-3b76-4003-8773-abf5a834b3b0" providerId="AD" clId="Web-{0F761764-8378-0729-901C-861FA17B0014}" dt="2025-02-16T16:10:41.006" v="172" actId="20577"/>
          <ac:spMkLst>
            <pc:docMk/>
            <pc:sldMk cId="2161970989" sldId="381"/>
            <ac:spMk id="2" creationId="{83CB1099-F332-BD51-0CA7-80BF9D212942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48:26.737" v="805" actId="20577"/>
          <ac:spMkLst>
            <pc:docMk/>
            <pc:sldMk cId="2161970989" sldId="381"/>
            <ac:spMk id="3" creationId="{2B6BA5AC-EE74-F30C-C3C4-3A504F52497A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47:25.329" v="796" actId="1076"/>
          <ac:spMkLst>
            <pc:docMk/>
            <pc:sldMk cId="2161970989" sldId="381"/>
            <ac:spMk id="7" creationId="{3CF6EB03-2A38-B817-1DBF-76D971E3BEFB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47:31.922" v="797" actId="1076"/>
          <ac:spMkLst>
            <pc:docMk/>
            <pc:sldMk cId="2161970989" sldId="381"/>
            <ac:spMk id="9" creationId="{DE386221-7521-133E-F237-576DFB80BF9F}"/>
          </ac:spMkLst>
        </pc:spChg>
        <pc:spChg chg="mod">
          <ac:chgData name="Jan Grothe" userId="S::jan.grothe@deutschebahn.com::9a5b43c3-3b76-4003-8773-abf5a834b3b0" providerId="AD" clId="Web-{0F761764-8378-0729-901C-861FA17B0014}" dt="2025-02-16T12:51:13.887" v="137" actId="20577"/>
          <ac:spMkLst>
            <pc:docMk/>
            <pc:sldMk cId="2161970989" sldId="381"/>
            <ac:spMk id="14" creationId="{F1CE36BF-6118-D132-E368-696F52769610}"/>
          </ac:spMkLst>
        </pc:spChg>
        <pc:picChg chg="mod">
          <ac:chgData name="Jan Grothe" userId="S::jan.grothe@deutschebahn.com::9a5b43c3-3b76-4003-8773-abf5a834b3b0" providerId="AD" clId="Web-{0F761764-8378-0729-901C-861FA17B0014}" dt="2025-02-16T16:48:27.471" v="806" actId="1076"/>
          <ac:picMkLst>
            <pc:docMk/>
            <pc:sldMk cId="2161970989" sldId="381"/>
            <ac:picMk id="13" creationId="{044C5538-3E5F-421A-7179-2E49CADD7887}"/>
          </ac:picMkLst>
        </pc:picChg>
      </pc:sldChg>
      <pc:sldChg chg="modSp">
        <pc:chgData name="Jan Grothe" userId="S::jan.grothe@deutschebahn.com::9a5b43c3-3b76-4003-8773-abf5a834b3b0" providerId="AD" clId="Web-{0F761764-8378-0729-901C-861FA17B0014}" dt="2025-02-16T12:52:12.014" v="162" actId="20577"/>
        <pc:sldMkLst>
          <pc:docMk/>
          <pc:sldMk cId="444502989" sldId="382"/>
        </pc:sldMkLst>
        <pc:spChg chg="mod">
          <ac:chgData name="Jan Grothe" userId="S::jan.grothe@deutschebahn.com::9a5b43c3-3b76-4003-8773-abf5a834b3b0" providerId="AD" clId="Web-{0F761764-8378-0729-901C-861FA17B0014}" dt="2025-02-16T12:52:12.014" v="162" actId="20577"/>
          <ac:spMkLst>
            <pc:docMk/>
            <pc:sldMk cId="444502989" sldId="382"/>
            <ac:spMk id="3" creationId="{31FCED2D-CCA6-529D-4734-923E6BB692BB}"/>
          </ac:spMkLst>
        </pc:spChg>
      </pc:sldChg>
      <pc:sldChg chg="addSp delSp modSp">
        <pc:chgData name="Jan Grothe" userId="S::jan.grothe@deutschebahn.com::9a5b43c3-3b76-4003-8773-abf5a834b3b0" providerId="AD" clId="Web-{0F761764-8378-0729-901C-861FA17B0014}" dt="2025-02-16T16:29:39.685" v="497" actId="20577"/>
        <pc:sldMkLst>
          <pc:docMk/>
          <pc:sldMk cId="3949062877" sldId="384"/>
        </pc:sldMkLst>
        <pc:spChg chg="mod">
          <ac:chgData name="Jan Grothe" userId="S::jan.grothe@deutschebahn.com::9a5b43c3-3b76-4003-8773-abf5a834b3b0" providerId="AD" clId="Web-{0F761764-8378-0729-901C-861FA17B0014}" dt="2025-02-16T12:42:14.875" v="56" actId="20577"/>
          <ac:spMkLst>
            <pc:docMk/>
            <pc:sldMk cId="3949062877" sldId="384"/>
            <ac:spMk id="27" creationId="{7F51F8C3-8447-4B41-12AE-07420980FC06}"/>
          </ac:spMkLst>
        </pc:spChg>
        <pc:spChg chg="del">
          <ac:chgData name="Jan Grothe" userId="S::jan.grothe@deutschebahn.com::9a5b43c3-3b76-4003-8773-abf5a834b3b0" providerId="AD" clId="Web-{0F761764-8378-0729-901C-861FA17B0014}" dt="2025-02-16T16:24:02.894" v="312"/>
          <ac:spMkLst>
            <pc:docMk/>
            <pc:sldMk cId="3949062877" sldId="384"/>
            <ac:spMk id="28" creationId="{7189CC82-746A-16C8-6313-4D3CA85C3556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7:07.978" v="424" actId="20577"/>
          <ac:spMkLst>
            <pc:docMk/>
            <pc:sldMk cId="3949062877" sldId="384"/>
            <ac:spMk id="29" creationId="{A1291F69-DBE4-9C07-98AB-5F4C198AEE3D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5:06.864" v="363" actId="1076"/>
          <ac:spMkLst>
            <pc:docMk/>
            <pc:sldMk cId="3949062877" sldId="384"/>
            <ac:spMk id="30" creationId="{7FC209F4-19F1-F15E-5A3C-0107043C064E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5:53.131" v="379" actId="1076"/>
          <ac:spMkLst>
            <pc:docMk/>
            <pc:sldMk cId="3949062877" sldId="384"/>
            <ac:spMk id="31" creationId="{8F258F8A-71A2-AB24-3113-3D7362488954}"/>
          </ac:spMkLst>
        </pc:spChg>
        <pc:spChg chg="del">
          <ac:chgData name="Jan Grothe" userId="S::jan.grothe@deutschebahn.com::9a5b43c3-3b76-4003-8773-abf5a834b3b0" providerId="AD" clId="Web-{0F761764-8378-0729-901C-861FA17B0014}" dt="2025-02-16T16:24:02.894" v="311"/>
          <ac:spMkLst>
            <pc:docMk/>
            <pc:sldMk cId="3949062877" sldId="384"/>
            <ac:spMk id="32" creationId="{18641316-B922-27D6-1D50-BF36B87E759E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9:39.685" v="497" actId="20577"/>
          <ac:spMkLst>
            <pc:docMk/>
            <pc:sldMk cId="3949062877" sldId="384"/>
            <ac:spMk id="33" creationId="{546C4FD3-35FD-D39F-1D51-DADC07F5BAD4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7:55.260" v="444" actId="20577"/>
          <ac:spMkLst>
            <pc:docMk/>
            <pc:sldMk cId="3949062877" sldId="384"/>
            <ac:spMk id="34" creationId="{7CEE08E4-9723-D1C3-5310-F82F69DBDFA6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5:43.459" v="378" actId="20577"/>
          <ac:spMkLst>
            <pc:docMk/>
            <pc:sldMk cId="3949062877" sldId="384"/>
            <ac:spMk id="35" creationId="{241A5ACC-9EF8-C4AC-623D-1A38B595A59E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4:14.191" v="349" actId="1076"/>
          <ac:spMkLst>
            <pc:docMk/>
            <pc:sldMk cId="3949062877" sldId="384"/>
            <ac:spMk id="36" creationId="{73B41763-0555-86A8-D3EC-847A8EE0EF0A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5:09.333" v="365" actId="1076"/>
          <ac:spMkLst>
            <pc:docMk/>
            <pc:sldMk cId="3949062877" sldId="384"/>
            <ac:spMk id="37" creationId="{D6629586-CC8D-01EE-BB98-E83AD2367505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4:50.645" v="354" actId="1076"/>
          <ac:spMkLst>
            <pc:docMk/>
            <pc:sldMk cId="3949062877" sldId="384"/>
            <ac:spMk id="38" creationId="{2EC11BF0-C475-19C2-9DE7-B7ACCFF094D9}"/>
          </ac:spMkLst>
        </pc:spChg>
        <pc:spChg chg="del">
          <ac:chgData name="Jan Grothe" userId="S::jan.grothe@deutschebahn.com::9a5b43c3-3b76-4003-8773-abf5a834b3b0" providerId="AD" clId="Web-{0F761764-8378-0729-901C-861FA17B0014}" dt="2025-02-16T16:24:02.894" v="313"/>
          <ac:spMkLst>
            <pc:docMk/>
            <pc:sldMk cId="3949062877" sldId="384"/>
            <ac:spMk id="39" creationId="{662853B8-1403-6FAF-6DFA-D680C594C5CF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4:14.191" v="348" actId="1076"/>
          <ac:spMkLst>
            <pc:docMk/>
            <pc:sldMk cId="3949062877" sldId="384"/>
            <ac:spMk id="52" creationId="{0825F02A-8255-8DED-E31C-78E20783DCC6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5:06.817" v="361" actId="1076"/>
          <ac:spMkLst>
            <pc:docMk/>
            <pc:sldMk cId="3949062877" sldId="384"/>
            <ac:spMk id="53" creationId="{0755754F-9AAB-EEE7-A851-D7B11DA406AB}"/>
          </ac:spMkLst>
        </pc:spChg>
        <pc:spChg chg="mod">
          <ac:chgData name="Jan Grothe" userId="S::jan.grothe@deutschebahn.com::9a5b43c3-3b76-4003-8773-abf5a834b3b0" providerId="AD" clId="Web-{0F761764-8378-0729-901C-861FA17B0014}" dt="2025-02-16T16:24:50.723" v="355" actId="1076"/>
          <ac:spMkLst>
            <pc:docMk/>
            <pc:sldMk cId="3949062877" sldId="384"/>
            <ac:spMk id="54" creationId="{21ED957D-A7C5-EF43-BD9D-A6A4A10FD570}"/>
          </ac:spMkLst>
        </pc:spChg>
        <pc:spChg chg="del">
          <ac:chgData name="Jan Grothe" userId="S::jan.grothe@deutschebahn.com::9a5b43c3-3b76-4003-8773-abf5a834b3b0" providerId="AD" clId="Web-{0F761764-8378-0729-901C-861FA17B0014}" dt="2025-02-16T16:23:53.237" v="309"/>
          <ac:spMkLst>
            <pc:docMk/>
            <pc:sldMk cId="3949062877" sldId="384"/>
            <ac:spMk id="55" creationId="{EC7EDD5B-4DA8-6886-574A-1DCA5F0300CE}"/>
          </ac:spMkLst>
        </pc:spChg>
        <pc:grpChg chg="mod">
          <ac:chgData name="Jan Grothe" userId="S::jan.grothe@deutschebahn.com::9a5b43c3-3b76-4003-8773-abf5a834b3b0" providerId="AD" clId="Web-{0F761764-8378-0729-901C-861FA17B0014}" dt="2025-02-16T16:25:58.413" v="380" actId="1076"/>
          <ac:grpSpMkLst>
            <pc:docMk/>
            <pc:sldMk cId="3949062877" sldId="384"/>
            <ac:grpSpMk id="57" creationId="{0A5A34AE-2B80-59EF-1272-085E9EBEBE0D}"/>
          </ac:grpSpMkLst>
        </pc:grpChg>
        <pc:grpChg chg="mod">
          <ac:chgData name="Jan Grothe" userId="S::jan.grothe@deutschebahn.com::9a5b43c3-3b76-4003-8773-abf5a834b3b0" providerId="AD" clId="Web-{0F761764-8378-0729-901C-861FA17B0014}" dt="2025-02-16T16:25:06.833" v="362" actId="1076"/>
          <ac:grpSpMkLst>
            <pc:docMk/>
            <pc:sldMk cId="3949062877" sldId="384"/>
            <ac:grpSpMk id="60" creationId="{21F197A4-78FE-249C-4D89-97DE9570F5B4}"/>
          </ac:grpSpMkLst>
        </pc:grpChg>
        <pc:grpChg chg="del mod">
          <ac:chgData name="Jan Grothe" userId="S::jan.grothe@deutschebahn.com::9a5b43c3-3b76-4003-8773-abf5a834b3b0" providerId="AD" clId="Web-{0F761764-8378-0729-901C-861FA17B0014}" dt="2025-02-16T16:27:12.884" v="425"/>
          <ac:grpSpMkLst>
            <pc:docMk/>
            <pc:sldMk cId="3949062877" sldId="384"/>
            <ac:grpSpMk id="63" creationId="{CED052E3-E684-890E-6834-6C47DBEF6E87}"/>
          </ac:grpSpMkLst>
        </pc:grpChg>
        <pc:grpChg chg="del">
          <ac:chgData name="Jan Grothe" userId="S::jan.grothe@deutschebahn.com::9a5b43c3-3b76-4003-8773-abf5a834b3b0" providerId="AD" clId="Web-{0F761764-8378-0729-901C-861FA17B0014}" dt="2025-02-16T16:24:02.894" v="310"/>
          <ac:grpSpMkLst>
            <pc:docMk/>
            <pc:sldMk cId="3949062877" sldId="384"/>
            <ac:grpSpMk id="66" creationId="{16881C84-41D9-83DB-76BC-DC7291417521}"/>
          </ac:grpSpMkLst>
        </pc:grpChg>
        <pc:picChg chg="add mod">
          <ac:chgData name="Jan Grothe" userId="S::jan.grothe@deutschebahn.com::9a5b43c3-3b76-4003-8773-abf5a834b3b0" providerId="AD" clId="Web-{0F761764-8378-0729-901C-861FA17B0014}" dt="2025-02-16T16:27:19.228" v="427" actId="1076"/>
          <ac:picMkLst>
            <pc:docMk/>
            <pc:sldMk cId="3949062877" sldId="384"/>
            <ac:picMk id="6" creationId="{45FE1EE3-4B8F-B391-7E2A-6767E059C9D6}"/>
          </ac:picMkLst>
        </pc:picChg>
        <pc:picChg chg="mod">
          <ac:chgData name="Jan Grothe" userId="S::jan.grothe@deutschebahn.com::9a5b43c3-3b76-4003-8773-abf5a834b3b0" providerId="AD" clId="Web-{0F761764-8378-0729-901C-861FA17B0014}" dt="2025-02-16T16:24:14.191" v="351" actId="1076"/>
          <ac:picMkLst>
            <pc:docMk/>
            <pc:sldMk cId="3949062877" sldId="384"/>
            <ac:picMk id="15" creationId="{4CACE0F6-90D4-0036-A855-7302B859F42C}"/>
          </ac:picMkLst>
        </pc:picChg>
        <pc:cxnChg chg="mod">
          <ac:chgData name="Jan Grothe" userId="S::jan.grothe@deutschebahn.com::9a5b43c3-3b76-4003-8773-abf5a834b3b0" providerId="AD" clId="Web-{0F761764-8378-0729-901C-861FA17B0014}" dt="2025-02-16T16:25:13.052" v="366" actId="1076"/>
          <ac:cxnSpMkLst>
            <pc:docMk/>
            <pc:sldMk cId="3949062877" sldId="384"/>
            <ac:cxnSpMk id="24" creationId="{B045E027-0635-AC15-6F08-8C2F9E5E7A7F}"/>
          </ac:cxnSpMkLst>
        </pc:cxnChg>
        <pc:cxnChg chg="mod">
          <ac:chgData name="Jan Grothe" userId="S::jan.grothe@deutschebahn.com::9a5b43c3-3b76-4003-8773-abf5a834b3b0" providerId="AD" clId="Web-{0F761764-8378-0729-901C-861FA17B0014}" dt="2025-02-16T16:25:00.692" v="360" actId="1076"/>
          <ac:cxnSpMkLst>
            <pc:docMk/>
            <pc:sldMk cId="3949062877" sldId="384"/>
            <ac:cxnSpMk id="25" creationId="{98A7BC57-FE63-691D-49CA-661F97E426A4}"/>
          </ac:cxnSpMkLst>
        </pc:cxnChg>
        <pc:cxnChg chg="del mod">
          <ac:chgData name="Jan Grothe" userId="S::jan.grothe@deutschebahn.com::9a5b43c3-3b76-4003-8773-abf5a834b3b0" providerId="AD" clId="Web-{0F761764-8378-0729-901C-861FA17B0014}" dt="2025-02-16T16:24:53.645" v="359"/>
          <ac:cxnSpMkLst>
            <pc:docMk/>
            <pc:sldMk cId="3949062877" sldId="384"/>
            <ac:cxnSpMk id="26" creationId="{7FB15B3F-FE5A-FD1D-5F1F-BC0AF0E5109E}"/>
          </ac:cxnSpMkLst>
        </pc:cxnChg>
      </pc:sldChg>
    </pc:docChg>
  </pc:docChgLst>
  <pc:docChgLst>
    <pc:chgData name="Juliane Bauer" userId="185ca497-70ec-4a25-a03e-5bb5ab4bf1e4" providerId="ADAL" clId="{FD87E423-1E10-4627-B79E-39F5DAA23E4B}"/>
    <pc:docChg chg="undo redo custSel addSld delSld modSld sldOrd modMainMaster">
      <pc:chgData name="Juliane Bauer" userId="185ca497-70ec-4a25-a03e-5bb5ab4bf1e4" providerId="ADAL" clId="{FD87E423-1E10-4627-B79E-39F5DAA23E4B}" dt="2025-02-14T14:21:10.574" v="5635" actId="47"/>
      <pc:docMkLst>
        <pc:docMk/>
      </pc:docMkLst>
      <pc:sldChg chg="del">
        <pc:chgData name="Juliane Bauer" userId="185ca497-70ec-4a25-a03e-5bb5ab4bf1e4" providerId="ADAL" clId="{FD87E423-1E10-4627-B79E-39F5DAA23E4B}" dt="2025-02-14T13:21:19.641" v="4132" actId="2696"/>
        <pc:sldMkLst>
          <pc:docMk/>
          <pc:sldMk cId="222224800" sldId="338"/>
        </pc:sldMkLst>
      </pc:sldChg>
      <pc:sldChg chg="del">
        <pc:chgData name="Juliane Bauer" userId="185ca497-70ec-4a25-a03e-5bb5ab4bf1e4" providerId="ADAL" clId="{FD87E423-1E10-4627-B79E-39F5DAA23E4B}" dt="2025-02-14T13:36:29.492" v="4401" actId="2696"/>
        <pc:sldMkLst>
          <pc:docMk/>
          <pc:sldMk cId="2108644316" sldId="339"/>
        </pc:sldMkLst>
      </pc:sldChg>
      <pc:sldChg chg="del">
        <pc:chgData name="Juliane Bauer" userId="185ca497-70ec-4a25-a03e-5bb5ab4bf1e4" providerId="ADAL" clId="{FD87E423-1E10-4627-B79E-39F5DAA23E4B}" dt="2025-02-14T13:39:54.432" v="4613" actId="2696"/>
        <pc:sldMkLst>
          <pc:docMk/>
          <pc:sldMk cId="2785133192" sldId="358"/>
        </pc:sldMkLst>
      </pc:sldChg>
      <pc:sldChg chg="del">
        <pc:chgData name="Juliane Bauer" userId="185ca497-70ec-4a25-a03e-5bb5ab4bf1e4" providerId="ADAL" clId="{FD87E423-1E10-4627-B79E-39F5DAA23E4B}" dt="2025-02-14T13:21:39.114" v="4136" actId="2696"/>
        <pc:sldMkLst>
          <pc:docMk/>
          <pc:sldMk cId="1224229939" sldId="366"/>
        </pc:sldMkLst>
      </pc:sldChg>
      <pc:sldChg chg="modSp mod">
        <pc:chgData name="Juliane Bauer" userId="185ca497-70ec-4a25-a03e-5bb5ab4bf1e4" providerId="ADAL" clId="{FD87E423-1E10-4627-B79E-39F5DAA23E4B}" dt="2025-02-14T09:11:53.621" v="763" actId="20577"/>
        <pc:sldMkLst>
          <pc:docMk/>
          <pc:sldMk cId="3515373624" sldId="374"/>
        </pc:sldMkLst>
        <pc:spChg chg="mod">
          <ac:chgData name="Juliane Bauer" userId="185ca497-70ec-4a25-a03e-5bb5ab4bf1e4" providerId="ADAL" clId="{FD87E423-1E10-4627-B79E-39F5DAA23E4B}" dt="2025-02-14T09:11:53.621" v="763" actId="20577"/>
          <ac:spMkLst>
            <pc:docMk/>
            <pc:sldMk cId="3515373624" sldId="374"/>
            <ac:spMk id="10" creationId="{D2AC2919-3F99-4552-23A5-BE3BD19234C3}"/>
          </ac:spMkLst>
        </pc:spChg>
      </pc:sldChg>
      <pc:sldChg chg="modSp mod">
        <pc:chgData name="Juliane Bauer" userId="185ca497-70ec-4a25-a03e-5bb5ab4bf1e4" providerId="ADAL" clId="{FD87E423-1E10-4627-B79E-39F5DAA23E4B}" dt="2025-02-14T12:52:22.413" v="3922" actId="1076"/>
        <pc:sldMkLst>
          <pc:docMk/>
          <pc:sldMk cId="3358373049" sldId="380"/>
        </pc:sldMkLst>
        <pc:spChg chg="mod">
          <ac:chgData name="Juliane Bauer" userId="185ca497-70ec-4a25-a03e-5bb5ab4bf1e4" providerId="ADAL" clId="{FD87E423-1E10-4627-B79E-39F5DAA23E4B}" dt="2025-02-14T12:52:22.413" v="3922" actId="1076"/>
          <ac:spMkLst>
            <pc:docMk/>
            <pc:sldMk cId="3358373049" sldId="380"/>
            <ac:spMk id="2" creationId="{5E6ACB3E-D5C6-25BA-82F1-11DBAB9A7E1D}"/>
          </ac:spMkLst>
        </pc:spChg>
      </pc:sldChg>
      <pc:sldChg chg="modSp add del mod ord setBg">
        <pc:chgData name="Juliane Bauer" userId="185ca497-70ec-4a25-a03e-5bb5ab4bf1e4" providerId="ADAL" clId="{FD87E423-1E10-4627-B79E-39F5DAA23E4B}" dt="2025-02-14T14:21:10.574" v="5635" actId="47"/>
        <pc:sldMkLst>
          <pc:docMk/>
          <pc:sldMk cId="925330534" sldId="385"/>
        </pc:sldMkLst>
        <pc:spChg chg="mod">
          <ac:chgData name="Juliane Bauer" userId="185ca497-70ec-4a25-a03e-5bb5ab4bf1e4" providerId="ADAL" clId="{FD87E423-1E10-4627-B79E-39F5DAA23E4B}" dt="2025-02-14T08:55:51.217" v="463" actId="1035"/>
          <ac:spMkLst>
            <pc:docMk/>
            <pc:sldMk cId="925330534" sldId="385"/>
            <ac:spMk id="4" creationId="{2098C416-4733-4D94-B10D-026E52E16223}"/>
          </ac:spMkLst>
        </pc:spChg>
        <pc:spChg chg="mod">
          <ac:chgData name="Juliane Bauer" userId="185ca497-70ec-4a25-a03e-5bb5ab4bf1e4" providerId="ADAL" clId="{FD87E423-1E10-4627-B79E-39F5DAA23E4B}" dt="2025-02-14T08:55:51.217" v="463" actId="1035"/>
          <ac:spMkLst>
            <pc:docMk/>
            <pc:sldMk cId="925330534" sldId="385"/>
            <ac:spMk id="5" creationId="{8B7A94F5-D6FA-4778-B58F-A062218E0A76}"/>
          </ac:spMkLst>
        </pc:spChg>
        <pc:spChg chg="mod">
          <ac:chgData name="Juliane Bauer" userId="185ca497-70ec-4a25-a03e-5bb5ab4bf1e4" providerId="ADAL" clId="{FD87E423-1E10-4627-B79E-39F5DAA23E4B}" dt="2025-02-14T08:43:43.731" v="1" actId="120"/>
          <ac:spMkLst>
            <pc:docMk/>
            <pc:sldMk cId="925330534" sldId="385"/>
            <ac:spMk id="6" creationId="{52205788-99C0-4E93-8342-A8B1FAAD7BDE}"/>
          </ac:spMkLst>
        </pc:spChg>
        <pc:spChg chg="mod">
          <ac:chgData name="Juliane Bauer" userId="185ca497-70ec-4a25-a03e-5bb5ab4bf1e4" providerId="ADAL" clId="{FD87E423-1E10-4627-B79E-39F5DAA23E4B}" dt="2025-02-14T08:55:56.397" v="476" actId="1036"/>
          <ac:spMkLst>
            <pc:docMk/>
            <pc:sldMk cId="925330534" sldId="385"/>
            <ac:spMk id="14" creationId="{65E64316-9D4A-62DE-59F9-BA8E695F1681}"/>
          </ac:spMkLst>
        </pc:spChg>
        <pc:picChg chg="mod modCrop">
          <ac:chgData name="Juliane Bauer" userId="185ca497-70ec-4a25-a03e-5bb5ab4bf1e4" providerId="ADAL" clId="{FD87E423-1E10-4627-B79E-39F5DAA23E4B}" dt="2025-02-14T09:21:10.003" v="849" actId="732"/>
          <ac:picMkLst>
            <pc:docMk/>
            <pc:sldMk cId="925330534" sldId="385"/>
            <ac:picMk id="11" creationId="{15B6C2BC-A7CF-10D0-D4EB-FF674CDA0257}"/>
          </ac:picMkLst>
        </pc:picChg>
      </pc:sldChg>
      <pc:sldChg chg="addSp delSp modSp add del mod ord">
        <pc:chgData name="Juliane Bauer" userId="185ca497-70ec-4a25-a03e-5bb5ab4bf1e4" providerId="ADAL" clId="{FD87E423-1E10-4627-B79E-39F5DAA23E4B}" dt="2025-02-14T14:21:10.574" v="5635" actId="47"/>
        <pc:sldMkLst>
          <pc:docMk/>
          <pc:sldMk cId="3844238526" sldId="386"/>
        </pc:sldMkLst>
        <pc:spChg chg="add del mod">
          <ac:chgData name="Juliane Bauer" userId="185ca497-70ec-4a25-a03e-5bb5ab4bf1e4" providerId="ADAL" clId="{FD87E423-1E10-4627-B79E-39F5DAA23E4B}" dt="2025-02-14T08:57:55.320" v="544" actId="14100"/>
          <ac:spMkLst>
            <pc:docMk/>
            <pc:sldMk cId="3844238526" sldId="386"/>
            <ac:spMk id="5" creationId="{86BB4894-301C-6A12-DEFD-772299818638}"/>
          </ac:spMkLst>
        </pc:spChg>
        <pc:spChg chg="del mod">
          <ac:chgData name="Juliane Bauer" userId="185ca497-70ec-4a25-a03e-5bb5ab4bf1e4" providerId="ADAL" clId="{FD87E423-1E10-4627-B79E-39F5DAA23E4B}" dt="2025-02-14T08:58:57.467" v="553" actId="478"/>
          <ac:spMkLst>
            <pc:docMk/>
            <pc:sldMk cId="3844238526" sldId="386"/>
            <ac:spMk id="7" creationId="{3BA7BC2D-644C-1419-2B48-A7FCA357D202}"/>
          </ac:spMkLst>
        </pc:spChg>
        <pc:spChg chg="add del mod">
          <ac:chgData name="Juliane Bauer" userId="185ca497-70ec-4a25-a03e-5bb5ab4bf1e4" providerId="ADAL" clId="{FD87E423-1E10-4627-B79E-39F5DAA23E4B}" dt="2025-02-14T08:55:13.602" v="404" actId="478"/>
          <ac:spMkLst>
            <pc:docMk/>
            <pc:sldMk cId="3844238526" sldId="386"/>
            <ac:spMk id="8" creationId="{57B69243-7B6B-F218-488A-1AE2715FF2CB}"/>
          </ac:spMkLst>
        </pc:spChg>
        <pc:spChg chg="add del mod">
          <ac:chgData name="Juliane Bauer" userId="185ca497-70ec-4a25-a03e-5bb5ab4bf1e4" providerId="ADAL" clId="{FD87E423-1E10-4627-B79E-39F5DAA23E4B}" dt="2025-02-14T08:55:17.750" v="410" actId="478"/>
          <ac:spMkLst>
            <pc:docMk/>
            <pc:sldMk cId="3844238526" sldId="386"/>
            <ac:spMk id="10" creationId="{2569F60F-F18C-7DB1-A4E0-8FB099AF179B}"/>
          </ac:spMkLst>
        </pc:spChg>
        <pc:spChg chg="add mod">
          <ac:chgData name="Juliane Bauer" userId="185ca497-70ec-4a25-a03e-5bb5ab4bf1e4" providerId="ADAL" clId="{FD87E423-1E10-4627-B79E-39F5DAA23E4B}" dt="2025-02-14T08:59:04.067" v="554" actId="1076"/>
          <ac:spMkLst>
            <pc:docMk/>
            <pc:sldMk cId="3844238526" sldId="386"/>
            <ac:spMk id="11" creationId="{D39D37AE-02C5-2CBE-36C0-13E0ECDA71FC}"/>
          </ac:spMkLst>
        </pc:spChg>
        <pc:spChg chg="add del">
          <ac:chgData name="Juliane Bauer" userId="185ca497-70ec-4a25-a03e-5bb5ab4bf1e4" providerId="ADAL" clId="{FD87E423-1E10-4627-B79E-39F5DAA23E4B}" dt="2025-02-14T08:59:47.701" v="605" actId="478"/>
          <ac:spMkLst>
            <pc:docMk/>
            <pc:sldMk cId="3844238526" sldId="386"/>
            <ac:spMk id="13" creationId="{C9BE10FB-9E31-724F-29E6-6B99DC7FCE7B}"/>
          </ac:spMkLst>
        </pc:spChg>
        <pc:spChg chg="mod">
          <ac:chgData name="Juliane Bauer" userId="185ca497-70ec-4a25-a03e-5bb5ab4bf1e4" providerId="ADAL" clId="{FD87E423-1E10-4627-B79E-39F5DAA23E4B}" dt="2025-02-14T08:55:07.829" v="401" actId="20577"/>
          <ac:spMkLst>
            <pc:docMk/>
            <pc:sldMk cId="3844238526" sldId="386"/>
            <ac:spMk id="19" creationId="{DA03E275-7DA4-5AA0-B72D-EA6405F12D86}"/>
          </ac:spMkLst>
        </pc:spChg>
        <pc:spChg chg="del">
          <ac:chgData name="Juliane Bauer" userId="185ca497-70ec-4a25-a03e-5bb5ab4bf1e4" providerId="ADAL" clId="{FD87E423-1E10-4627-B79E-39F5DAA23E4B}" dt="2025-02-14T08:55:06.757" v="400" actId="478"/>
          <ac:spMkLst>
            <pc:docMk/>
            <pc:sldMk cId="3844238526" sldId="386"/>
            <ac:spMk id="35" creationId="{F14303BD-2F2A-DFCC-5D73-28D41A8855E3}"/>
          </ac:spMkLst>
        </pc:spChg>
        <pc:spChg chg="mod">
          <ac:chgData name="Juliane Bauer" userId="185ca497-70ec-4a25-a03e-5bb5ab4bf1e4" providerId="ADAL" clId="{FD87E423-1E10-4627-B79E-39F5DAA23E4B}" dt="2025-02-14T08:55:14.535" v="407"/>
          <ac:spMkLst>
            <pc:docMk/>
            <pc:sldMk cId="3844238526" sldId="386"/>
            <ac:spMk id="37" creationId="{575DCAB2-8EF6-67F1-E07D-2D4899BFDD2A}"/>
          </ac:spMkLst>
        </pc:spChg>
        <pc:spChg chg="mod">
          <ac:chgData name="Juliane Bauer" userId="185ca497-70ec-4a25-a03e-5bb5ab4bf1e4" providerId="ADAL" clId="{FD87E423-1E10-4627-B79E-39F5DAA23E4B}" dt="2025-02-14T08:55:35.680" v="429"/>
          <ac:spMkLst>
            <pc:docMk/>
            <pc:sldMk cId="3844238526" sldId="386"/>
            <ac:spMk id="60" creationId="{C6F93329-8FC9-7C0A-B676-AAFCA652D9ED}"/>
          </ac:spMkLst>
        </pc:spChg>
        <pc:spChg chg="del">
          <ac:chgData name="Juliane Bauer" userId="185ca497-70ec-4a25-a03e-5bb5ab4bf1e4" providerId="ADAL" clId="{FD87E423-1E10-4627-B79E-39F5DAA23E4B}" dt="2025-02-14T08:55:32.717" v="425" actId="478"/>
          <ac:spMkLst>
            <pc:docMk/>
            <pc:sldMk cId="3844238526" sldId="386"/>
            <ac:spMk id="62" creationId="{C90D929D-A40F-45EB-C6AD-CFA70BEF82C5}"/>
          </ac:spMkLst>
        </pc:spChg>
        <pc:spChg chg="del mod">
          <ac:chgData name="Juliane Bauer" userId="185ca497-70ec-4a25-a03e-5bb5ab4bf1e4" providerId="ADAL" clId="{FD87E423-1E10-4627-B79E-39F5DAA23E4B}" dt="2025-02-14T08:55:20.845" v="412" actId="478"/>
          <ac:spMkLst>
            <pc:docMk/>
            <pc:sldMk cId="3844238526" sldId="386"/>
            <ac:spMk id="63" creationId="{91C32546-E4B7-69F8-6B13-C80691A7FAA6}"/>
          </ac:spMkLst>
        </pc:spChg>
        <pc:spChg chg="mod">
          <ac:chgData name="Juliane Bauer" userId="185ca497-70ec-4a25-a03e-5bb5ab4bf1e4" providerId="ADAL" clId="{FD87E423-1E10-4627-B79E-39F5DAA23E4B}" dt="2025-02-14T08:55:27.079" v="422"/>
          <ac:spMkLst>
            <pc:docMk/>
            <pc:sldMk cId="3844238526" sldId="386"/>
            <ac:spMk id="68" creationId="{B5DE502B-FBF0-D77A-0386-7C5D924541C2}"/>
          </ac:spMkLst>
        </pc:spChg>
        <pc:spChg chg="del mod">
          <ac:chgData name="Juliane Bauer" userId="185ca497-70ec-4a25-a03e-5bb5ab4bf1e4" providerId="ADAL" clId="{FD87E423-1E10-4627-B79E-39F5DAA23E4B}" dt="2025-02-14T08:55:29.373" v="424" actId="478"/>
          <ac:spMkLst>
            <pc:docMk/>
            <pc:sldMk cId="3844238526" sldId="386"/>
            <ac:spMk id="70" creationId="{2EE53871-F63C-06C7-5846-60523F7D0B6C}"/>
          </ac:spMkLst>
        </pc:spChg>
        <pc:spChg chg="del">
          <ac:chgData name="Juliane Bauer" userId="185ca497-70ec-4a25-a03e-5bb5ab4bf1e4" providerId="ADAL" clId="{FD87E423-1E10-4627-B79E-39F5DAA23E4B}" dt="2025-02-14T08:47:03.065" v="125" actId="478"/>
          <ac:spMkLst>
            <pc:docMk/>
            <pc:sldMk cId="3844238526" sldId="386"/>
            <ac:spMk id="73" creationId="{0FC0E89F-A54B-F715-63D7-C21CC6CC13D8}"/>
          </ac:spMkLst>
        </pc:spChg>
        <pc:grpChg chg="del">
          <ac:chgData name="Juliane Bauer" userId="185ca497-70ec-4a25-a03e-5bb5ab4bf1e4" providerId="ADAL" clId="{FD87E423-1E10-4627-B79E-39F5DAA23E4B}" dt="2025-02-14T08:55:08.956" v="402" actId="478"/>
          <ac:grpSpMkLst>
            <pc:docMk/>
            <pc:sldMk cId="3844238526" sldId="386"/>
            <ac:grpSpMk id="14" creationId="{0A5007CA-0B57-8E77-2B87-27A045CA0D59}"/>
          </ac:grpSpMkLst>
        </pc:grpChg>
        <pc:grpChg chg="del mod">
          <ac:chgData name="Juliane Bauer" userId="185ca497-70ec-4a25-a03e-5bb5ab4bf1e4" providerId="ADAL" clId="{FD87E423-1E10-4627-B79E-39F5DAA23E4B}" dt="2025-02-14T08:55:15.517" v="408" actId="478"/>
          <ac:grpSpMkLst>
            <pc:docMk/>
            <pc:sldMk cId="3844238526" sldId="386"/>
            <ac:grpSpMk id="36" creationId="{53A83872-6E43-7A13-05BD-0B12491649BA}"/>
          </ac:grpSpMkLst>
        </pc:grpChg>
        <pc:grpChg chg="del">
          <ac:chgData name="Juliane Bauer" userId="185ca497-70ec-4a25-a03e-5bb5ab4bf1e4" providerId="ADAL" clId="{FD87E423-1E10-4627-B79E-39F5DAA23E4B}" dt="2025-02-14T08:55:35.213" v="426" actId="478"/>
          <ac:grpSpMkLst>
            <pc:docMk/>
            <pc:sldMk cId="3844238526" sldId="386"/>
            <ac:grpSpMk id="53" creationId="{C62E268E-0CB0-1DDE-F270-4939D84C088A}"/>
          </ac:grpSpMkLst>
        </pc:grpChg>
        <pc:grpChg chg="del mod">
          <ac:chgData name="Juliane Bauer" userId="185ca497-70ec-4a25-a03e-5bb5ab4bf1e4" providerId="ADAL" clId="{FD87E423-1E10-4627-B79E-39F5DAA23E4B}" dt="2025-02-14T08:55:36.924" v="430" actId="478"/>
          <ac:grpSpMkLst>
            <pc:docMk/>
            <pc:sldMk cId="3844238526" sldId="386"/>
            <ac:grpSpMk id="59" creationId="{B1BA6BC2-F0A5-3300-C5AC-99188B3DDD50}"/>
          </ac:grpSpMkLst>
        </pc:grpChg>
        <pc:grpChg chg="del mod">
          <ac:chgData name="Juliane Bauer" userId="185ca497-70ec-4a25-a03e-5bb5ab4bf1e4" providerId="ADAL" clId="{FD87E423-1E10-4627-B79E-39F5DAA23E4B}" dt="2025-02-14T08:55:27.597" v="423" actId="478"/>
          <ac:grpSpMkLst>
            <pc:docMk/>
            <pc:sldMk cId="3844238526" sldId="386"/>
            <ac:grpSpMk id="67" creationId="{F192470B-F785-5BB3-C138-A0BA3D01501E}"/>
          </ac:grpSpMkLst>
        </pc:grpChg>
        <pc:picChg chg="mod">
          <ac:chgData name="Juliane Bauer" userId="185ca497-70ec-4a25-a03e-5bb5ab4bf1e4" providerId="ADAL" clId="{FD87E423-1E10-4627-B79E-39F5DAA23E4B}" dt="2025-02-14T08:55:14.535" v="406"/>
          <ac:picMkLst>
            <pc:docMk/>
            <pc:sldMk cId="3844238526" sldId="386"/>
            <ac:picMk id="38" creationId="{704B00BA-061A-449A-F86B-A6FCAD0D7D68}"/>
          </ac:picMkLst>
        </pc:picChg>
        <pc:picChg chg="mod">
          <ac:chgData name="Juliane Bauer" userId="185ca497-70ec-4a25-a03e-5bb5ab4bf1e4" providerId="ADAL" clId="{FD87E423-1E10-4627-B79E-39F5DAA23E4B}" dt="2025-02-14T08:55:35.680" v="428"/>
          <ac:picMkLst>
            <pc:docMk/>
            <pc:sldMk cId="3844238526" sldId="386"/>
            <ac:picMk id="61" creationId="{2055713D-5A12-42CC-D2FF-0E69077960CB}"/>
          </ac:picMkLst>
        </pc:picChg>
        <pc:picChg chg="mod">
          <ac:chgData name="Juliane Bauer" userId="185ca497-70ec-4a25-a03e-5bb5ab4bf1e4" providerId="ADAL" clId="{FD87E423-1E10-4627-B79E-39F5DAA23E4B}" dt="2025-02-14T08:55:27.079" v="421"/>
          <ac:picMkLst>
            <pc:docMk/>
            <pc:sldMk cId="3844238526" sldId="386"/>
            <ac:picMk id="69" creationId="{48F726E4-AF73-1A1F-6390-094ABC8EE499}"/>
          </ac:picMkLst>
        </pc:picChg>
        <pc:picChg chg="add del mod">
          <ac:chgData name="Juliane Bauer" userId="185ca497-70ec-4a25-a03e-5bb5ab4bf1e4" providerId="ADAL" clId="{FD87E423-1E10-4627-B79E-39F5DAA23E4B}" dt="2025-02-14T08:57:07.908" v="506" actId="1076"/>
          <ac:picMkLst>
            <pc:docMk/>
            <pc:sldMk cId="3844238526" sldId="386"/>
            <ac:picMk id="77" creationId="{AE15399F-D769-770A-6034-1553C71C5202}"/>
          </ac:picMkLst>
        </pc:picChg>
      </pc:sldChg>
      <pc:sldChg chg="addSp delSp modSp add del mod ord">
        <pc:chgData name="Juliane Bauer" userId="185ca497-70ec-4a25-a03e-5bb5ab4bf1e4" providerId="ADAL" clId="{FD87E423-1E10-4627-B79E-39F5DAA23E4B}" dt="2025-02-14T14:21:10.574" v="5635" actId="47"/>
        <pc:sldMkLst>
          <pc:docMk/>
          <pc:sldMk cId="3229894864" sldId="387"/>
        </pc:sldMkLst>
        <pc:spChg chg="add del mod">
          <ac:chgData name="Juliane Bauer" userId="185ca497-70ec-4a25-a03e-5bb5ab4bf1e4" providerId="ADAL" clId="{FD87E423-1E10-4627-B79E-39F5DAA23E4B}" dt="2025-02-14T13:59:18.771" v="5432" actId="20577"/>
          <ac:spMkLst>
            <pc:docMk/>
            <pc:sldMk cId="3229894864" sldId="387"/>
            <ac:spMk id="2" creationId="{D301EC08-4BAE-5C26-E94A-5FD1CC2BE44C}"/>
          </ac:spMkLst>
        </pc:spChg>
        <pc:spChg chg="mod">
          <ac:chgData name="Juliane Bauer" userId="185ca497-70ec-4a25-a03e-5bb5ab4bf1e4" providerId="ADAL" clId="{FD87E423-1E10-4627-B79E-39F5DAA23E4B}" dt="2025-02-14T13:59:48.324" v="5437" actId="20577"/>
          <ac:spMkLst>
            <pc:docMk/>
            <pc:sldMk cId="3229894864" sldId="387"/>
            <ac:spMk id="7" creationId="{3BA7BC2D-644C-1419-2B48-A7FCA357D202}"/>
          </ac:spMkLst>
        </pc:spChg>
        <pc:spChg chg="del">
          <ac:chgData name="Juliane Bauer" userId="185ca497-70ec-4a25-a03e-5bb5ab4bf1e4" providerId="ADAL" clId="{FD87E423-1E10-4627-B79E-39F5DAA23E4B}" dt="2025-02-14T08:47:21.281" v="139" actId="478"/>
          <ac:spMkLst>
            <pc:docMk/>
            <pc:sldMk cId="3229894864" sldId="387"/>
            <ac:spMk id="16" creationId="{9251DB66-5BE4-3F4D-E918-283D7E76CEE9}"/>
          </ac:spMkLst>
        </pc:spChg>
        <pc:spChg chg="del">
          <ac:chgData name="Juliane Bauer" userId="185ca497-70ec-4a25-a03e-5bb5ab4bf1e4" providerId="ADAL" clId="{FD87E423-1E10-4627-B79E-39F5DAA23E4B}" dt="2025-02-14T08:47:14.760" v="133" actId="478"/>
          <ac:spMkLst>
            <pc:docMk/>
            <pc:sldMk cId="3229894864" sldId="387"/>
            <ac:spMk id="19" creationId="{DA03E275-7DA4-5AA0-B72D-EA6405F12D86}"/>
          </ac:spMkLst>
        </pc:spChg>
        <pc:spChg chg="del">
          <ac:chgData name="Juliane Bauer" userId="185ca497-70ec-4a25-a03e-5bb5ab4bf1e4" providerId="ADAL" clId="{FD87E423-1E10-4627-B79E-39F5DAA23E4B}" dt="2025-02-14T08:47:18.152" v="134" actId="478"/>
          <ac:spMkLst>
            <pc:docMk/>
            <pc:sldMk cId="3229894864" sldId="387"/>
            <ac:spMk id="35" creationId="{F14303BD-2F2A-DFCC-5D73-28D41A8855E3}"/>
          </ac:spMkLst>
        </pc:spChg>
        <pc:spChg chg="mod">
          <ac:chgData name="Juliane Bauer" userId="185ca497-70ec-4a25-a03e-5bb5ab4bf1e4" providerId="ADAL" clId="{FD87E423-1E10-4627-B79E-39F5DAA23E4B}" dt="2025-02-14T08:47:18.533" v="137"/>
          <ac:spMkLst>
            <pc:docMk/>
            <pc:sldMk cId="3229894864" sldId="387"/>
            <ac:spMk id="37" creationId="{575DCAB2-8EF6-67F1-E07D-2D4899BFDD2A}"/>
          </ac:spMkLst>
        </pc:spChg>
        <pc:spChg chg="mod">
          <ac:chgData name="Juliane Bauer" userId="185ca497-70ec-4a25-a03e-5bb5ab4bf1e4" providerId="ADAL" clId="{FD87E423-1E10-4627-B79E-39F5DAA23E4B}" dt="2025-02-14T13:54:12.922" v="5249"/>
          <ac:spMkLst>
            <pc:docMk/>
            <pc:sldMk cId="3229894864" sldId="387"/>
            <ac:spMk id="60" creationId="{C6F93329-8FC9-7C0A-B676-AAFCA652D9ED}"/>
          </ac:spMkLst>
        </pc:spChg>
        <pc:spChg chg="del">
          <ac:chgData name="Juliane Bauer" userId="185ca497-70ec-4a25-a03e-5bb5ab4bf1e4" providerId="ADAL" clId="{FD87E423-1E10-4627-B79E-39F5DAA23E4B}" dt="2025-02-14T08:47:07.022" v="126" actId="478"/>
          <ac:spMkLst>
            <pc:docMk/>
            <pc:sldMk cId="3229894864" sldId="387"/>
            <ac:spMk id="62" creationId="{C90D929D-A40F-45EB-C6AD-CFA70BEF82C5}"/>
          </ac:spMkLst>
        </pc:spChg>
        <pc:spChg chg="del">
          <ac:chgData name="Juliane Bauer" userId="185ca497-70ec-4a25-a03e-5bb5ab4bf1e4" providerId="ADAL" clId="{FD87E423-1E10-4627-B79E-39F5DAA23E4B}" dt="2025-02-14T08:47:08.609" v="127" actId="478"/>
          <ac:spMkLst>
            <pc:docMk/>
            <pc:sldMk cId="3229894864" sldId="387"/>
            <ac:spMk id="63" creationId="{91C32546-E4B7-69F8-6B13-C80691A7FAA6}"/>
          </ac:spMkLst>
        </pc:spChg>
        <pc:spChg chg="mod">
          <ac:chgData name="Juliane Bauer" userId="185ca497-70ec-4a25-a03e-5bb5ab4bf1e4" providerId="ADAL" clId="{FD87E423-1E10-4627-B79E-39F5DAA23E4B}" dt="2025-02-14T08:47:09.001" v="130"/>
          <ac:spMkLst>
            <pc:docMk/>
            <pc:sldMk cId="3229894864" sldId="387"/>
            <ac:spMk id="68" creationId="{B5DE502B-FBF0-D77A-0386-7C5D924541C2}"/>
          </ac:spMkLst>
        </pc:spChg>
        <pc:spChg chg="del">
          <ac:chgData name="Juliane Bauer" userId="185ca497-70ec-4a25-a03e-5bb5ab4bf1e4" providerId="ADAL" clId="{FD87E423-1E10-4627-B79E-39F5DAA23E4B}" dt="2025-02-14T08:47:12.679" v="132" actId="478"/>
          <ac:spMkLst>
            <pc:docMk/>
            <pc:sldMk cId="3229894864" sldId="387"/>
            <ac:spMk id="70" creationId="{2EE53871-F63C-06C7-5846-60523F7D0B6C}"/>
          </ac:spMkLst>
        </pc:spChg>
        <pc:spChg chg="del mod">
          <ac:chgData name="Juliane Bauer" userId="185ca497-70ec-4a25-a03e-5bb5ab4bf1e4" providerId="ADAL" clId="{FD87E423-1E10-4627-B79E-39F5DAA23E4B}" dt="2025-02-14T08:49:35.629" v="159" actId="478"/>
          <ac:spMkLst>
            <pc:docMk/>
            <pc:sldMk cId="3229894864" sldId="387"/>
            <ac:spMk id="73" creationId="{0FC0E89F-A54B-F715-63D7-C21CC6CC13D8}"/>
          </ac:spMkLst>
        </pc:spChg>
        <pc:grpChg chg="del">
          <ac:chgData name="Juliane Bauer" userId="185ca497-70ec-4a25-a03e-5bb5ab4bf1e4" providerId="ADAL" clId="{FD87E423-1E10-4627-B79E-39F5DAA23E4B}" dt="2025-02-14T08:47:25.576" v="140" actId="478"/>
          <ac:grpSpMkLst>
            <pc:docMk/>
            <pc:sldMk cId="3229894864" sldId="387"/>
            <ac:grpSpMk id="14" creationId="{0A5007CA-0B57-8E77-2B87-27A045CA0D59}"/>
          </ac:grpSpMkLst>
        </pc:grpChg>
        <pc:grpChg chg="del mod">
          <ac:chgData name="Juliane Bauer" userId="185ca497-70ec-4a25-a03e-5bb5ab4bf1e4" providerId="ADAL" clId="{FD87E423-1E10-4627-B79E-39F5DAA23E4B}" dt="2025-02-14T08:47:19.624" v="138" actId="478"/>
          <ac:grpSpMkLst>
            <pc:docMk/>
            <pc:sldMk cId="3229894864" sldId="387"/>
            <ac:grpSpMk id="36" creationId="{53A83872-6E43-7A13-05BD-0B12491649BA}"/>
          </ac:grpSpMkLst>
        </pc:grpChg>
        <pc:grpChg chg="del">
          <ac:chgData name="Juliane Bauer" userId="185ca497-70ec-4a25-a03e-5bb5ab4bf1e4" providerId="ADAL" clId="{FD87E423-1E10-4627-B79E-39F5DAA23E4B}" dt="2025-02-14T08:47:32.209" v="141" actId="478"/>
          <ac:grpSpMkLst>
            <pc:docMk/>
            <pc:sldMk cId="3229894864" sldId="387"/>
            <ac:grpSpMk id="53" creationId="{C62E268E-0CB0-1DDE-F270-4939D84C088A}"/>
          </ac:grpSpMkLst>
        </pc:grpChg>
        <pc:grpChg chg="del mod">
          <ac:chgData name="Juliane Bauer" userId="185ca497-70ec-4a25-a03e-5bb5ab4bf1e4" providerId="ADAL" clId="{FD87E423-1E10-4627-B79E-39F5DAA23E4B}" dt="2025-02-14T13:54:14.033" v="5250" actId="478"/>
          <ac:grpSpMkLst>
            <pc:docMk/>
            <pc:sldMk cId="3229894864" sldId="387"/>
            <ac:grpSpMk id="59" creationId="{B1BA6BC2-F0A5-3300-C5AC-99188B3DDD50}"/>
          </ac:grpSpMkLst>
        </pc:grpChg>
        <pc:grpChg chg="del mod">
          <ac:chgData name="Juliane Bauer" userId="185ca497-70ec-4a25-a03e-5bb5ab4bf1e4" providerId="ADAL" clId="{FD87E423-1E10-4627-B79E-39F5DAA23E4B}" dt="2025-02-14T08:47:11.383" v="131" actId="478"/>
          <ac:grpSpMkLst>
            <pc:docMk/>
            <pc:sldMk cId="3229894864" sldId="387"/>
            <ac:grpSpMk id="67" creationId="{F192470B-F785-5BB3-C138-A0BA3D01501E}"/>
          </ac:grpSpMkLst>
        </pc:grpChg>
        <pc:picChg chg="add mod">
          <ac:chgData name="Juliane Bauer" userId="185ca497-70ec-4a25-a03e-5bb5ab4bf1e4" providerId="ADAL" clId="{FD87E423-1E10-4627-B79E-39F5DAA23E4B}" dt="2025-02-14T09:17:21.645" v="801"/>
          <ac:picMkLst>
            <pc:docMk/>
            <pc:sldMk cId="3229894864" sldId="387"/>
            <ac:picMk id="8" creationId="{F231DC05-E24F-9FB6-E9BF-951A89FE84E0}"/>
          </ac:picMkLst>
        </pc:picChg>
        <pc:picChg chg="mod">
          <ac:chgData name="Juliane Bauer" userId="185ca497-70ec-4a25-a03e-5bb5ab4bf1e4" providerId="ADAL" clId="{FD87E423-1E10-4627-B79E-39F5DAA23E4B}" dt="2025-02-14T08:47:18.532" v="136"/>
          <ac:picMkLst>
            <pc:docMk/>
            <pc:sldMk cId="3229894864" sldId="387"/>
            <ac:picMk id="38" creationId="{704B00BA-061A-449A-F86B-A6FCAD0D7D68}"/>
          </ac:picMkLst>
        </pc:picChg>
        <pc:picChg chg="mod">
          <ac:chgData name="Juliane Bauer" userId="185ca497-70ec-4a25-a03e-5bb5ab4bf1e4" providerId="ADAL" clId="{FD87E423-1E10-4627-B79E-39F5DAA23E4B}" dt="2025-02-14T13:54:12.922" v="5248"/>
          <ac:picMkLst>
            <pc:docMk/>
            <pc:sldMk cId="3229894864" sldId="387"/>
            <ac:picMk id="61" creationId="{2055713D-5A12-42CC-D2FF-0E69077960CB}"/>
          </ac:picMkLst>
        </pc:picChg>
        <pc:picChg chg="mod">
          <ac:chgData name="Juliane Bauer" userId="185ca497-70ec-4a25-a03e-5bb5ab4bf1e4" providerId="ADAL" clId="{FD87E423-1E10-4627-B79E-39F5DAA23E4B}" dt="2025-02-14T08:47:09" v="129"/>
          <ac:picMkLst>
            <pc:docMk/>
            <pc:sldMk cId="3229894864" sldId="387"/>
            <ac:picMk id="69" creationId="{48F726E4-AF73-1A1F-6390-094ABC8EE499}"/>
          </ac:picMkLst>
        </pc:picChg>
        <pc:picChg chg="mod">
          <ac:chgData name="Juliane Bauer" userId="185ca497-70ec-4a25-a03e-5bb5ab4bf1e4" providerId="ADAL" clId="{FD87E423-1E10-4627-B79E-39F5DAA23E4B}" dt="2025-02-14T13:55:10.546" v="5284"/>
          <ac:picMkLst>
            <pc:docMk/>
            <pc:sldMk cId="3229894864" sldId="387"/>
            <ac:picMk id="77" creationId="{AE15399F-D769-770A-6034-1553C71C5202}"/>
          </ac:picMkLst>
        </pc:picChg>
      </pc:sldChg>
      <pc:sldChg chg="addSp delSp modSp add del mod ord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1694387403" sldId="388"/>
        </pc:sldMkLst>
        <pc:spChg chg="add del mod ord">
          <ac:chgData name="Juliane Bauer" userId="185ca497-70ec-4a25-a03e-5bb5ab4bf1e4" providerId="ADAL" clId="{FD87E423-1E10-4627-B79E-39F5DAA23E4B}" dt="2025-02-14T13:53:21.049" v="5200" actId="478"/>
          <ac:spMkLst>
            <pc:docMk/>
            <pc:sldMk cId="1694387403" sldId="388"/>
            <ac:spMk id="2" creationId="{6D20B27A-7B92-8F53-E148-30F4A71ECB8A}"/>
          </ac:spMkLst>
        </pc:spChg>
        <pc:spChg chg="del">
          <ac:chgData name="Juliane Bauer" userId="185ca497-70ec-4a25-a03e-5bb5ab4bf1e4" providerId="ADAL" clId="{FD87E423-1E10-4627-B79E-39F5DAA23E4B}" dt="2025-02-14T10:53:42.784" v="1330" actId="478"/>
          <ac:spMkLst>
            <pc:docMk/>
            <pc:sldMk cId="1694387403" sldId="388"/>
            <ac:spMk id="7" creationId="{3BA7BC2D-644C-1419-2B48-A7FCA357D202}"/>
          </ac:spMkLst>
        </pc:spChg>
        <pc:spChg chg="add del mod">
          <ac:chgData name="Juliane Bauer" userId="185ca497-70ec-4a25-a03e-5bb5ab4bf1e4" providerId="ADAL" clId="{FD87E423-1E10-4627-B79E-39F5DAA23E4B}" dt="2025-02-14T10:53:51.165" v="1333"/>
          <ac:spMkLst>
            <pc:docMk/>
            <pc:sldMk cId="1694387403" sldId="388"/>
            <ac:spMk id="9" creationId="{6D89221F-88B4-4B18-DB59-68796AB3FFC9}"/>
          </ac:spMkLst>
        </pc:spChg>
        <pc:spChg chg="add del mod">
          <ac:chgData name="Juliane Bauer" userId="185ca497-70ec-4a25-a03e-5bb5ab4bf1e4" providerId="ADAL" clId="{FD87E423-1E10-4627-B79E-39F5DAA23E4B}" dt="2025-02-14T10:53:54.088" v="1334" actId="478"/>
          <ac:spMkLst>
            <pc:docMk/>
            <pc:sldMk cId="1694387403" sldId="388"/>
            <ac:spMk id="10" creationId="{019D8C4C-43B0-CDA0-A531-8588DD7043B4}"/>
          </ac:spMkLst>
        </pc:spChg>
        <pc:spChg chg="add mod">
          <ac:chgData name="Juliane Bauer" userId="185ca497-70ec-4a25-a03e-5bb5ab4bf1e4" providerId="ADAL" clId="{FD87E423-1E10-4627-B79E-39F5DAA23E4B}" dt="2025-02-14T13:58:38.824" v="5423" actId="255"/>
          <ac:spMkLst>
            <pc:docMk/>
            <pc:sldMk cId="1694387403" sldId="388"/>
            <ac:spMk id="11" creationId="{8BFB4054-1A5F-674B-3842-1C0482DF72FF}"/>
          </ac:spMkLst>
        </pc:spChg>
        <pc:spChg chg="mod">
          <ac:chgData name="Juliane Bauer" userId="185ca497-70ec-4a25-a03e-5bb5ab4bf1e4" providerId="ADAL" clId="{FD87E423-1E10-4627-B79E-39F5DAA23E4B}" dt="2025-02-14T09:02:51.035" v="720" actId="1038"/>
          <ac:spMkLst>
            <pc:docMk/>
            <pc:sldMk cId="1694387403" sldId="388"/>
            <ac:spMk id="15" creationId="{F9BB0E75-5CA8-E46D-730B-96DDEF7EE16C}"/>
          </ac:spMkLst>
        </pc:spChg>
        <pc:spChg chg="mod">
          <ac:chgData name="Juliane Bauer" userId="185ca497-70ec-4a25-a03e-5bb5ab4bf1e4" providerId="ADAL" clId="{FD87E423-1E10-4627-B79E-39F5DAA23E4B}" dt="2025-02-14T09:02:51.035" v="720" actId="1038"/>
          <ac:spMkLst>
            <pc:docMk/>
            <pc:sldMk cId="1694387403" sldId="388"/>
            <ac:spMk id="16" creationId="{9251DB66-5BE4-3F4D-E918-283D7E76CEE9}"/>
          </ac:spMkLst>
        </pc:spChg>
        <pc:spChg chg="mod">
          <ac:chgData name="Juliane Bauer" userId="185ca497-70ec-4a25-a03e-5bb5ab4bf1e4" providerId="ADAL" clId="{FD87E423-1E10-4627-B79E-39F5DAA23E4B}" dt="2025-02-14T09:02:51.035" v="720" actId="1038"/>
          <ac:spMkLst>
            <pc:docMk/>
            <pc:sldMk cId="1694387403" sldId="388"/>
            <ac:spMk id="17" creationId="{7296ED12-EA33-2B23-9713-15B978828948}"/>
          </ac:spMkLst>
        </pc:spChg>
        <pc:spChg chg="mod">
          <ac:chgData name="Juliane Bauer" userId="185ca497-70ec-4a25-a03e-5bb5ab4bf1e4" providerId="ADAL" clId="{FD87E423-1E10-4627-B79E-39F5DAA23E4B}" dt="2025-02-14T09:02:51.035" v="720" actId="1038"/>
          <ac:spMkLst>
            <pc:docMk/>
            <pc:sldMk cId="1694387403" sldId="388"/>
            <ac:spMk id="18" creationId="{28348F89-7151-2EC9-7FC3-6EFA3A7BD30D}"/>
          </ac:spMkLst>
        </pc:spChg>
        <pc:spChg chg="mod">
          <ac:chgData name="Juliane Bauer" userId="185ca497-70ec-4a25-a03e-5bb5ab4bf1e4" providerId="ADAL" clId="{FD87E423-1E10-4627-B79E-39F5DAA23E4B}" dt="2025-02-14T09:02:51.035" v="720" actId="1038"/>
          <ac:spMkLst>
            <pc:docMk/>
            <pc:sldMk cId="1694387403" sldId="388"/>
            <ac:spMk id="19" creationId="{DA03E275-7DA4-5AA0-B72D-EA6405F12D86}"/>
          </ac:spMkLst>
        </pc:spChg>
        <pc:spChg chg="del mod">
          <ac:chgData name="Juliane Bauer" userId="185ca497-70ec-4a25-a03e-5bb5ab4bf1e4" providerId="ADAL" clId="{FD87E423-1E10-4627-B79E-39F5DAA23E4B}" dt="2025-02-14T09:02:28.881" v="696" actId="478"/>
          <ac:spMkLst>
            <pc:docMk/>
            <pc:sldMk cId="1694387403" sldId="388"/>
            <ac:spMk id="35" creationId="{F14303BD-2F2A-DFCC-5D73-28D41A8855E3}"/>
          </ac:spMkLst>
        </pc:spChg>
        <pc:spChg chg="mod">
          <ac:chgData name="Juliane Bauer" userId="185ca497-70ec-4a25-a03e-5bb5ab4bf1e4" providerId="ADAL" clId="{FD87E423-1E10-4627-B79E-39F5DAA23E4B}" dt="2025-02-14T09:15:01.978" v="785"/>
          <ac:spMkLst>
            <pc:docMk/>
            <pc:sldMk cId="1694387403" sldId="388"/>
            <ac:spMk id="37" creationId="{575DCAB2-8EF6-67F1-E07D-2D4899BFDD2A}"/>
          </ac:spMkLst>
        </pc:spChg>
        <pc:spChg chg="mod">
          <ac:chgData name="Juliane Bauer" userId="185ca497-70ec-4a25-a03e-5bb5ab4bf1e4" providerId="ADAL" clId="{FD87E423-1E10-4627-B79E-39F5DAA23E4B}" dt="2025-02-14T09:02:19.888" v="695" actId="1037"/>
          <ac:spMkLst>
            <pc:docMk/>
            <pc:sldMk cId="1694387403" sldId="388"/>
            <ac:spMk id="55" creationId="{13E9BB41-6FDF-B65D-CD33-8BC546061986}"/>
          </ac:spMkLst>
        </pc:spChg>
        <pc:spChg chg="mod">
          <ac:chgData name="Juliane Bauer" userId="185ca497-70ec-4a25-a03e-5bb5ab4bf1e4" providerId="ADAL" clId="{FD87E423-1E10-4627-B79E-39F5DAA23E4B}" dt="2025-02-14T09:02:19.888" v="695" actId="1037"/>
          <ac:spMkLst>
            <pc:docMk/>
            <pc:sldMk cId="1694387403" sldId="388"/>
            <ac:spMk id="56" creationId="{171EB469-D8DC-9955-0CAC-FA03E3919C08}"/>
          </ac:spMkLst>
        </pc:spChg>
        <pc:spChg chg="mod">
          <ac:chgData name="Juliane Bauer" userId="185ca497-70ec-4a25-a03e-5bb5ab4bf1e4" providerId="ADAL" clId="{FD87E423-1E10-4627-B79E-39F5DAA23E4B}" dt="2025-02-14T09:02:19.888" v="695" actId="1037"/>
          <ac:spMkLst>
            <pc:docMk/>
            <pc:sldMk cId="1694387403" sldId="388"/>
            <ac:spMk id="57" creationId="{047A53C3-C459-ED14-6EE0-D52B8D6AD52A}"/>
          </ac:spMkLst>
        </pc:spChg>
        <pc:spChg chg="mod">
          <ac:chgData name="Juliane Bauer" userId="185ca497-70ec-4a25-a03e-5bb5ab4bf1e4" providerId="ADAL" clId="{FD87E423-1E10-4627-B79E-39F5DAA23E4B}" dt="2025-02-14T09:02:19.888" v="695" actId="1037"/>
          <ac:spMkLst>
            <pc:docMk/>
            <pc:sldMk cId="1694387403" sldId="388"/>
            <ac:spMk id="58" creationId="{061933D5-26A1-7D82-1522-B04AC63AC912}"/>
          </ac:spMkLst>
        </pc:spChg>
        <pc:spChg chg="mod">
          <ac:chgData name="Juliane Bauer" userId="185ca497-70ec-4a25-a03e-5bb5ab4bf1e4" providerId="ADAL" clId="{FD87E423-1E10-4627-B79E-39F5DAA23E4B}" dt="2025-02-14T09:02:19.888" v="695" actId="1037"/>
          <ac:spMkLst>
            <pc:docMk/>
            <pc:sldMk cId="1694387403" sldId="388"/>
            <ac:spMk id="60" creationId="{C6F93329-8FC9-7C0A-B676-AAFCA652D9ED}"/>
          </ac:spMkLst>
        </pc:spChg>
        <pc:spChg chg="mod">
          <ac:chgData name="Juliane Bauer" userId="185ca497-70ec-4a25-a03e-5bb5ab4bf1e4" providerId="ADAL" clId="{FD87E423-1E10-4627-B79E-39F5DAA23E4B}" dt="2025-02-14T09:02:56.811" v="741" actId="1037"/>
          <ac:spMkLst>
            <pc:docMk/>
            <pc:sldMk cId="1694387403" sldId="388"/>
            <ac:spMk id="62" creationId="{C90D929D-A40F-45EB-C6AD-CFA70BEF82C5}"/>
          </ac:spMkLst>
        </pc:spChg>
        <pc:spChg chg="mod">
          <ac:chgData name="Juliane Bauer" userId="185ca497-70ec-4a25-a03e-5bb5ab4bf1e4" providerId="ADAL" clId="{FD87E423-1E10-4627-B79E-39F5DAA23E4B}" dt="2025-02-14T09:02:56.811" v="741" actId="1037"/>
          <ac:spMkLst>
            <pc:docMk/>
            <pc:sldMk cId="1694387403" sldId="388"/>
            <ac:spMk id="63" creationId="{91C32546-E4B7-69F8-6B13-C80691A7FAA6}"/>
          </ac:spMkLst>
        </pc:spChg>
        <pc:spChg chg="mod">
          <ac:chgData name="Juliane Bauer" userId="185ca497-70ec-4a25-a03e-5bb5ab4bf1e4" providerId="ADAL" clId="{FD87E423-1E10-4627-B79E-39F5DAA23E4B}" dt="2025-02-14T09:02:56.811" v="741" actId="1037"/>
          <ac:spMkLst>
            <pc:docMk/>
            <pc:sldMk cId="1694387403" sldId="388"/>
            <ac:spMk id="68" creationId="{B5DE502B-FBF0-D77A-0386-7C5D924541C2}"/>
          </ac:spMkLst>
        </pc:spChg>
        <pc:spChg chg="mod">
          <ac:chgData name="Juliane Bauer" userId="185ca497-70ec-4a25-a03e-5bb5ab4bf1e4" providerId="ADAL" clId="{FD87E423-1E10-4627-B79E-39F5DAA23E4B}" dt="2025-02-14T09:02:56.811" v="741" actId="1037"/>
          <ac:spMkLst>
            <pc:docMk/>
            <pc:sldMk cId="1694387403" sldId="388"/>
            <ac:spMk id="70" creationId="{2EE53871-F63C-06C7-5846-60523F7D0B6C}"/>
          </ac:spMkLst>
        </pc:spChg>
        <pc:grpChg chg="mod">
          <ac:chgData name="Juliane Bauer" userId="185ca497-70ec-4a25-a03e-5bb5ab4bf1e4" providerId="ADAL" clId="{FD87E423-1E10-4627-B79E-39F5DAA23E4B}" dt="2025-02-14T09:02:51.035" v="720" actId="1038"/>
          <ac:grpSpMkLst>
            <pc:docMk/>
            <pc:sldMk cId="1694387403" sldId="388"/>
            <ac:grpSpMk id="14" creationId="{0A5007CA-0B57-8E77-2B87-27A045CA0D59}"/>
          </ac:grpSpMkLst>
        </pc:grpChg>
        <pc:grpChg chg="mod">
          <ac:chgData name="Juliane Bauer" userId="185ca497-70ec-4a25-a03e-5bb5ab4bf1e4" providerId="ADAL" clId="{FD87E423-1E10-4627-B79E-39F5DAA23E4B}" dt="2025-02-14T09:15:01.975" v="783"/>
          <ac:grpSpMkLst>
            <pc:docMk/>
            <pc:sldMk cId="1694387403" sldId="388"/>
            <ac:grpSpMk id="36" creationId="{53A83872-6E43-7A13-05BD-0B12491649BA}"/>
          </ac:grpSpMkLst>
        </pc:grpChg>
        <pc:grpChg chg="mod">
          <ac:chgData name="Juliane Bauer" userId="185ca497-70ec-4a25-a03e-5bb5ab4bf1e4" providerId="ADAL" clId="{FD87E423-1E10-4627-B79E-39F5DAA23E4B}" dt="2025-02-14T09:02:19.888" v="695" actId="1037"/>
          <ac:grpSpMkLst>
            <pc:docMk/>
            <pc:sldMk cId="1694387403" sldId="388"/>
            <ac:grpSpMk id="53" creationId="{C62E268E-0CB0-1DDE-F270-4939D84C088A}"/>
          </ac:grpSpMkLst>
        </pc:grpChg>
        <pc:grpChg chg="mod">
          <ac:chgData name="Juliane Bauer" userId="185ca497-70ec-4a25-a03e-5bb5ab4bf1e4" providerId="ADAL" clId="{FD87E423-1E10-4627-B79E-39F5DAA23E4B}" dt="2025-02-14T09:02:19.888" v="695" actId="1037"/>
          <ac:grpSpMkLst>
            <pc:docMk/>
            <pc:sldMk cId="1694387403" sldId="388"/>
            <ac:grpSpMk id="59" creationId="{B1BA6BC2-F0A5-3300-C5AC-99188B3DDD50}"/>
          </ac:grpSpMkLst>
        </pc:grpChg>
        <pc:grpChg chg="mod">
          <ac:chgData name="Juliane Bauer" userId="185ca497-70ec-4a25-a03e-5bb5ab4bf1e4" providerId="ADAL" clId="{FD87E423-1E10-4627-B79E-39F5DAA23E4B}" dt="2025-02-14T09:02:56.811" v="741" actId="1037"/>
          <ac:grpSpMkLst>
            <pc:docMk/>
            <pc:sldMk cId="1694387403" sldId="388"/>
            <ac:grpSpMk id="67" creationId="{F192470B-F785-5BB3-C138-A0BA3D01501E}"/>
          </ac:grpSpMkLst>
        </pc:grpChg>
        <pc:picChg chg="mod">
          <ac:chgData name="Juliane Bauer" userId="185ca497-70ec-4a25-a03e-5bb5ab4bf1e4" providerId="ADAL" clId="{FD87E423-1E10-4627-B79E-39F5DAA23E4B}" dt="2025-02-14T09:15:01.977" v="784"/>
          <ac:picMkLst>
            <pc:docMk/>
            <pc:sldMk cId="1694387403" sldId="388"/>
            <ac:picMk id="38" creationId="{704B00BA-061A-449A-F86B-A6FCAD0D7D68}"/>
          </ac:picMkLst>
        </pc:picChg>
        <pc:picChg chg="mod">
          <ac:chgData name="Juliane Bauer" userId="185ca497-70ec-4a25-a03e-5bb5ab4bf1e4" providerId="ADAL" clId="{FD87E423-1E10-4627-B79E-39F5DAA23E4B}" dt="2025-02-14T09:02:19.888" v="695" actId="1037"/>
          <ac:picMkLst>
            <pc:docMk/>
            <pc:sldMk cId="1694387403" sldId="388"/>
            <ac:picMk id="61" creationId="{2055713D-5A12-42CC-D2FF-0E69077960CB}"/>
          </ac:picMkLst>
        </pc:picChg>
        <pc:picChg chg="mod">
          <ac:chgData name="Juliane Bauer" userId="185ca497-70ec-4a25-a03e-5bb5ab4bf1e4" providerId="ADAL" clId="{FD87E423-1E10-4627-B79E-39F5DAA23E4B}" dt="2025-02-14T09:02:56.811" v="741" actId="1037"/>
          <ac:picMkLst>
            <pc:docMk/>
            <pc:sldMk cId="1694387403" sldId="388"/>
            <ac:picMk id="69" creationId="{48F726E4-AF73-1A1F-6390-094ABC8EE499}"/>
          </ac:picMkLst>
        </pc:picChg>
        <pc:picChg chg="mod ord">
          <ac:chgData name="Juliane Bauer" userId="185ca497-70ec-4a25-a03e-5bb5ab4bf1e4" providerId="ADAL" clId="{FD87E423-1E10-4627-B79E-39F5DAA23E4B}" dt="2025-02-14T13:55:00.731" v="5276"/>
          <ac:picMkLst>
            <pc:docMk/>
            <pc:sldMk cId="1694387403" sldId="388"/>
            <ac:picMk id="77" creationId="{AE15399F-D769-770A-6034-1553C71C5202}"/>
          </ac:picMkLst>
        </pc:picChg>
      </pc:sldChg>
      <pc:sldChg chg="addSp delSp modSp add del mod delAnim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1659149031" sldId="389"/>
        </pc:sldMkLst>
        <pc:spChg chg="del mod">
          <ac:chgData name="Juliane Bauer" userId="185ca497-70ec-4a25-a03e-5bb5ab4bf1e4" providerId="ADAL" clId="{FD87E423-1E10-4627-B79E-39F5DAA23E4B}" dt="2025-02-14T09:27:07.312" v="949" actId="478"/>
          <ac:spMkLst>
            <pc:docMk/>
            <pc:sldMk cId="1659149031" sldId="389"/>
            <ac:spMk id="2" creationId="{6D8D6B52-4067-E1AF-3DAB-936F320CEF69}"/>
          </ac:spMkLst>
        </pc:spChg>
        <pc:spChg chg="del mod">
          <ac:chgData name="Juliane Bauer" userId="185ca497-70ec-4a25-a03e-5bb5ab4bf1e4" providerId="ADAL" clId="{FD87E423-1E10-4627-B79E-39F5DAA23E4B}" dt="2025-02-14T09:22:43.838" v="880" actId="478"/>
          <ac:spMkLst>
            <pc:docMk/>
            <pc:sldMk cId="1659149031" sldId="389"/>
            <ac:spMk id="7" creationId="{A6FEB5D6-451B-009F-19EB-475C3D6A562C}"/>
          </ac:spMkLst>
        </pc:spChg>
        <pc:spChg chg="add mod">
          <ac:chgData name="Juliane Bauer" userId="185ca497-70ec-4a25-a03e-5bb5ab4bf1e4" providerId="ADAL" clId="{FD87E423-1E10-4627-B79E-39F5DAA23E4B}" dt="2025-02-14T10:36:55.669" v="1245" actId="20577"/>
          <ac:spMkLst>
            <pc:docMk/>
            <pc:sldMk cId="1659149031" sldId="389"/>
            <ac:spMk id="8" creationId="{ED08D609-F533-3F91-CDC9-1A9698DADAF2}"/>
          </ac:spMkLst>
        </pc:spChg>
        <pc:spChg chg="del mod">
          <ac:chgData name="Juliane Bauer" userId="185ca497-70ec-4a25-a03e-5bb5ab4bf1e4" providerId="ADAL" clId="{FD87E423-1E10-4627-B79E-39F5DAA23E4B}" dt="2025-02-14T09:10:43.989" v="751" actId="478"/>
          <ac:spMkLst>
            <pc:docMk/>
            <pc:sldMk cId="1659149031" sldId="389"/>
            <ac:spMk id="10" creationId="{D2AC2919-3F99-4552-23A5-BE3BD19234C3}"/>
          </ac:spMkLst>
        </pc:spChg>
        <pc:spChg chg="mod">
          <ac:chgData name="Juliane Bauer" userId="185ca497-70ec-4a25-a03e-5bb5ab4bf1e4" providerId="ADAL" clId="{FD87E423-1E10-4627-B79E-39F5DAA23E4B}" dt="2025-02-14T09:24:32.270" v="912"/>
          <ac:spMkLst>
            <pc:docMk/>
            <pc:sldMk cId="1659149031" sldId="389"/>
            <ac:spMk id="12" creationId="{B8836E29-2488-A2D1-BB30-CF70130E63AC}"/>
          </ac:spMkLst>
        </pc:spChg>
        <pc:spChg chg="mod">
          <ac:chgData name="Juliane Bauer" userId="185ca497-70ec-4a25-a03e-5bb5ab4bf1e4" providerId="ADAL" clId="{FD87E423-1E10-4627-B79E-39F5DAA23E4B}" dt="2025-02-14T09:15:05.068" v="789"/>
          <ac:spMkLst>
            <pc:docMk/>
            <pc:sldMk cId="1659149031" sldId="389"/>
            <ac:spMk id="15" creationId="{7852129D-3B6C-90E2-052D-1DB6E5A44377}"/>
          </ac:spMkLst>
        </pc:spChg>
        <pc:spChg chg="del">
          <ac:chgData name="Juliane Bauer" userId="185ca497-70ec-4a25-a03e-5bb5ab4bf1e4" providerId="ADAL" clId="{FD87E423-1E10-4627-B79E-39F5DAA23E4B}" dt="2025-02-14T09:27:02.505" v="947" actId="478"/>
          <ac:spMkLst>
            <pc:docMk/>
            <pc:sldMk cId="1659149031" sldId="389"/>
            <ac:spMk id="17" creationId="{8F7E6404-C0F5-9977-9892-49E1BFFFBE72}"/>
          </ac:spMkLst>
        </pc:spChg>
        <pc:spChg chg="del mod ord">
          <ac:chgData name="Juliane Bauer" userId="185ca497-70ec-4a25-a03e-5bb5ab4bf1e4" providerId="ADAL" clId="{FD87E423-1E10-4627-B79E-39F5DAA23E4B}" dt="2025-02-14T09:34:31.277" v="1068" actId="478"/>
          <ac:spMkLst>
            <pc:docMk/>
            <pc:sldMk cId="1659149031" sldId="389"/>
            <ac:spMk id="20" creationId="{975DDC56-5B07-7B61-CFFA-D2FFCBBBBC24}"/>
          </ac:spMkLst>
        </pc:spChg>
        <pc:spChg chg="add del mod">
          <ac:chgData name="Juliane Bauer" userId="185ca497-70ec-4a25-a03e-5bb5ab4bf1e4" providerId="ADAL" clId="{FD87E423-1E10-4627-B79E-39F5DAA23E4B}" dt="2025-02-14T09:22:46.697" v="881" actId="478"/>
          <ac:spMkLst>
            <pc:docMk/>
            <pc:sldMk cId="1659149031" sldId="389"/>
            <ac:spMk id="21" creationId="{17D8A94E-A4DB-5501-F422-5EB300BE09CA}"/>
          </ac:spMkLst>
        </pc:spChg>
        <pc:spChg chg="add del mod">
          <ac:chgData name="Juliane Bauer" userId="185ca497-70ec-4a25-a03e-5bb5ab4bf1e4" providerId="ADAL" clId="{FD87E423-1E10-4627-B79E-39F5DAA23E4B}" dt="2025-02-14T09:26:30.720" v="941" actId="478"/>
          <ac:spMkLst>
            <pc:docMk/>
            <pc:sldMk cId="1659149031" sldId="389"/>
            <ac:spMk id="24" creationId="{BE066CB2-2C9E-259D-0EFE-A0341992B411}"/>
          </ac:spMkLst>
        </pc:spChg>
        <pc:spChg chg="add mod">
          <ac:chgData name="Juliane Bauer" userId="185ca497-70ec-4a25-a03e-5bb5ab4bf1e4" providerId="ADAL" clId="{FD87E423-1E10-4627-B79E-39F5DAA23E4B}" dt="2025-02-14T10:36:15.905" v="1236" actId="14100"/>
          <ac:spMkLst>
            <pc:docMk/>
            <pc:sldMk cId="1659149031" sldId="389"/>
            <ac:spMk id="25" creationId="{9D7899EA-DA46-6426-DDA6-05A32818200A}"/>
          </ac:spMkLst>
        </pc:spChg>
        <pc:spChg chg="add del mod">
          <ac:chgData name="Juliane Bauer" userId="185ca497-70ec-4a25-a03e-5bb5ab4bf1e4" providerId="ADAL" clId="{FD87E423-1E10-4627-B79E-39F5DAA23E4B}" dt="2025-02-14T10:36:10.816" v="1235" actId="478"/>
          <ac:spMkLst>
            <pc:docMk/>
            <pc:sldMk cId="1659149031" sldId="389"/>
            <ac:spMk id="26" creationId="{EB840E6D-EE20-D395-7BA7-B32E8E18FD4D}"/>
          </ac:spMkLst>
        </pc:spChg>
        <pc:spChg chg="add del mod">
          <ac:chgData name="Juliane Bauer" userId="185ca497-70ec-4a25-a03e-5bb5ab4bf1e4" providerId="ADAL" clId="{FD87E423-1E10-4627-B79E-39F5DAA23E4B}" dt="2025-02-14T10:36:10" v="1234" actId="478"/>
          <ac:spMkLst>
            <pc:docMk/>
            <pc:sldMk cId="1659149031" sldId="389"/>
            <ac:spMk id="27" creationId="{144CC0EF-241D-C048-5A71-5405358AF1F6}"/>
          </ac:spMkLst>
        </pc:spChg>
        <pc:spChg chg="add del mod">
          <ac:chgData name="Juliane Bauer" userId="185ca497-70ec-4a25-a03e-5bb5ab4bf1e4" providerId="ADAL" clId="{FD87E423-1E10-4627-B79E-39F5DAA23E4B}" dt="2025-02-14T09:34:32.724" v="1069" actId="478"/>
          <ac:spMkLst>
            <pc:docMk/>
            <pc:sldMk cId="1659149031" sldId="389"/>
            <ac:spMk id="28" creationId="{4AB0EC8D-7F1E-C013-08B2-F5F24F21A268}"/>
          </ac:spMkLst>
        </pc:spChg>
        <pc:spChg chg="add mod">
          <ac:chgData name="Juliane Bauer" userId="185ca497-70ec-4a25-a03e-5bb5ab4bf1e4" providerId="ADAL" clId="{FD87E423-1E10-4627-B79E-39F5DAA23E4B}" dt="2025-02-14T13:32:57.103" v="4312" actId="1035"/>
          <ac:spMkLst>
            <pc:docMk/>
            <pc:sldMk cId="1659149031" sldId="389"/>
            <ac:spMk id="29" creationId="{5B754B38-BBE6-BE7C-57A3-B1B7284F824E}"/>
          </ac:spMkLst>
        </pc:spChg>
        <pc:spChg chg="add mod">
          <ac:chgData name="Juliane Bauer" userId="185ca497-70ec-4a25-a03e-5bb5ab4bf1e4" providerId="ADAL" clId="{FD87E423-1E10-4627-B79E-39F5DAA23E4B}" dt="2025-02-14T10:34:32.862" v="1202" actId="1035"/>
          <ac:spMkLst>
            <pc:docMk/>
            <pc:sldMk cId="1659149031" sldId="389"/>
            <ac:spMk id="30" creationId="{904FD951-90CA-8C89-6D2D-3279B095FD38}"/>
          </ac:spMkLst>
        </pc:spChg>
        <pc:spChg chg="add mod">
          <ac:chgData name="Juliane Bauer" userId="185ca497-70ec-4a25-a03e-5bb5ab4bf1e4" providerId="ADAL" clId="{FD87E423-1E10-4627-B79E-39F5DAA23E4B}" dt="2025-02-14T10:34:41.072" v="1204" actId="1035"/>
          <ac:spMkLst>
            <pc:docMk/>
            <pc:sldMk cId="1659149031" sldId="389"/>
            <ac:spMk id="31" creationId="{EE63505C-FCEA-CBCC-D233-B761BEFBA6B8}"/>
          </ac:spMkLst>
        </pc:spChg>
        <pc:spChg chg="add mod">
          <ac:chgData name="Juliane Bauer" userId="185ca497-70ec-4a25-a03e-5bb5ab4bf1e4" providerId="ADAL" clId="{FD87E423-1E10-4627-B79E-39F5DAA23E4B}" dt="2025-02-14T10:34:35.439" v="1203" actId="1035"/>
          <ac:spMkLst>
            <pc:docMk/>
            <pc:sldMk cId="1659149031" sldId="389"/>
            <ac:spMk id="32" creationId="{5F129401-536B-6CF1-99A0-8509D5088308}"/>
          </ac:spMkLst>
        </pc:spChg>
        <pc:spChg chg="add mod">
          <ac:chgData name="Juliane Bauer" userId="185ca497-70ec-4a25-a03e-5bb5ab4bf1e4" providerId="ADAL" clId="{FD87E423-1E10-4627-B79E-39F5DAA23E4B}" dt="2025-02-14T10:36:09.154" v="1233" actId="1076"/>
          <ac:spMkLst>
            <pc:docMk/>
            <pc:sldMk cId="1659149031" sldId="389"/>
            <ac:spMk id="33" creationId="{1E346E21-C94F-C350-C048-2418179ACA46}"/>
          </ac:spMkLst>
        </pc:spChg>
        <pc:spChg chg="add mod">
          <ac:chgData name="Juliane Bauer" userId="185ca497-70ec-4a25-a03e-5bb5ab4bf1e4" providerId="ADAL" clId="{FD87E423-1E10-4627-B79E-39F5DAA23E4B}" dt="2025-02-14T14:05:35.598" v="5515" actId="571"/>
          <ac:spMkLst>
            <pc:docMk/>
            <pc:sldMk cId="1659149031" sldId="389"/>
            <ac:spMk id="34" creationId="{26AB423D-8782-4DF4-B0AB-F5A7E4A66A8A}"/>
          </ac:spMkLst>
        </pc:spChg>
        <pc:spChg chg="add mod">
          <ac:chgData name="Juliane Bauer" userId="185ca497-70ec-4a25-a03e-5bb5ab4bf1e4" providerId="ADAL" clId="{FD87E423-1E10-4627-B79E-39F5DAA23E4B}" dt="2025-02-14T14:05:35.598" v="5515" actId="571"/>
          <ac:spMkLst>
            <pc:docMk/>
            <pc:sldMk cId="1659149031" sldId="389"/>
            <ac:spMk id="35" creationId="{CE0B34B5-7A37-00BA-D19E-2A0ACAAC022D}"/>
          </ac:spMkLst>
        </pc:spChg>
        <pc:grpChg chg="del mod">
          <ac:chgData name="Juliane Bauer" userId="185ca497-70ec-4a25-a03e-5bb5ab4bf1e4" providerId="ADAL" clId="{FD87E423-1E10-4627-B79E-39F5DAA23E4B}" dt="2025-02-14T09:24:33.244" v="913" actId="478"/>
          <ac:grpSpMkLst>
            <pc:docMk/>
            <pc:sldMk cId="1659149031" sldId="389"/>
            <ac:grpSpMk id="11" creationId="{94BA5039-C923-073D-E25A-59647F31502B}"/>
          </ac:grpSpMkLst>
        </pc:grpChg>
        <pc:grpChg chg="add del mod">
          <ac:chgData name="Juliane Bauer" userId="185ca497-70ec-4a25-a03e-5bb5ab4bf1e4" providerId="ADAL" clId="{FD87E423-1E10-4627-B79E-39F5DAA23E4B}" dt="2025-02-14T09:15:09.593" v="790" actId="478"/>
          <ac:grpSpMkLst>
            <pc:docMk/>
            <pc:sldMk cId="1659149031" sldId="389"/>
            <ac:grpSpMk id="14" creationId="{B35B1727-42C9-AEA5-B093-3F6C78FE2722}"/>
          </ac:grpSpMkLst>
        </pc:grpChg>
        <pc:picChg chg="mod">
          <ac:chgData name="Juliane Bauer" userId="185ca497-70ec-4a25-a03e-5bb5ab4bf1e4" providerId="ADAL" clId="{FD87E423-1E10-4627-B79E-39F5DAA23E4B}" dt="2025-02-14T14:11:49.514" v="5633"/>
          <ac:picMkLst>
            <pc:docMk/>
            <pc:sldMk cId="1659149031" sldId="389"/>
            <ac:picMk id="9" creationId="{DAEDCE2A-07BB-8BC2-C049-6FAD5BF8B57C}"/>
          </ac:picMkLst>
        </pc:picChg>
        <pc:picChg chg="mod">
          <ac:chgData name="Juliane Bauer" userId="185ca497-70ec-4a25-a03e-5bb5ab4bf1e4" providerId="ADAL" clId="{FD87E423-1E10-4627-B79E-39F5DAA23E4B}" dt="2025-02-14T09:24:32.268" v="911"/>
          <ac:picMkLst>
            <pc:docMk/>
            <pc:sldMk cId="1659149031" sldId="389"/>
            <ac:picMk id="13" creationId="{71A859E8-ECA7-F747-5A59-037A24BEB504}"/>
          </ac:picMkLst>
        </pc:picChg>
        <pc:picChg chg="del">
          <ac:chgData name="Juliane Bauer" userId="185ca497-70ec-4a25-a03e-5bb5ab4bf1e4" providerId="ADAL" clId="{FD87E423-1E10-4627-B79E-39F5DAA23E4B}" dt="2025-02-14T09:11:13.229" v="757" actId="478"/>
          <ac:picMkLst>
            <pc:docMk/>
            <pc:sldMk cId="1659149031" sldId="389"/>
            <ac:picMk id="16" creationId="{9AC236C3-A5A4-C072-441E-FD33639EAC77}"/>
          </ac:picMkLst>
        </pc:picChg>
        <pc:picChg chg="mod">
          <ac:chgData name="Juliane Bauer" userId="185ca497-70ec-4a25-a03e-5bb5ab4bf1e4" providerId="ADAL" clId="{FD87E423-1E10-4627-B79E-39F5DAA23E4B}" dt="2025-02-14T09:15:05.068" v="788"/>
          <ac:picMkLst>
            <pc:docMk/>
            <pc:sldMk cId="1659149031" sldId="389"/>
            <ac:picMk id="18" creationId="{B4F724E7-30DC-E811-EF9E-BCB506646650}"/>
          </ac:picMkLst>
        </pc:picChg>
        <pc:picChg chg="add del mod">
          <ac:chgData name="Juliane Bauer" userId="185ca497-70ec-4a25-a03e-5bb5ab4bf1e4" providerId="ADAL" clId="{FD87E423-1E10-4627-B79E-39F5DAA23E4B}" dt="2025-02-14T09:26:30.720" v="941" actId="478"/>
          <ac:picMkLst>
            <pc:docMk/>
            <pc:sldMk cId="1659149031" sldId="389"/>
            <ac:picMk id="23" creationId="{92848961-FD37-A196-71FD-AF6876A05CFD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1:05:10.125" v="1588" actId="47"/>
        <pc:sldMkLst>
          <pc:docMk/>
          <pc:sldMk cId="76171721" sldId="390"/>
        </pc:sldMkLst>
        <pc:spChg chg="mod">
          <ac:chgData name="Juliane Bauer" userId="185ca497-70ec-4a25-a03e-5bb5ab4bf1e4" providerId="ADAL" clId="{FD87E423-1E10-4627-B79E-39F5DAA23E4B}" dt="2025-02-14T10:48:02.001" v="1251" actId="20577"/>
          <ac:spMkLst>
            <pc:docMk/>
            <pc:sldMk cId="76171721" sldId="390"/>
            <ac:spMk id="3" creationId="{0063CBD0-19FF-A9D0-A979-593B511194C6}"/>
          </ac:spMkLst>
        </pc:spChg>
        <pc:spChg chg="mod">
          <ac:chgData name="Juliane Bauer" userId="185ca497-70ec-4a25-a03e-5bb5ab4bf1e4" providerId="ADAL" clId="{FD87E423-1E10-4627-B79E-39F5DAA23E4B}" dt="2025-02-14T10:47:49.388" v="1248"/>
          <ac:spMkLst>
            <pc:docMk/>
            <pc:sldMk cId="76171721" sldId="390"/>
            <ac:spMk id="7" creationId="{22F3073A-1BE6-06CA-2FBE-2216F3CFDB55}"/>
          </ac:spMkLst>
        </pc:spChg>
        <pc:spChg chg="add del mod">
          <ac:chgData name="Juliane Bauer" userId="185ca497-70ec-4a25-a03e-5bb5ab4bf1e4" providerId="ADAL" clId="{FD87E423-1E10-4627-B79E-39F5DAA23E4B}" dt="2025-02-14T10:48:43.093" v="1255" actId="478"/>
          <ac:spMkLst>
            <pc:docMk/>
            <pc:sldMk cId="76171721" sldId="390"/>
            <ac:spMk id="12" creationId="{A7ECCEC5-BFCD-F232-5270-2419D637B07D}"/>
          </ac:spMkLst>
        </pc:spChg>
        <pc:spChg chg="add del mod">
          <ac:chgData name="Juliane Bauer" userId="185ca497-70ec-4a25-a03e-5bb5ab4bf1e4" providerId="ADAL" clId="{FD87E423-1E10-4627-B79E-39F5DAA23E4B}" dt="2025-02-14T10:48:48.589" v="1258" actId="478"/>
          <ac:spMkLst>
            <pc:docMk/>
            <pc:sldMk cId="76171721" sldId="390"/>
            <ac:spMk id="15" creationId="{361ED1CC-9CE5-53D5-7915-3E7C1E945EC4}"/>
          </ac:spMkLst>
        </pc:spChg>
        <pc:spChg chg="add del mod">
          <ac:chgData name="Juliane Bauer" userId="185ca497-70ec-4a25-a03e-5bb5ab4bf1e4" providerId="ADAL" clId="{FD87E423-1E10-4627-B79E-39F5DAA23E4B}" dt="2025-02-14T10:49:02.398" v="1262" actId="478"/>
          <ac:spMkLst>
            <pc:docMk/>
            <pc:sldMk cId="76171721" sldId="390"/>
            <ac:spMk id="33" creationId="{B4BB786D-3266-9ECC-A45E-18B31AAD109A}"/>
          </ac:spMkLst>
        </pc:spChg>
        <pc:grpChg chg="mod">
          <ac:chgData name="Juliane Bauer" userId="185ca497-70ec-4a25-a03e-5bb5ab4bf1e4" providerId="ADAL" clId="{FD87E423-1E10-4627-B79E-39F5DAA23E4B}" dt="2025-02-14T10:47:49.387" v="1246"/>
          <ac:grpSpMkLst>
            <pc:docMk/>
            <pc:sldMk cId="76171721" sldId="390"/>
            <ac:grpSpMk id="2" creationId="{2A5E5CF5-545E-352D-C815-B5B4D9C4750B}"/>
          </ac:grpSpMkLst>
        </pc:grpChg>
        <pc:grpChg chg="del">
          <ac:chgData name="Juliane Bauer" userId="185ca497-70ec-4a25-a03e-5bb5ab4bf1e4" providerId="ADAL" clId="{FD87E423-1E10-4627-B79E-39F5DAA23E4B}" dt="2025-02-14T10:47:52.475" v="1249" actId="478"/>
          <ac:grpSpMkLst>
            <pc:docMk/>
            <pc:sldMk cId="76171721" sldId="390"/>
            <ac:grpSpMk id="16" creationId="{5ECDA055-51DD-ED0D-3F7A-C06296864EC3}"/>
          </ac:grpSpMkLst>
        </pc:grpChg>
        <pc:picChg chg="mod">
          <ac:chgData name="Juliane Bauer" userId="185ca497-70ec-4a25-a03e-5bb5ab4bf1e4" providerId="ADAL" clId="{FD87E423-1E10-4627-B79E-39F5DAA23E4B}" dt="2025-02-14T10:47:49.388" v="1247"/>
          <ac:picMkLst>
            <pc:docMk/>
            <pc:sldMk cId="76171721" sldId="390"/>
            <ac:picMk id="9" creationId="{D1C92526-9886-E17D-FDCB-7446D7D3BC08}"/>
          </ac:picMkLst>
        </pc:picChg>
        <pc:picChg chg="add del mod">
          <ac:chgData name="Juliane Bauer" userId="185ca497-70ec-4a25-a03e-5bb5ab4bf1e4" providerId="ADAL" clId="{FD87E423-1E10-4627-B79E-39F5DAA23E4B}" dt="2025-02-14T10:49:03.638" v="1265" actId="1076"/>
          <ac:picMkLst>
            <pc:docMk/>
            <pc:sldMk cId="76171721" sldId="390"/>
            <ac:picMk id="10" creationId="{5DF8EFD4-DEFE-4A01-F8F1-BA5437963585}"/>
          </ac:picMkLst>
        </pc:picChg>
        <pc:picChg chg="add mod">
          <ac:chgData name="Juliane Bauer" userId="185ca497-70ec-4a25-a03e-5bb5ab4bf1e4" providerId="ADAL" clId="{FD87E423-1E10-4627-B79E-39F5DAA23E4B}" dt="2025-02-14T10:48:42.380" v="1254"/>
          <ac:picMkLst>
            <pc:docMk/>
            <pc:sldMk cId="76171721" sldId="390"/>
            <ac:picMk id="13" creationId="{4C676AED-618E-9F70-4610-77101C925976}"/>
          </ac:picMkLst>
        </pc:picChg>
        <pc:cxnChg chg="del">
          <ac:chgData name="Juliane Bauer" userId="185ca497-70ec-4a25-a03e-5bb5ab4bf1e4" providerId="ADAL" clId="{FD87E423-1E10-4627-B79E-39F5DAA23E4B}" dt="2025-02-14T10:47:54.588" v="1250" actId="478"/>
          <ac:cxnSpMkLst>
            <pc:docMk/>
            <pc:sldMk cId="76171721" sldId="390"/>
            <ac:cxnSpMk id="30" creationId="{4E0E86CE-9FCA-0A59-E548-ED1D999C3DF3}"/>
          </ac:cxnSpMkLst>
        </pc:cxnChg>
      </pc:sldChg>
      <pc:sldChg chg="modSp add del mod ord">
        <pc:chgData name="Juliane Bauer" userId="185ca497-70ec-4a25-a03e-5bb5ab4bf1e4" providerId="ADAL" clId="{FD87E423-1E10-4627-B79E-39F5DAA23E4B}" dt="2025-02-14T11:35:51.735" v="2239" actId="47"/>
        <pc:sldMkLst>
          <pc:docMk/>
          <pc:sldMk cId="3179653628" sldId="391"/>
        </pc:sldMkLst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28" creationId="{7189CC82-746A-16C8-6313-4D3CA85C3556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29" creationId="{A1291F69-DBE4-9C07-98AB-5F4C198AEE3D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30" creationId="{7FC209F4-19F1-F15E-5A3C-0107043C064E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31" creationId="{8F258F8A-71A2-AB24-3113-3D7362488954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33" creationId="{546C4FD3-35FD-D39F-1D51-DADC07F5BAD4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34" creationId="{7CEE08E4-9723-D1C3-5310-F82F69DBDFA6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52" creationId="{0825F02A-8255-8DED-E31C-78E20783DCC6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55" creationId="{EC7EDD5B-4DA8-6886-574A-1DCA5F0300CE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61" creationId="{08BD26F0-752A-7656-7DE8-5E0AEABC172A}"/>
          </ac:spMkLst>
        </pc:spChg>
        <pc:spChg chg="mod">
          <ac:chgData name="Juliane Bauer" userId="185ca497-70ec-4a25-a03e-5bb5ab4bf1e4" providerId="ADAL" clId="{FD87E423-1E10-4627-B79E-39F5DAA23E4B}" dt="2025-02-14T11:19:21.351" v="1862" actId="1076"/>
          <ac:spMkLst>
            <pc:docMk/>
            <pc:sldMk cId="3179653628" sldId="391"/>
            <ac:spMk id="64" creationId="{54EC7C3F-7DDD-8EC3-0F17-2940012BD8E3}"/>
          </ac:spMkLst>
        </pc:spChg>
        <pc:grpChg chg="mod">
          <ac:chgData name="Juliane Bauer" userId="185ca497-70ec-4a25-a03e-5bb5ab4bf1e4" providerId="ADAL" clId="{FD87E423-1E10-4627-B79E-39F5DAA23E4B}" dt="2025-02-14T11:19:21.351" v="1862" actId="1076"/>
          <ac:grpSpMkLst>
            <pc:docMk/>
            <pc:sldMk cId="3179653628" sldId="391"/>
            <ac:grpSpMk id="60" creationId="{21F197A4-78FE-249C-4D89-97DE9570F5B4}"/>
          </ac:grpSpMkLst>
        </pc:grpChg>
        <pc:grpChg chg="mod">
          <ac:chgData name="Juliane Bauer" userId="185ca497-70ec-4a25-a03e-5bb5ab4bf1e4" providerId="ADAL" clId="{FD87E423-1E10-4627-B79E-39F5DAA23E4B}" dt="2025-02-14T11:19:21.351" v="1862" actId="1076"/>
          <ac:grpSpMkLst>
            <pc:docMk/>
            <pc:sldMk cId="3179653628" sldId="391"/>
            <ac:grpSpMk id="63" creationId="{CED052E3-E684-890E-6834-6C47DBEF6E87}"/>
          </ac:grpSpMkLst>
        </pc:grpChg>
        <pc:picChg chg="mod">
          <ac:chgData name="Juliane Bauer" userId="185ca497-70ec-4a25-a03e-5bb5ab4bf1e4" providerId="ADAL" clId="{FD87E423-1E10-4627-B79E-39F5DAA23E4B}" dt="2025-02-14T11:17:50.210" v="1860" actId="1076"/>
          <ac:picMkLst>
            <pc:docMk/>
            <pc:sldMk cId="3179653628" sldId="391"/>
            <ac:picMk id="15" creationId="{4CACE0F6-90D4-0036-A855-7302B859F42C}"/>
          </ac:picMkLst>
        </pc:picChg>
        <pc:picChg chg="mod">
          <ac:chgData name="Juliane Bauer" userId="185ca497-70ec-4a25-a03e-5bb5ab4bf1e4" providerId="ADAL" clId="{FD87E423-1E10-4627-B79E-39F5DAA23E4B}" dt="2025-02-14T11:19:21.351" v="1862" actId="1076"/>
          <ac:picMkLst>
            <pc:docMk/>
            <pc:sldMk cId="3179653628" sldId="391"/>
            <ac:picMk id="62" creationId="{FF20D8A6-744E-6AFA-C828-1035809C9FA3}"/>
          </ac:picMkLst>
        </pc:picChg>
        <pc:picChg chg="mod">
          <ac:chgData name="Juliane Bauer" userId="185ca497-70ec-4a25-a03e-5bb5ab4bf1e4" providerId="ADAL" clId="{FD87E423-1E10-4627-B79E-39F5DAA23E4B}" dt="2025-02-14T11:19:21.351" v="1862" actId="1076"/>
          <ac:picMkLst>
            <pc:docMk/>
            <pc:sldMk cId="3179653628" sldId="391"/>
            <ac:picMk id="65" creationId="{7869AC9B-C4FD-63D4-D21F-1BB55CC12942}"/>
          </ac:picMkLst>
        </pc:picChg>
      </pc:sldChg>
      <pc:sldChg chg="modSp add del ord">
        <pc:chgData name="Juliane Bauer" userId="185ca497-70ec-4a25-a03e-5bb5ab4bf1e4" providerId="ADAL" clId="{FD87E423-1E10-4627-B79E-39F5DAA23E4B}" dt="2025-02-14T11:41:55.449" v="2400" actId="47"/>
        <pc:sldMkLst>
          <pc:docMk/>
          <pc:sldMk cId="3067642961" sldId="392"/>
        </pc:sldMkLst>
        <pc:spChg chg="mod">
          <ac:chgData name="Juliane Bauer" userId="185ca497-70ec-4a25-a03e-5bb5ab4bf1e4" providerId="ADAL" clId="{FD87E423-1E10-4627-B79E-39F5DAA23E4B}" dt="2025-02-14T11:39:00.513" v="2302"/>
          <ac:spMkLst>
            <pc:docMk/>
            <pc:sldMk cId="3067642961" sldId="392"/>
            <ac:spMk id="24" creationId="{31C74C12-F60A-97FD-85B7-0CB8C6F3D2A1}"/>
          </ac:spMkLst>
        </pc:spChg>
        <pc:spChg chg="mod">
          <ac:chgData name="Juliane Bauer" userId="185ca497-70ec-4a25-a03e-5bb5ab4bf1e4" providerId="ADAL" clId="{FD87E423-1E10-4627-B79E-39F5DAA23E4B}" dt="2025-02-14T11:39:00.514" v="2305"/>
          <ac:spMkLst>
            <pc:docMk/>
            <pc:sldMk cId="3067642961" sldId="392"/>
            <ac:spMk id="27" creationId="{337CDC81-0BDA-B004-171B-A5B1FC1B683D}"/>
          </ac:spMkLst>
        </pc:spChg>
        <pc:grpChg chg="mod">
          <ac:chgData name="Juliane Bauer" userId="185ca497-70ec-4a25-a03e-5bb5ab4bf1e4" providerId="ADAL" clId="{FD87E423-1E10-4627-B79E-39F5DAA23E4B}" dt="2025-02-14T11:39:00.512" v="2300"/>
          <ac:grpSpMkLst>
            <pc:docMk/>
            <pc:sldMk cId="3067642961" sldId="392"/>
            <ac:grpSpMk id="23" creationId="{95B8EF7E-41BB-F0F8-CC1E-58AD88E704FD}"/>
          </ac:grpSpMkLst>
        </pc:grpChg>
        <pc:grpChg chg="mod">
          <ac:chgData name="Juliane Bauer" userId="185ca497-70ec-4a25-a03e-5bb5ab4bf1e4" providerId="ADAL" clId="{FD87E423-1E10-4627-B79E-39F5DAA23E4B}" dt="2025-02-14T11:39:00.513" v="2303"/>
          <ac:grpSpMkLst>
            <pc:docMk/>
            <pc:sldMk cId="3067642961" sldId="392"/>
            <ac:grpSpMk id="26" creationId="{CE192FB0-2A0C-6439-9DFB-02C9F19E222B}"/>
          </ac:grpSpMkLst>
        </pc:grpChg>
        <pc:picChg chg="mod">
          <ac:chgData name="Juliane Bauer" userId="185ca497-70ec-4a25-a03e-5bb5ab4bf1e4" providerId="ADAL" clId="{FD87E423-1E10-4627-B79E-39F5DAA23E4B}" dt="2025-02-14T11:38:57.922" v="2296"/>
          <ac:picMkLst>
            <pc:docMk/>
            <pc:sldMk cId="3067642961" sldId="392"/>
            <ac:picMk id="10" creationId="{EF015968-9268-4E44-EB1A-3956AED6ED38}"/>
          </ac:picMkLst>
        </pc:picChg>
        <pc:picChg chg="mod">
          <ac:chgData name="Juliane Bauer" userId="185ca497-70ec-4a25-a03e-5bb5ab4bf1e4" providerId="ADAL" clId="{FD87E423-1E10-4627-B79E-39F5DAA23E4B}" dt="2025-02-14T11:39:00.513" v="2301"/>
          <ac:picMkLst>
            <pc:docMk/>
            <pc:sldMk cId="3067642961" sldId="392"/>
            <ac:picMk id="25" creationId="{116671E3-B445-2405-608F-C3B82FFF5980}"/>
          </ac:picMkLst>
        </pc:picChg>
        <pc:picChg chg="mod">
          <ac:chgData name="Juliane Bauer" userId="185ca497-70ec-4a25-a03e-5bb5ab4bf1e4" providerId="ADAL" clId="{FD87E423-1E10-4627-B79E-39F5DAA23E4B}" dt="2025-02-14T11:39:00.514" v="2304"/>
          <ac:picMkLst>
            <pc:docMk/>
            <pc:sldMk cId="3067642961" sldId="392"/>
            <ac:picMk id="28" creationId="{3C81A808-99D7-7FA0-5D9C-611FECA9F975}"/>
          </ac:picMkLst>
        </pc:picChg>
      </pc:sldChg>
      <pc:sldChg chg="modSp add del mod ord">
        <pc:chgData name="Juliane Bauer" userId="185ca497-70ec-4a25-a03e-5bb5ab4bf1e4" providerId="ADAL" clId="{FD87E423-1E10-4627-B79E-39F5DAA23E4B}" dt="2025-02-14T12:00:25.313" v="2665" actId="47"/>
        <pc:sldMkLst>
          <pc:docMk/>
          <pc:sldMk cId="1591266038" sldId="393"/>
        </pc:sldMkLst>
        <pc:spChg chg="mod">
          <ac:chgData name="Juliane Bauer" userId="185ca497-70ec-4a25-a03e-5bb5ab4bf1e4" providerId="ADAL" clId="{FD87E423-1E10-4627-B79E-39F5DAA23E4B}" dt="2025-02-14T11:43:26.434" v="2427"/>
          <ac:spMkLst>
            <pc:docMk/>
            <pc:sldMk cId="1591266038" sldId="393"/>
            <ac:spMk id="87" creationId="{884711D1-EFD4-9EA3-1B0E-064DD0231FDA}"/>
          </ac:spMkLst>
        </pc:spChg>
        <pc:spChg chg="mod">
          <ac:chgData name="Juliane Bauer" userId="185ca497-70ec-4a25-a03e-5bb5ab4bf1e4" providerId="ADAL" clId="{FD87E423-1E10-4627-B79E-39F5DAA23E4B}" dt="2025-02-14T11:43:26.435" v="2430"/>
          <ac:spMkLst>
            <pc:docMk/>
            <pc:sldMk cId="1591266038" sldId="393"/>
            <ac:spMk id="90" creationId="{58884AB7-9130-EA08-AE67-65811B0A335B}"/>
          </ac:spMkLst>
        </pc:spChg>
        <pc:spChg chg="mod">
          <ac:chgData name="Juliane Bauer" userId="185ca497-70ec-4a25-a03e-5bb5ab4bf1e4" providerId="ADAL" clId="{FD87E423-1E10-4627-B79E-39F5DAA23E4B}" dt="2025-02-14T11:43:26.436" v="2433"/>
          <ac:spMkLst>
            <pc:docMk/>
            <pc:sldMk cId="1591266038" sldId="393"/>
            <ac:spMk id="93" creationId="{83B3AC73-1135-EA48-9DFB-0FDAAC21F8A9}"/>
          </ac:spMkLst>
        </pc:spChg>
        <pc:grpChg chg="mod">
          <ac:chgData name="Juliane Bauer" userId="185ca497-70ec-4a25-a03e-5bb5ab4bf1e4" providerId="ADAL" clId="{FD87E423-1E10-4627-B79E-39F5DAA23E4B}" dt="2025-02-14T11:43:26.433" v="2425"/>
          <ac:grpSpMkLst>
            <pc:docMk/>
            <pc:sldMk cId="1591266038" sldId="393"/>
            <ac:grpSpMk id="86" creationId="{1C21085A-1C68-CAA5-275D-DB81AC2B5FC0}"/>
          </ac:grpSpMkLst>
        </pc:grpChg>
        <pc:grpChg chg="mod">
          <ac:chgData name="Juliane Bauer" userId="185ca497-70ec-4a25-a03e-5bb5ab4bf1e4" providerId="ADAL" clId="{FD87E423-1E10-4627-B79E-39F5DAA23E4B}" dt="2025-02-14T11:43:26.434" v="2428"/>
          <ac:grpSpMkLst>
            <pc:docMk/>
            <pc:sldMk cId="1591266038" sldId="393"/>
            <ac:grpSpMk id="89" creationId="{EA43CE49-B80B-EAF7-AAF2-E042F136B552}"/>
          </ac:grpSpMkLst>
        </pc:grpChg>
        <pc:grpChg chg="mod">
          <ac:chgData name="Juliane Bauer" userId="185ca497-70ec-4a25-a03e-5bb5ab4bf1e4" providerId="ADAL" clId="{FD87E423-1E10-4627-B79E-39F5DAA23E4B}" dt="2025-02-14T11:43:26.436" v="2431"/>
          <ac:grpSpMkLst>
            <pc:docMk/>
            <pc:sldMk cId="1591266038" sldId="393"/>
            <ac:grpSpMk id="92" creationId="{82E827BC-DC31-F646-E7FD-FB272C43D9FB}"/>
          </ac:grpSpMkLst>
        </pc:grpChg>
        <pc:picChg chg="mod">
          <ac:chgData name="Juliane Bauer" userId="185ca497-70ec-4a25-a03e-5bb5ab4bf1e4" providerId="ADAL" clId="{FD87E423-1E10-4627-B79E-39F5DAA23E4B}" dt="2025-02-14T11:43:19.318" v="2415" actId="1076"/>
          <ac:picMkLst>
            <pc:docMk/>
            <pc:sldMk cId="1591266038" sldId="393"/>
            <ac:picMk id="13" creationId="{E3BF4843-548F-D223-4F83-4806FCA17D58}"/>
          </ac:picMkLst>
        </pc:picChg>
        <pc:picChg chg="mod">
          <ac:chgData name="Juliane Bauer" userId="185ca497-70ec-4a25-a03e-5bb5ab4bf1e4" providerId="ADAL" clId="{FD87E423-1E10-4627-B79E-39F5DAA23E4B}" dt="2025-02-14T11:43:26.434" v="2426"/>
          <ac:picMkLst>
            <pc:docMk/>
            <pc:sldMk cId="1591266038" sldId="393"/>
            <ac:picMk id="88" creationId="{5935895A-AC61-B299-7AED-5A31CECD20AB}"/>
          </ac:picMkLst>
        </pc:picChg>
        <pc:picChg chg="mod">
          <ac:chgData name="Juliane Bauer" userId="185ca497-70ec-4a25-a03e-5bb5ab4bf1e4" providerId="ADAL" clId="{FD87E423-1E10-4627-B79E-39F5DAA23E4B}" dt="2025-02-14T11:43:26.435" v="2429"/>
          <ac:picMkLst>
            <pc:docMk/>
            <pc:sldMk cId="1591266038" sldId="393"/>
            <ac:picMk id="91" creationId="{45A0820E-B4E7-6C0B-8015-6DC755C6FE59}"/>
          </ac:picMkLst>
        </pc:picChg>
        <pc:picChg chg="mod">
          <ac:chgData name="Juliane Bauer" userId="185ca497-70ec-4a25-a03e-5bb5ab4bf1e4" providerId="ADAL" clId="{FD87E423-1E10-4627-B79E-39F5DAA23E4B}" dt="2025-02-14T11:43:26.436" v="2432"/>
          <ac:picMkLst>
            <pc:docMk/>
            <pc:sldMk cId="1591266038" sldId="393"/>
            <ac:picMk id="94" creationId="{BAE2799B-91C8-7767-533F-C46475BE0D72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45:33.395" v="3848" actId="47"/>
        <pc:sldMkLst>
          <pc:docMk/>
          <pc:sldMk cId="937071451" sldId="394"/>
        </pc:sldMkLst>
        <pc:spChg chg="del mod">
          <ac:chgData name="Juliane Bauer" userId="185ca497-70ec-4a25-a03e-5bb5ab4bf1e4" providerId="ADAL" clId="{FD87E423-1E10-4627-B79E-39F5DAA23E4B}" dt="2025-02-14T12:30:56.363" v="3457" actId="478"/>
          <ac:spMkLst>
            <pc:docMk/>
            <pc:sldMk cId="937071451" sldId="394"/>
            <ac:spMk id="2" creationId="{5E6ACB3E-D5C6-25BA-82F1-11DBAB9A7E1D}"/>
          </ac:spMkLst>
        </pc:spChg>
        <pc:spChg chg="add del mod">
          <ac:chgData name="Juliane Bauer" userId="185ca497-70ec-4a25-a03e-5bb5ab4bf1e4" providerId="ADAL" clId="{FD87E423-1E10-4627-B79E-39F5DAA23E4B}" dt="2025-02-14T12:30:58.614" v="3459" actId="478"/>
          <ac:spMkLst>
            <pc:docMk/>
            <pc:sldMk cId="937071451" sldId="394"/>
            <ac:spMk id="9" creationId="{63FB3D4F-7333-8FA8-51B1-002263AEFBA2}"/>
          </ac:spMkLst>
        </pc:spChg>
        <pc:spChg chg="mod">
          <ac:chgData name="Juliane Bauer" userId="185ca497-70ec-4a25-a03e-5bb5ab4bf1e4" providerId="ADAL" clId="{FD87E423-1E10-4627-B79E-39F5DAA23E4B}" dt="2025-02-14T12:31:17.255" v="3483"/>
          <ac:spMkLst>
            <pc:docMk/>
            <pc:sldMk cId="937071451" sldId="394"/>
            <ac:spMk id="17" creationId="{13F9F740-0406-8840-57C7-C1558E03AA01}"/>
          </ac:spMkLst>
        </pc:spChg>
        <pc:spChg chg="mod">
          <ac:chgData name="Juliane Bauer" userId="185ca497-70ec-4a25-a03e-5bb5ab4bf1e4" providerId="ADAL" clId="{FD87E423-1E10-4627-B79E-39F5DAA23E4B}" dt="2025-02-14T12:31:17.255" v="3482"/>
          <ac:spMkLst>
            <pc:docMk/>
            <pc:sldMk cId="937071451" sldId="394"/>
            <ac:spMk id="18" creationId="{0670D929-3DE4-462D-5296-2A143BE7B937}"/>
          </ac:spMkLst>
        </pc:spChg>
        <pc:spChg chg="mod">
          <ac:chgData name="Juliane Bauer" userId="185ca497-70ec-4a25-a03e-5bb5ab4bf1e4" providerId="ADAL" clId="{FD87E423-1E10-4627-B79E-39F5DAA23E4B}" dt="2025-02-14T12:01:19.078" v="2673" actId="14100"/>
          <ac:spMkLst>
            <pc:docMk/>
            <pc:sldMk cId="937071451" sldId="394"/>
            <ac:spMk id="19" creationId="{8C60D8BB-8629-4893-F9CB-11EBBC76CCE7}"/>
          </ac:spMkLst>
        </pc:spChg>
        <pc:spChg chg="mod">
          <ac:chgData name="Juliane Bauer" userId="185ca497-70ec-4a25-a03e-5bb5ab4bf1e4" providerId="ADAL" clId="{FD87E423-1E10-4627-B79E-39F5DAA23E4B}" dt="2025-02-14T12:01:22.028" v="2674" actId="14100"/>
          <ac:spMkLst>
            <pc:docMk/>
            <pc:sldMk cId="937071451" sldId="394"/>
            <ac:spMk id="20" creationId="{D12E1338-90CB-633A-9B4F-C9A4B72764DE}"/>
          </ac:spMkLst>
        </pc:spChg>
        <pc:spChg chg="mod">
          <ac:chgData name="Juliane Bauer" userId="185ca497-70ec-4a25-a03e-5bb5ab4bf1e4" providerId="ADAL" clId="{FD87E423-1E10-4627-B79E-39F5DAA23E4B}" dt="2025-02-14T12:01:24.349" v="2675" actId="14100"/>
          <ac:spMkLst>
            <pc:docMk/>
            <pc:sldMk cId="937071451" sldId="394"/>
            <ac:spMk id="21" creationId="{81BA53AE-862A-2B02-E42D-0B4366250F9F}"/>
          </ac:spMkLst>
        </pc:spChg>
        <pc:spChg chg="mod">
          <ac:chgData name="Juliane Bauer" userId="185ca497-70ec-4a25-a03e-5bb5ab4bf1e4" providerId="ADAL" clId="{FD87E423-1E10-4627-B79E-39F5DAA23E4B}" dt="2025-02-14T12:31:17.255" v="3486"/>
          <ac:spMkLst>
            <pc:docMk/>
            <pc:sldMk cId="937071451" sldId="394"/>
            <ac:spMk id="22" creationId="{087B26DF-7261-4A17-C123-34B6F1B2319C}"/>
          </ac:spMkLst>
        </pc:spChg>
        <pc:spChg chg="mod">
          <ac:chgData name="Juliane Bauer" userId="185ca497-70ec-4a25-a03e-5bb5ab4bf1e4" providerId="ADAL" clId="{FD87E423-1E10-4627-B79E-39F5DAA23E4B}" dt="2025-02-14T12:31:17.255" v="3480"/>
          <ac:spMkLst>
            <pc:docMk/>
            <pc:sldMk cId="937071451" sldId="394"/>
            <ac:spMk id="25" creationId="{B0E4BE6F-7CAB-3832-F7AB-41674D0AC064}"/>
          </ac:spMkLst>
        </pc:spChg>
        <pc:grpChg chg="mod">
          <ac:chgData name="Juliane Bauer" userId="185ca497-70ec-4a25-a03e-5bb5ab4bf1e4" providerId="ADAL" clId="{FD87E423-1E10-4627-B79E-39F5DAA23E4B}" dt="2025-02-14T12:31:17.255" v="3484"/>
          <ac:grpSpMkLst>
            <pc:docMk/>
            <pc:sldMk cId="937071451" sldId="394"/>
            <ac:grpSpMk id="11" creationId="{A57D0B36-39BF-4C9B-F856-3FA02A5107B6}"/>
          </ac:grpSpMkLst>
        </pc:grpChg>
        <pc:grpChg chg="mod">
          <ac:chgData name="Juliane Bauer" userId="185ca497-70ec-4a25-a03e-5bb5ab4bf1e4" providerId="ADAL" clId="{FD87E423-1E10-4627-B79E-39F5DAA23E4B}" dt="2025-02-14T12:31:17.255" v="3481"/>
          <ac:grpSpMkLst>
            <pc:docMk/>
            <pc:sldMk cId="937071451" sldId="394"/>
            <ac:grpSpMk id="16" creationId="{906CAEC9-3B0A-CD8E-D932-F0173C62241C}"/>
          </ac:grpSpMkLst>
        </pc:grpChg>
        <pc:grpChg chg="mod">
          <ac:chgData name="Juliane Bauer" userId="185ca497-70ec-4a25-a03e-5bb5ab4bf1e4" providerId="ADAL" clId="{FD87E423-1E10-4627-B79E-39F5DAA23E4B}" dt="2025-02-14T12:31:17.252" v="3478"/>
          <ac:grpSpMkLst>
            <pc:docMk/>
            <pc:sldMk cId="937071451" sldId="394"/>
            <ac:grpSpMk id="24" creationId="{8ECEF6C7-F9E7-BD51-4F6B-BBE70CF91534}"/>
          </ac:grpSpMkLst>
        </pc:grpChg>
        <pc:picChg chg="add del mod ord">
          <ac:chgData name="Juliane Bauer" userId="185ca497-70ec-4a25-a03e-5bb5ab4bf1e4" providerId="ADAL" clId="{FD87E423-1E10-4627-B79E-39F5DAA23E4B}" dt="2025-02-14T12:31:12.539" v="3462" actId="14100"/>
          <ac:picMkLst>
            <pc:docMk/>
            <pc:sldMk cId="937071451" sldId="394"/>
            <ac:picMk id="10" creationId="{894E5CA9-73B4-710E-84D2-E3C05837F91E}"/>
          </ac:picMkLst>
        </pc:picChg>
        <pc:picChg chg="mod">
          <ac:chgData name="Juliane Bauer" userId="185ca497-70ec-4a25-a03e-5bb5ab4bf1e4" providerId="ADAL" clId="{FD87E423-1E10-4627-B79E-39F5DAA23E4B}" dt="2025-02-14T12:31:17.255" v="3485"/>
          <ac:picMkLst>
            <pc:docMk/>
            <pc:sldMk cId="937071451" sldId="394"/>
            <ac:picMk id="23" creationId="{7408B4A6-5AF9-FAF4-C80A-BFB88CDE8432}"/>
          </ac:picMkLst>
        </pc:picChg>
        <pc:picChg chg="mod">
          <ac:chgData name="Juliane Bauer" userId="185ca497-70ec-4a25-a03e-5bb5ab4bf1e4" providerId="ADAL" clId="{FD87E423-1E10-4627-B79E-39F5DAA23E4B}" dt="2025-02-14T12:31:17.255" v="3479"/>
          <ac:picMkLst>
            <pc:docMk/>
            <pc:sldMk cId="937071451" sldId="394"/>
            <ac:picMk id="26" creationId="{594E0C7E-DEA9-9750-7233-E080F332C1FA}"/>
          </ac:picMkLst>
        </pc:picChg>
      </pc:sldChg>
      <pc:sldChg chg="add del">
        <pc:chgData name="Juliane Bauer" userId="185ca497-70ec-4a25-a03e-5bb5ab4bf1e4" providerId="ADAL" clId="{FD87E423-1E10-4627-B79E-39F5DAA23E4B}" dt="2025-02-14T13:02:54.740" v="4118" actId="47"/>
        <pc:sldMkLst>
          <pc:docMk/>
          <pc:sldMk cId="2812677797" sldId="395"/>
        </pc:sldMkLst>
      </pc:sldChg>
      <pc:sldChg chg="add del">
        <pc:chgData name="Juliane Bauer" userId="185ca497-70ec-4a25-a03e-5bb5ab4bf1e4" providerId="ADAL" clId="{FD87E423-1E10-4627-B79E-39F5DAA23E4B}" dt="2025-02-14T13:30:55.670" v="4305" actId="47"/>
        <pc:sldMkLst>
          <pc:docMk/>
          <pc:sldMk cId="2792965216" sldId="396"/>
        </pc:sldMkLst>
      </pc:sldChg>
      <pc:sldChg chg="add del">
        <pc:chgData name="Juliane Bauer" userId="185ca497-70ec-4a25-a03e-5bb5ab4bf1e4" providerId="ADAL" clId="{FD87E423-1E10-4627-B79E-39F5DAA23E4B}" dt="2025-02-14T13:37:38.499" v="4582" actId="2696"/>
        <pc:sldMkLst>
          <pc:docMk/>
          <pc:sldMk cId="2421087719" sldId="397"/>
        </pc:sldMkLst>
      </pc:sldChg>
      <pc:sldChg chg="addSp del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3683492002" sldId="398"/>
        </pc:sldMkLst>
        <pc:spChg chg="del">
          <ac:chgData name="Juliane Bauer" userId="185ca497-70ec-4a25-a03e-5bb5ab4bf1e4" providerId="ADAL" clId="{FD87E423-1E10-4627-B79E-39F5DAA23E4B}" dt="2025-02-14T09:17:50.160" v="812" actId="478"/>
          <ac:spMkLst>
            <pc:docMk/>
            <pc:sldMk cId="3683492002" sldId="398"/>
            <ac:spMk id="2" creationId="{6D8D6B52-4067-E1AF-3DAB-936F320CEF69}"/>
          </ac:spMkLst>
        </pc:spChg>
        <pc:spChg chg="mod">
          <ac:chgData name="Juliane Bauer" userId="185ca497-70ec-4a25-a03e-5bb5ab4bf1e4" providerId="ADAL" clId="{FD87E423-1E10-4627-B79E-39F5DAA23E4B}" dt="2025-02-14T09:22:01.681" v="875" actId="1038"/>
          <ac:spMkLst>
            <pc:docMk/>
            <pc:sldMk cId="3683492002" sldId="398"/>
            <ac:spMk id="5" creationId="{766E9D53-F540-E10D-138C-10D7D6EA1FCB}"/>
          </ac:spMkLst>
        </pc:spChg>
        <pc:spChg chg="mod">
          <ac:chgData name="Juliane Bauer" userId="185ca497-70ec-4a25-a03e-5bb5ab4bf1e4" providerId="ADAL" clId="{FD87E423-1E10-4627-B79E-39F5DAA23E4B}" dt="2025-02-14T09:22:07.862" v="876" actId="14100"/>
          <ac:spMkLst>
            <pc:docMk/>
            <pc:sldMk cId="3683492002" sldId="398"/>
            <ac:spMk id="7" creationId="{A6FEB5D6-451B-009F-19EB-475C3D6A562C}"/>
          </ac:spMkLst>
        </pc:spChg>
        <pc:spChg chg="add del mod">
          <ac:chgData name="Juliane Bauer" userId="185ca497-70ec-4a25-a03e-5bb5ab4bf1e4" providerId="ADAL" clId="{FD87E423-1E10-4627-B79E-39F5DAA23E4B}" dt="2025-02-14T09:19:40.860" v="831" actId="478"/>
          <ac:spMkLst>
            <pc:docMk/>
            <pc:sldMk cId="3683492002" sldId="398"/>
            <ac:spMk id="8" creationId="{9B27DDFF-7219-F094-7987-72509E8CEC68}"/>
          </ac:spMkLst>
        </pc:spChg>
        <pc:spChg chg="del mod">
          <ac:chgData name="Juliane Bauer" userId="185ca497-70ec-4a25-a03e-5bb5ab4bf1e4" providerId="ADAL" clId="{FD87E423-1E10-4627-B79E-39F5DAA23E4B}" dt="2025-02-14T09:17:39.467" v="804" actId="478"/>
          <ac:spMkLst>
            <pc:docMk/>
            <pc:sldMk cId="3683492002" sldId="398"/>
            <ac:spMk id="10" creationId="{D2AC2919-3F99-4552-23A5-BE3BD19234C3}"/>
          </ac:spMkLst>
        </pc:spChg>
        <pc:spChg chg="mod">
          <ac:chgData name="Juliane Bauer" userId="185ca497-70ec-4a25-a03e-5bb5ab4bf1e4" providerId="ADAL" clId="{FD87E423-1E10-4627-B79E-39F5DAA23E4B}" dt="2025-02-14T09:17:40.866" v="807"/>
          <ac:spMkLst>
            <pc:docMk/>
            <pc:sldMk cId="3683492002" sldId="398"/>
            <ac:spMk id="12" creationId="{B8836E29-2488-A2D1-BB30-CF70130E63AC}"/>
          </ac:spMkLst>
        </pc:spChg>
        <pc:spChg chg="del">
          <ac:chgData name="Juliane Bauer" userId="185ca497-70ec-4a25-a03e-5bb5ab4bf1e4" providerId="ADAL" clId="{FD87E423-1E10-4627-B79E-39F5DAA23E4B}" dt="2025-02-14T09:17:48.534" v="811" actId="478"/>
          <ac:spMkLst>
            <pc:docMk/>
            <pc:sldMk cId="3683492002" sldId="398"/>
            <ac:spMk id="17" creationId="{8F7E6404-C0F5-9977-9892-49E1BFFFBE72}"/>
          </ac:spMkLst>
        </pc:spChg>
        <pc:spChg chg="del">
          <ac:chgData name="Juliane Bauer" userId="185ca497-70ec-4a25-a03e-5bb5ab4bf1e4" providerId="ADAL" clId="{FD87E423-1E10-4627-B79E-39F5DAA23E4B}" dt="2025-02-14T09:17:46.684" v="810" actId="478"/>
          <ac:spMkLst>
            <pc:docMk/>
            <pc:sldMk cId="3683492002" sldId="398"/>
            <ac:spMk id="20" creationId="{975DDC56-5B07-7B61-CFFA-D2FFCBBBBC24}"/>
          </ac:spMkLst>
        </pc:spChg>
        <pc:grpChg chg="del mod">
          <ac:chgData name="Juliane Bauer" userId="185ca497-70ec-4a25-a03e-5bb5ab4bf1e4" providerId="ADAL" clId="{FD87E423-1E10-4627-B79E-39F5DAA23E4B}" dt="2025-02-14T09:17:41.286" v="808" actId="478"/>
          <ac:grpSpMkLst>
            <pc:docMk/>
            <pc:sldMk cId="3683492002" sldId="398"/>
            <ac:grpSpMk id="11" creationId="{94BA5039-C923-073D-E25A-59647F31502B}"/>
          </ac:grpSpMkLst>
        </pc:grpChg>
        <pc:picChg chg="mod">
          <ac:chgData name="Juliane Bauer" userId="185ca497-70ec-4a25-a03e-5bb5ab4bf1e4" providerId="ADAL" clId="{FD87E423-1E10-4627-B79E-39F5DAA23E4B}" dt="2025-02-14T14:11:20.348" v="5594"/>
          <ac:picMkLst>
            <pc:docMk/>
            <pc:sldMk cId="3683492002" sldId="398"/>
            <ac:picMk id="9" creationId="{DAEDCE2A-07BB-8BC2-C049-6FAD5BF8B57C}"/>
          </ac:picMkLst>
        </pc:picChg>
        <pc:picChg chg="mod">
          <ac:chgData name="Juliane Bauer" userId="185ca497-70ec-4a25-a03e-5bb5ab4bf1e4" providerId="ADAL" clId="{FD87E423-1E10-4627-B79E-39F5DAA23E4B}" dt="2025-02-14T09:17:40.866" v="806"/>
          <ac:picMkLst>
            <pc:docMk/>
            <pc:sldMk cId="3683492002" sldId="398"/>
            <ac:picMk id="13" creationId="{71A859E8-ECA7-F747-5A59-037A24BEB504}"/>
          </ac:picMkLst>
        </pc:picChg>
        <pc:picChg chg="mod">
          <ac:chgData name="Juliane Bauer" userId="185ca497-70ec-4a25-a03e-5bb5ab4bf1e4" providerId="ADAL" clId="{FD87E423-1E10-4627-B79E-39F5DAA23E4B}" dt="2025-02-14T09:19:47.884" v="832" actId="1076"/>
          <ac:picMkLst>
            <pc:docMk/>
            <pc:sldMk cId="3683492002" sldId="398"/>
            <ac:picMk id="16" creationId="{9AC236C3-A5A4-C072-441E-FD33639EAC77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04:50.023" v="2766" actId="47"/>
        <pc:sldMkLst>
          <pc:docMk/>
          <pc:sldMk cId="3726985366" sldId="399"/>
        </pc:sldMkLst>
        <pc:spChg chg="add del mod">
          <ac:chgData name="Juliane Bauer" userId="185ca497-70ec-4a25-a03e-5bb5ab4bf1e4" providerId="ADAL" clId="{FD87E423-1E10-4627-B79E-39F5DAA23E4B}" dt="2025-02-14T11:15:07.185" v="1784" actId="478"/>
          <ac:spMkLst>
            <pc:docMk/>
            <pc:sldMk cId="3726985366" sldId="399"/>
            <ac:spMk id="2" creationId="{CAD8B5A9-D0D6-6BC9-6EE8-6BD8CE0AAE54}"/>
          </ac:spMkLst>
        </pc:spChg>
        <pc:spChg chg="add del mod">
          <ac:chgData name="Juliane Bauer" userId="185ca497-70ec-4a25-a03e-5bb5ab4bf1e4" providerId="ADAL" clId="{FD87E423-1E10-4627-B79E-39F5DAA23E4B}" dt="2025-02-14T11:15:07.185" v="1784" actId="478"/>
          <ac:spMkLst>
            <pc:docMk/>
            <pc:sldMk cId="3726985366" sldId="399"/>
            <ac:spMk id="7" creationId="{1386894D-6C78-677D-F5A4-9B76841AF731}"/>
          </ac:spMkLst>
        </pc:spChg>
        <pc:spChg chg="add del mod">
          <ac:chgData name="Juliane Bauer" userId="185ca497-70ec-4a25-a03e-5bb5ab4bf1e4" providerId="ADAL" clId="{FD87E423-1E10-4627-B79E-39F5DAA23E4B}" dt="2025-02-14T11:15:07.185" v="1784" actId="478"/>
          <ac:spMkLst>
            <pc:docMk/>
            <pc:sldMk cId="3726985366" sldId="399"/>
            <ac:spMk id="8" creationId="{1B26ED0A-7F60-57F8-ED1A-AA78AD1C6691}"/>
          </ac:spMkLst>
        </pc:spChg>
        <pc:spChg chg="add mod">
          <ac:chgData name="Juliane Bauer" userId="185ca497-70ec-4a25-a03e-5bb5ab4bf1e4" providerId="ADAL" clId="{FD87E423-1E10-4627-B79E-39F5DAA23E4B}" dt="2025-02-14T10:51:22.404" v="1300" actId="1076"/>
          <ac:spMkLst>
            <pc:docMk/>
            <pc:sldMk cId="3726985366" sldId="399"/>
            <ac:spMk id="9" creationId="{236C8351-5839-5754-F824-FFD9F8E1DC59}"/>
          </ac:spMkLst>
        </pc:spChg>
        <pc:spChg chg="add del mod">
          <ac:chgData name="Juliane Bauer" userId="185ca497-70ec-4a25-a03e-5bb5ab4bf1e4" providerId="ADAL" clId="{FD87E423-1E10-4627-B79E-39F5DAA23E4B}" dt="2025-02-14T11:15:07.185" v="1784" actId="478"/>
          <ac:spMkLst>
            <pc:docMk/>
            <pc:sldMk cId="3726985366" sldId="399"/>
            <ac:spMk id="10" creationId="{D7ED88CE-AF02-045E-0648-8A2123AB065F}"/>
          </ac:spMkLst>
        </pc:spChg>
        <pc:spChg chg="mod">
          <ac:chgData name="Juliane Bauer" userId="185ca497-70ec-4a25-a03e-5bb5ab4bf1e4" providerId="ADAL" clId="{FD87E423-1E10-4627-B79E-39F5DAA23E4B}" dt="2025-02-14T10:49:42.280" v="1276" actId="20577"/>
          <ac:spMkLst>
            <pc:docMk/>
            <pc:sldMk cId="3726985366" sldId="399"/>
            <ac:spMk id="11" creationId="{D39D37AE-02C5-2CBE-36C0-13E0ECDA71FC}"/>
          </ac:spMkLst>
        </pc:spChg>
        <pc:spChg chg="add del mod">
          <ac:chgData name="Juliane Bauer" userId="185ca497-70ec-4a25-a03e-5bb5ab4bf1e4" providerId="ADAL" clId="{FD87E423-1E10-4627-B79E-39F5DAA23E4B}" dt="2025-02-14T11:15:07.185" v="1784" actId="478"/>
          <ac:spMkLst>
            <pc:docMk/>
            <pc:sldMk cId="3726985366" sldId="399"/>
            <ac:spMk id="12" creationId="{C58D2D5B-1F4C-ED93-424A-5617235E1368}"/>
          </ac:spMkLst>
        </pc:spChg>
        <pc:spChg chg="mod">
          <ac:chgData name="Juliane Bauer" userId="185ca497-70ec-4a25-a03e-5bb5ab4bf1e4" providerId="ADAL" clId="{FD87E423-1E10-4627-B79E-39F5DAA23E4B}" dt="2025-02-14T10:52:12.666" v="1312"/>
          <ac:spMkLst>
            <pc:docMk/>
            <pc:sldMk cId="3726985366" sldId="399"/>
            <ac:spMk id="14" creationId="{62B25190-EF24-42F7-BE2F-9B5B0226662A}"/>
          </ac:spMkLst>
        </pc:spChg>
        <pc:spChg chg="add del mod">
          <ac:chgData name="Juliane Bauer" userId="185ca497-70ec-4a25-a03e-5bb5ab4bf1e4" providerId="ADAL" clId="{FD87E423-1E10-4627-B79E-39F5DAA23E4B}" dt="2025-02-14T12:02:51.109" v="2687" actId="478"/>
          <ac:spMkLst>
            <pc:docMk/>
            <pc:sldMk cId="3726985366" sldId="399"/>
            <ac:spMk id="18" creationId="{3AC48E02-630A-54BC-CABF-615551964208}"/>
          </ac:spMkLst>
        </pc:spChg>
        <pc:spChg chg="add del mod">
          <ac:chgData name="Juliane Bauer" userId="185ca497-70ec-4a25-a03e-5bb5ab4bf1e4" providerId="ADAL" clId="{FD87E423-1E10-4627-B79E-39F5DAA23E4B}" dt="2025-02-14T12:03:06.350" v="2692" actId="478"/>
          <ac:spMkLst>
            <pc:docMk/>
            <pc:sldMk cId="3726985366" sldId="399"/>
            <ac:spMk id="35" creationId="{7EDF42A0-2679-9069-A6C9-ADCBB935151A}"/>
          </ac:spMkLst>
        </pc:spChg>
        <pc:spChg chg="add del mod">
          <ac:chgData name="Juliane Bauer" userId="185ca497-70ec-4a25-a03e-5bb5ab4bf1e4" providerId="ADAL" clId="{FD87E423-1E10-4627-B79E-39F5DAA23E4B}" dt="2025-02-14T12:03:29.790" v="2700" actId="21"/>
          <ac:spMkLst>
            <pc:docMk/>
            <pc:sldMk cId="3726985366" sldId="399"/>
            <ac:spMk id="37" creationId="{53986BDA-441F-26F9-5932-5DBD45090823}"/>
          </ac:spMkLst>
        </pc:spChg>
        <pc:grpChg chg="add del mod">
          <ac:chgData name="Juliane Bauer" userId="185ca497-70ec-4a25-a03e-5bb5ab4bf1e4" providerId="ADAL" clId="{FD87E423-1E10-4627-B79E-39F5DAA23E4B}" dt="2025-02-14T10:52:29.107" v="1314" actId="21"/>
          <ac:grpSpMkLst>
            <pc:docMk/>
            <pc:sldMk cId="3726985366" sldId="399"/>
            <ac:grpSpMk id="13" creationId="{67AD353F-585F-F26E-6AD7-0B32837B4D85}"/>
          </ac:grpSpMkLst>
        </pc:grpChg>
        <pc:picChg chg="mod">
          <ac:chgData name="Juliane Bauer" userId="185ca497-70ec-4a25-a03e-5bb5ab4bf1e4" providerId="ADAL" clId="{FD87E423-1E10-4627-B79E-39F5DAA23E4B}" dt="2025-02-14T10:52:12.666" v="1311"/>
          <ac:picMkLst>
            <pc:docMk/>
            <pc:sldMk cId="3726985366" sldId="399"/>
            <ac:picMk id="15" creationId="{CDE0F5CE-2E49-9216-BF3D-DE1CBE20D6B3}"/>
          </ac:picMkLst>
        </pc:picChg>
        <pc:picChg chg="add mod">
          <ac:chgData name="Juliane Bauer" userId="185ca497-70ec-4a25-a03e-5bb5ab4bf1e4" providerId="ADAL" clId="{FD87E423-1E10-4627-B79E-39F5DAA23E4B}" dt="2025-02-14T10:51:47.843" v="1302"/>
          <ac:picMkLst>
            <pc:docMk/>
            <pc:sldMk cId="3726985366" sldId="399"/>
            <ac:picMk id="16" creationId="{36EA3193-08EB-E678-ACB7-68CF8ACD33CD}"/>
          </ac:picMkLst>
        </pc:picChg>
        <pc:picChg chg="add mod ord">
          <ac:chgData name="Juliane Bauer" userId="185ca497-70ec-4a25-a03e-5bb5ab4bf1e4" providerId="ADAL" clId="{FD87E423-1E10-4627-B79E-39F5DAA23E4B}" dt="2025-02-14T12:03:02.411" v="2690" actId="167"/>
          <ac:picMkLst>
            <pc:docMk/>
            <pc:sldMk cId="3726985366" sldId="399"/>
            <ac:picMk id="19" creationId="{2A6CBA45-7170-5965-0A40-7C492EA2F3F5}"/>
          </ac:picMkLst>
        </pc:picChg>
        <pc:picChg chg="add del mod">
          <ac:chgData name="Juliane Bauer" userId="185ca497-70ec-4a25-a03e-5bb5ab4bf1e4" providerId="ADAL" clId="{FD87E423-1E10-4627-B79E-39F5DAA23E4B}" dt="2025-02-14T12:03:29.790" v="2700" actId="21"/>
          <ac:picMkLst>
            <pc:docMk/>
            <pc:sldMk cId="3726985366" sldId="399"/>
            <ac:picMk id="77" creationId="{AE15399F-D769-770A-6034-1553C71C5202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20:26.271" v="3109" actId="47"/>
        <pc:sldMkLst>
          <pc:docMk/>
          <pc:sldMk cId="1708791228" sldId="400"/>
        </pc:sldMkLst>
        <pc:spChg chg="mod">
          <ac:chgData name="Juliane Bauer" userId="185ca497-70ec-4a25-a03e-5bb5ab4bf1e4" providerId="ADAL" clId="{FD87E423-1E10-4627-B79E-39F5DAA23E4B}" dt="2025-02-14T10:53:07.796" v="1325" actId="207"/>
          <ac:spMkLst>
            <pc:docMk/>
            <pc:sldMk cId="1708791228" sldId="400"/>
            <ac:spMk id="7" creationId="{3BA7BC2D-644C-1419-2B48-A7FCA357D202}"/>
          </ac:spMkLst>
        </pc:spChg>
        <pc:spChg chg="mod">
          <ac:chgData name="Juliane Bauer" userId="185ca497-70ec-4a25-a03e-5bb5ab4bf1e4" providerId="ADAL" clId="{FD87E423-1E10-4627-B79E-39F5DAA23E4B}" dt="2025-02-14T10:57:40.644" v="1442" actId="1037"/>
          <ac:spMkLst>
            <pc:docMk/>
            <pc:sldMk cId="1708791228" sldId="400"/>
            <ac:spMk id="8" creationId="{62B25190-EF24-42F7-BE2F-9B5B0226662A}"/>
          </ac:spMkLst>
        </pc:spChg>
        <pc:spChg chg="add mod">
          <ac:chgData name="Juliane Bauer" userId="185ca497-70ec-4a25-a03e-5bb5ab4bf1e4" providerId="ADAL" clId="{FD87E423-1E10-4627-B79E-39F5DAA23E4B}" dt="2025-02-14T11:04:57.873" v="1587" actId="1036"/>
          <ac:spMkLst>
            <pc:docMk/>
            <pc:sldMk cId="1708791228" sldId="400"/>
            <ac:spMk id="10" creationId="{F8D310A7-44DA-1BA0-A253-B34C53A1FDF5}"/>
          </ac:spMkLst>
        </pc:spChg>
        <pc:spChg chg="add mod">
          <ac:chgData name="Juliane Bauer" userId="185ca497-70ec-4a25-a03e-5bb5ab4bf1e4" providerId="ADAL" clId="{FD87E423-1E10-4627-B79E-39F5DAA23E4B}" dt="2025-02-14T11:00:11.393" v="1474" actId="1076"/>
          <ac:spMkLst>
            <pc:docMk/>
            <pc:sldMk cId="1708791228" sldId="400"/>
            <ac:spMk id="11" creationId="{8ABE5EAA-2224-C4AA-A4B3-B0D121037C33}"/>
          </ac:spMkLst>
        </pc:spChg>
        <pc:spChg chg="add mod">
          <ac:chgData name="Juliane Bauer" userId="185ca497-70ec-4a25-a03e-5bb5ab4bf1e4" providerId="ADAL" clId="{FD87E423-1E10-4627-B79E-39F5DAA23E4B}" dt="2025-02-14T11:00:11.393" v="1474" actId="1076"/>
          <ac:spMkLst>
            <pc:docMk/>
            <pc:sldMk cId="1708791228" sldId="400"/>
            <ac:spMk id="12" creationId="{20C09B87-8D67-43AE-E878-18C4F12F8081}"/>
          </ac:spMkLst>
        </pc:spChg>
        <pc:spChg chg="del mod">
          <ac:chgData name="Juliane Bauer" userId="185ca497-70ec-4a25-a03e-5bb5ab4bf1e4" providerId="ADAL" clId="{FD87E423-1E10-4627-B79E-39F5DAA23E4B}" dt="2025-02-14T10:56:21.115" v="1392" actId="478"/>
          <ac:spMkLst>
            <pc:docMk/>
            <pc:sldMk cId="1708791228" sldId="400"/>
            <ac:spMk id="15" creationId="{F9BB0E75-5CA8-E46D-730B-96DDEF7EE16C}"/>
          </ac:spMkLst>
        </pc:spChg>
        <pc:spChg chg="mod">
          <ac:chgData name="Juliane Bauer" userId="185ca497-70ec-4a25-a03e-5bb5ab4bf1e4" providerId="ADAL" clId="{FD87E423-1E10-4627-B79E-39F5DAA23E4B}" dt="2025-02-14T10:57:40.644" v="1442" actId="1037"/>
          <ac:spMkLst>
            <pc:docMk/>
            <pc:sldMk cId="1708791228" sldId="400"/>
            <ac:spMk id="16" creationId="{9251DB66-5BE4-3F4D-E918-283D7E76CEE9}"/>
          </ac:spMkLst>
        </pc:spChg>
        <pc:spChg chg="del mod">
          <ac:chgData name="Juliane Bauer" userId="185ca497-70ec-4a25-a03e-5bb5ab4bf1e4" providerId="ADAL" clId="{FD87E423-1E10-4627-B79E-39F5DAA23E4B}" dt="2025-02-14T10:54:26.265" v="1339" actId="478"/>
          <ac:spMkLst>
            <pc:docMk/>
            <pc:sldMk cId="1708791228" sldId="400"/>
            <ac:spMk id="17" creationId="{7296ED12-EA33-2B23-9713-15B978828948}"/>
          </ac:spMkLst>
        </pc:spChg>
        <pc:spChg chg="mod">
          <ac:chgData name="Juliane Bauer" userId="185ca497-70ec-4a25-a03e-5bb5ab4bf1e4" providerId="ADAL" clId="{FD87E423-1E10-4627-B79E-39F5DAA23E4B}" dt="2025-02-14T10:57:40.644" v="1442" actId="1037"/>
          <ac:spMkLst>
            <pc:docMk/>
            <pc:sldMk cId="1708791228" sldId="400"/>
            <ac:spMk id="18" creationId="{28348F89-7151-2EC9-7FC3-6EFA3A7BD30D}"/>
          </ac:spMkLst>
        </pc:spChg>
        <pc:spChg chg="del">
          <ac:chgData name="Juliane Bauer" userId="185ca497-70ec-4a25-a03e-5bb5ab4bf1e4" providerId="ADAL" clId="{FD87E423-1E10-4627-B79E-39F5DAA23E4B}" dt="2025-02-14T10:54:44.726" v="1348" actId="478"/>
          <ac:spMkLst>
            <pc:docMk/>
            <pc:sldMk cId="1708791228" sldId="400"/>
            <ac:spMk id="19" creationId="{DA03E275-7DA4-5AA0-B72D-EA6405F12D86}"/>
          </ac:spMkLst>
        </pc:spChg>
        <pc:spChg chg="add mod">
          <ac:chgData name="Juliane Bauer" userId="185ca497-70ec-4a25-a03e-5bb5ab4bf1e4" providerId="ADAL" clId="{FD87E423-1E10-4627-B79E-39F5DAA23E4B}" dt="2025-02-14T11:00:11.393" v="1474" actId="1076"/>
          <ac:spMkLst>
            <pc:docMk/>
            <pc:sldMk cId="1708791228" sldId="400"/>
            <ac:spMk id="20" creationId="{FB3E02D4-7A8D-A028-5DDA-2C048554C4A9}"/>
          </ac:spMkLst>
        </pc:spChg>
        <pc:spChg chg="mod">
          <ac:chgData name="Juliane Bauer" userId="185ca497-70ec-4a25-a03e-5bb5ab4bf1e4" providerId="ADAL" clId="{FD87E423-1E10-4627-B79E-39F5DAA23E4B}" dt="2025-02-14T10:52:32.868" v="1317"/>
          <ac:spMkLst>
            <pc:docMk/>
            <pc:sldMk cId="1708791228" sldId="400"/>
            <ac:spMk id="37" creationId="{575DCAB2-8EF6-67F1-E07D-2D4899BFDD2A}"/>
          </ac:spMkLst>
        </pc:spChg>
        <pc:spChg chg="add del mod">
          <ac:chgData name="Juliane Bauer" userId="185ca497-70ec-4a25-a03e-5bb5ab4bf1e4" providerId="ADAL" clId="{FD87E423-1E10-4627-B79E-39F5DAA23E4B}" dt="2025-02-14T12:05:13.370" v="2768" actId="478"/>
          <ac:spMkLst>
            <pc:docMk/>
            <pc:sldMk cId="1708791228" sldId="400"/>
            <ac:spMk id="41" creationId="{E577BA97-C57C-F041-19F7-8F34DC8D5AF8}"/>
          </ac:spMkLst>
        </pc:spChg>
        <pc:spChg chg="del mod topLvl">
          <ac:chgData name="Juliane Bauer" userId="185ca497-70ec-4a25-a03e-5bb5ab4bf1e4" providerId="ADAL" clId="{FD87E423-1E10-4627-B79E-39F5DAA23E4B}" dt="2025-02-14T10:56:03.257" v="1388" actId="478"/>
          <ac:spMkLst>
            <pc:docMk/>
            <pc:sldMk cId="1708791228" sldId="400"/>
            <ac:spMk id="55" creationId="{13E9BB41-6FDF-B65D-CD33-8BC546061986}"/>
          </ac:spMkLst>
        </pc:spChg>
        <pc:spChg chg="del mod">
          <ac:chgData name="Juliane Bauer" userId="185ca497-70ec-4a25-a03e-5bb5ab4bf1e4" providerId="ADAL" clId="{FD87E423-1E10-4627-B79E-39F5DAA23E4B}" dt="2025-02-14T10:55:59.536" v="1386" actId="478"/>
          <ac:spMkLst>
            <pc:docMk/>
            <pc:sldMk cId="1708791228" sldId="400"/>
            <ac:spMk id="56" creationId="{171EB469-D8DC-9955-0CAC-FA03E3919C08}"/>
          </ac:spMkLst>
        </pc:spChg>
        <pc:spChg chg="del topLvl">
          <ac:chgData name="Juliane Bauer" userId="185ca497-70ec-4a25-a03e-5bb5ab4bf1e4" providerId="ADAL" clId="{FD87E423-1E10-4627-B79E-39F5DAA23E4B}" dt="2025-02-14T10:56:05.026" v="1389" actId="478"/>
          <ac:spMkLst>
            <pc:docMk/>
            <pc:sldMk cId="1708791228" sldId="400"/>
            <ac:spMk id="57" creationId="{047A53C3-C459-ED14-6EE0-D52B8D6AD52A}"/>
          </ac:spMkLst>
        </pc:spChg>
        <pc:spChg chg="del mod">
          <ac:chgData name="Juliane Bauer" userId="185ca497-70ec-4a25-a03e-5bb5ab4bf1e4" providerId="ADAL" clId="{FD87E423-1E10-4627-B79E-39F5DAA23E4B}" dt="2025-02-14T10:55:51.530" v="1384" actId="478"/>
          <ac:spMkLst>
            <pc:docMk/>
            <pc:sldMk cId="1708791228" sldId="400"/>
            <ac:spMk id="58" creationId="{061933D5-26A1-7D82-1522-B04AC63AC912}"/>
          </ac:spMkLst>
        </pc:spChg>
        <pc:spChg chg="mod">
          <ac:chgData name="Juliane Bauer" userId="185ca497-70ec-4a25-a03e-5bb5ab4bf1e4" providerId="ADAL" clId="{FD87E423-1E10-4627-B79E-39F5DAA23E4B}" dt="2025-02-14T10:55:48.459" v="1381"/>
          <ac:spMkLst>
            <pc:docMk/>
            <pc:sldMk cId="1708791228" sldId="400"/>
            <ac:spMk id="60" creationId="{C6F93329-8FC9-7C0A-B676-AAFCA652D9ED}"/>
          </ac:spMkLst>
        </pc:spChg>
        <pc:spChg chg="del">
          <ac:chgData name="Juliane Bauer" userId="185ca497-70ec-4a25-a03e-5bb5ab4bf1e4" providerId="ADAL" clId="{FD87E423-1E10-4627-B79E-39F5DAA23E4B}" dt="2025-02-14T10:55:42.008" v="1374" actId="478"/>
          <ac:spMkLst>
            <pc:docMk/>
            <pc:sldMk cId="1708791228" sldId="400"/>
            <ac:spMk id="62" creationId="{C90D929D-A40F-45EB-C6AD-CFA70BEF82C5}"/>
          </ac:spMkLst>
        </pc:spChg>
        <pc:spChg chg="del">
          <ac:chgData name="Juliane Bauer" userId="185ca497-70ec-4a25-a03e-5bb5ab4bf1e4" providerId="ADAL" clId="{FD87E423-1E10-4627-B79E-39F5DAA23E4B}" dt="2025-02-14T10:55:38.516" v="1373" actId="478"/>
          <ac:spMkLst>
            <pc:docMk/>
            <pc:sldMk cId="1708791228" sldId="400"/>
            <ac:spMk id="63" creationId="{91C32546-E4B7-69F8-6B13-C80691A7FAA6}"/>
          </ac:spMkLst>
        </pc:spChg>
        <pc:spChg chg="mod">
          <ac:chgData name="Juliane Bauer" userId="185ca497-70ec-4a25-a03e-5bb5ab4bf1e4" providerId="ADAL" clId="{FD87E423-1E10-4627-B79E-39F5DAA23E4B}" dt="2025-02-14T10:55:45.275" v="1377"/>
          <ac:spMkLst>
            <pc:docMk/>
            <pc:sldMk cId="1708791228" sldId="400"/>
            <ac:spMk id="68" creationId="{B5DE502B-FBF0-D77A-0386-7C5D924541C2}"/>
          </ac:spMkLst>
        </pc:spChg>
        <pc:spChg chg="del mod">
          <ac:chgData name="Juliane Bauer" userId="185ca497-70ec-4a25-a03e-5bb5ab4bf1e4" providerId="ADAL" clId="{FD87E423-1E10-4627-B79E-39F5DAA23E4B}" dt="2025-02-14T10:55:36.760" v="1372" actId="478"/>
          <ac:spMkLst>
            <pc:docMk/>
            <pc:sldMk cId="1708791228" sldId="400"/>
            <ac:spMk id="70" creationId="{2EE53871-F63C-06C7-5846-60523F7D0B6C}"/>
          </ac:spMkLst>
        </pc:spChg>
        <pc:grpChg chg="add mod">
          <ac:chgData name="Juliane Bauer" userId="185ca497-70ec-4a25-a03e-5bb5ab4bf1e4" providerId="ADAL" clId="{FD87E423-1E10-4627-B79E-39F5DAA23E4B}" dt="2025-02-14T10:57:40.644" v="1442" actId="1037"/>
          <ac:grpSpMkLst>
            <pc:docMk/>
            <pc:sldMk cId="1708791228" sldId="400"/>
            <ac:grpSpMk id="13" creationId="{67AD353F-585F-F26E-6AD7-0B32837B4D85}"/>
          </ac:grpSpMkLst>
        </pc:grpChg>
        <pc:grpChg chg="mod">
          <ac:chgData name="Juliane Bauer" userId="185ca497-70ec-4a25-a03e-5bb5ab4bf1e4" providerId="ADAL" clId="{FD87E423-1E10-4627-B79E-39F5DAA23E4B}" dt="2025-02-14T10:57:40.644" v="1442" actId="1037"/>
          <ac:grpSpMkLst>
            <pc:docMk/>
            <pc:sldMk cId="1708791228" sldId="400"/>
            <ac:grpSpMk id="14" creationId="{0A5007CA-0B57-8E77-2B87-27A045CA0D59}"/>
          </ac:grpSpMkLst>
        </pc:grpChg>
        <pc:grpChg chg="mod">
          <ac:chgData name="Juliane Bauer" userId="185ca497-70ec-4a25-a03e-5bb5ab4bf1e4" providerId="ADAL" clId="{FD87E423-1E10-4627-B79E-39F5DAA23E4B}" dt="2025-02-14T10:54:51.399" v="1350" actId="1076"/>
          <ac:grpSpMkLst>
            <pc:docMk/>
            <pc:sldMk cId="1708791228" sldId="400"/>
            <ac:grpSpMk id="21" creationId="{190ED70A-1F01-FE53-C3BF-6F4BEBEF19CE}"/>
          </ac:grpSpMkLst>
        </pc:grpChg>
        <pc:grpChg chg="del mod">
          <ac:chgData name="Juliane Bauer" userId="185ca497-70ec-4a25-a03e-5bb5ab4bf1e4" providerId="ADAL" clId="{FD87E423-1E10-4627-B79E-39F5DAA23E4B}" dt="2025-02-14T10:52:33.868" v="1318" actId="478"/>
          <ac:grpSpMkLst>
            <pc:docMk/>
            <pc:sldMk cId="1708791228" sldId="400"/>
            <ac:grpSpMk id="36" creationId="{53A83872-6E43-7A13-05BD-0B12491649BA}"/>
          </ac:grpSpMkLst>
        </pc:grpChg>
        <pc:grpChg chg="del">
          <ac:chgData name="Juliane Bauer" userId="185ca497-70ec-4a25-a03e-5bb5ab4bf1e4" providerId="ADAL" clId="{FD87E423-1E10-4627-B79E-39F5DAA23E4B}" dt="2025-02-14T10:56:03.257" v="1388" actId="478"/>
          <ac:grpSpMkLst>
            <pc:docMk/>
            <pc:sldMk cId="1708791228" sldId="400"/>
            <ac:grpSpMk id="53" creationId="{C62E268E-0CB0-1DDE-F270-4939D84C088A}"/>
          </ac:grpSpMkLst>
        </pc:grpChg>
        <pc:grpChg chg="del mod">
          <ac:chgData name="Juliane Bauer" userId="185ca497-70ec-4a25-a03e-5bb5ab4bf1e4" providerId="ADAL" clId="{FD87E423-1E10-4627-B79E-39F5DAA23E4B}" dt="2025-02-14T10:55:48.792" v="1382" actId="478"/>
          <ac:grpSpMkLst>
            <pc:docMk/>
            <pc:sldMk cId="1708791228" sldId="400"/>
            <ac:grpSpMk id="59" creationId="{B1BA6BC2-F0A5-3300-C5AC-99188B3DDD50}"/>
          </ac:grpSpMkLst>
        </pc:grpChg>
        <pc:grpChg chg="del mod">
          <ac:chgData name="Juliane Bauer" userId="185ca497-70ec-4a25-a03e-5bb5ab4bf1e4" providerId="ADAL" clId="{FD87E423-1E10-4627-B79E-39F5DAA23E4B}" dt="2025-02-14T10:55:45.862" v="1378" actId="478"/>
          <ac:grpSpMkLst>
            <pc:docMk/>
            <pc:sldMk cId="1708791228" sldId="400"/>
            <ac:grpSpMk id="67" creationId="{F192470B-F785-5BB3-C138-A0BA3D01501E}"/>
          </ac:grpSpMkLst>
        </pc:grpChg>
        <pc:picChg chg="mod">
          <ac:chgData name="Juliane Bauer" userId="185ca497-70ec-4a25-a03e-5bb5ab4bf1e4" providerId="ADAL" clId="{FD87E423-1E10-4627-B79E-39F5DAA23E4B}" dt="2025-02-14T10:57:40.644" v="1442" actId="1037"/>
          <ac:picMkLst>
            <pc:docMk/>
            <pc:sldMk cId="1708791228" sldId="400"/>
            <ac:picMk id="9" creationId="{CDE0F5CE-2E49-9216-BF3D-DE1CBE20D6B3}"/>
          </ac:picMkLst>
        </pc:picChg>
        <pc:picChg chg="add mod">
          <ac:chgData name="Juliane Bauer" userId="185ca497-70ec-4a25-a03e-5bb5ab4bf1e4" providerId="ADAL" clId="{FD87E423-1E10-4627-B79E-39F5DAA23E4B}" dt="2025-02-14T11:05:23.432" v="1590"/>
          <ac:picMkLst>
            <pc:docMk/>
            <pc:sldMk cId="1708791228" sldId="400"/>
            <ac:picMk id="35" creationId="{7700CD00-F4B7-6CE5-44D9-05338C68EF63}"/>
          </ac:picMkLst>
        </pc:picChg>
        <pc:picChg chg="mod">
          <ac:chgData name="Juliane Bauer" userId="185ca497-70ec-4a25-a03e-5bb5ab4bf1e4" providerId="ADAL" clId="{FD87E423-1E10-4627-B79E-39F5DAA23E4B}" dt="2025-02-14T10:52:32.868" v="1316"/>
          <ac:picMkLst>
            <pc:docMk/>
            <pc:sldMk cId="1708791228" sldId="400"/>
            <ac:picMk id="38" creationId="{704B00BA-061A-449A-F86B-A6FCAD0D7D68}"/>
          </ac:picMkLst>
        </pc:picChg>
        <pc:picChg chg="add mod">
          <ac:chgData name="Juliane Bauer" userId="185ca497-70ec-4a25-a03e-5bb5ab4bf1e4" providerId="ADAL" clId="{FD87E423-1E10-4627-B79E-39F5DAA23E4B}" dt="2025-02-14T11:05:30.985" v="1592"/>
          <ac:picMkLst>
            <pc:docMk/>
            <pc:sldMk cId="1708791228" sldId="400"/>
            <ac:picMk id="39" creationId="{A5FAA473-D8EA-A761-B622-DEDF1595A404}"/>
          </ac:picMkLst>
        </pc:picChg>
        <pc:picChg chg="mod">
          <ac:chgData name="Juliane Bauer" userId="185ca497-70ec-4a25-a03e-5bb5ab4bf1e4" providerId="ADAL" clId="{FD87E423-1E10-4627-B79E-39F5DAA23E4B}" dt="2025-02-14T10:55:48.459" v="1380"/>
          <ac:picMkLst>
            <pc:docMk/>
            <pc:sldMk cId="1708791228" sldId="400"/>
            <ac:picMk id="61" creationId="{2055713D-5A12-42CC-D2FF-0E69077960CB}"/>
          </ac:picMkLst>
        </pc:picChg>
        <pc:picChg chg="mod">
          <ac:chgData name="Juliane Bauer" userId="185ca497-70ec-4a25-a03e-5bb5ab4bf1e4" providerId="ADAL" clId="{FD87E423-1E10-4627-B79E-39F5DAA23E4B}" dt="2025-02-14T10:55:45.275" v="1376"/>
          <ac:picMkLst>
            <pc:docMk/>
            <pc:sldMk cId="1708791228" sldId="400"/>
            <ac:picMk id="69" creationId="{48F726E4-AF73-1A1F-6390-094ABC8EE499}"/>
          </ac:picMkLst>
        </pc:picChg>
        <pc:picChg chg="add del">
          <ac:chgData name="Juliane Bauer" userId="185ca497-70ec-4a25-a03e-5bb5ab4bf1e4" providerId="ADAL" clId="{FD87E423-1E10-4627-B79E-39F5DAA23E4B}" dt="2025-02-14T12:05:13.370" v="2768" actId="478"/>
          <ac:picMkLst>
            <pc:docMk/>
            <pc:sldMk cId="1708791228" sldId="400"/>
            <ac:picMk id="77" creationId="{AE15399F-D769-770A-6034-1553C71C5202}"/>
          </ac:picMkLst>
        </pc:picChg>
      </pc:sldChg>
      <pc:sldChg chg="modSp add del mod ord">
        <pc:chgData name="Juliane Bauer" userId="185ca497-70ec-4a25-a03e-5bb5ab4bf1e4" providerId="ADAL" clId="{FD87E423-1E10-4627-B79E-39F5DAA23E4B}" dt="2025-02-14T11:08:37.731" v="1621" actId="47"/>
        <pc:sldMkLst>
          <pc:docMk/>
          <pc:sldMk cId="2754412424" sldId="401"/>
        </pc:sldMkLst>
        <pc:spChg chg="mod">
          <ac:chgData name="Juliane Bauer" userId="185ca497-70ec-4a25-a03e-5bb5ab4bf1e4" providerId="ADAL" clId="{FD87E423-1E10-4627-B79E-39F5DAA23E4B}" dt="2025-02-14T11:06:53.347" v="1603" actId="255"/>
          <ac:spMkLst>
            <pc:docMk/>
            <pc:sldMk cId="2754412424" sldId="401"/>
            <ac:spMk id="7" creationId="{3BA7BC2D-644C-1419-2B48-A7FCA357D202}"/>
          </ac:spMkLst>
        </pc:spChg>
      </pc:sldChg>
      <pc:sldChg chg="addSp delSp modSp add del mod ord">
        <pc:chgData name="Juliane Bauer" userId="185ca497-70ec-4a25-a03e-5bb5ab4bf1e4" providerId="ADAL" clId="{FD87E423-1E10-4627-B79E-39F5DAA23E4B}" dt="2025-02-14T11:36:07.071" v="2240" actId="2696"/>
        <pc:sldMkLst>
          <pc:docMk/>
          <pc:sldMk cId="2596199159" sldId="402"/>
        </pc:sldMkLst>
        <pc:spChg chg="del mod">
          <ac:chgData name="Juliane Bauer" userId="185ca497-70ec-4a25-a03e-5bb5ab4bf1e4" providerId="ADAL" clId="{FD87E423-1E10-4627-B79E-39F5DAA23E4B}" dt="2025-02-14T11:30:05.159" v="2160" actId="478"/>
          <ac:spMkLst>
            <pc:docMk/>
            <pc:sldMk cId="2596199159" sldId="402"/>
            <ac:spMk id="2" creationId="{6D20B27A-7B92-8F53-E148-30F4A71ECB8A}"/>
          </ac:spMkLst>
        </pc:spChg>
        <pc:spChg chg="mod">
          <ac:chgData name="Juliane Bauer" userId="185ca497-70ec-4a25-a03e-5bb5ab4bf1e4" providerId="ADAL" clId="{FD87E423-1E10-4627-B79E-39F5DAA23E4B}" dt="2025-02-14T11:20:14.100" v="1866" actId="207"/>
          <ac:spMkLst>
            <pc:docMk/>
            <pc:sldMk cId="2596199159" sldId="402"/>
            <ac:spMk id="3" creationId="{0F2D64B3-548E-E976-21B8-659CAF5E3EE2}"/>
          </ac:spMkLst>
        </pc:spChg>
        <pc:spChg chg="mod">
          <ac:chgData name="Juliane Bauer" userId="185ca497-70ec-4a25-a03e-5bb5ab4bf1e4" providerId="ADAL" clId="{FD87E423-1E10-4627-B79E-39F5DAA23E4B}" dt="2025-02-14T11:20:14.102" v="1867" actId="207"/>
          <ac:spMkLst>
            <pc:docMk/>
            <pc:sldMk cId="2596199159" sldId="402"/>
            <ac:spMk id="4" creationId="{64BD0AAB-EC63-8E30-2B3B-312FB1DDDB4A}"/>
          </ac:spMkLst>
        </pc:spChg>
        <pc:spChg chg="mod">
          <ac:chgData name="Juliane Bauer" userId="185ca497-70ec-4a25-a03e-5bb5ab4bf1e4" providerId="ADAL" clId="{FD87E423-1E10-4627-B79E-39F5DAA23E4B}" dt="2025-02-14T11:20:14.102" v="1868"/>
          <ac:spMkLst>
            <pc:docMk/>
            <pc:sldMk cId="2596199159" sldId="402"/>
            <ac:spMk id="5" creationId="{86BB4894-301C-6A12-DEFD-772299818638}"/>
          </ac:spMkLst>
        </pc:spChg>
        <pc:spChg chg="mod">
          <ac:chgData name="Juliane Bauer" userId="185ca497-70ec-4a25-a03e-5bb5ab4bf1e4" providerId="ADAL" clId="{FD87E423-1E10-4627-B79E-39F5DAA23E4B}" dt="2025-02-14T11:20:14.103" v="1869"/>
          <ac:spMkLst>
            <pc:docMk/>
            <pc:sldMk cId="2596199159" sldId="402"/>
            <ac:spMk id="6" creationId="{B75B163F-BFEE-569B-7896-76DEDA443236}"/>
          </ac:spMkLst>
        </pc:spChg>
        <pc:spChg chg="del mod">
          <ac:chgData name="Juliane Bauer" userId="185ca497-70ec-4a25-a03e-5bb5ab4bf1e4" providerId="ADAL" clId="{FD87E423-1E10-4627-B79E-39F5DAA23E4B}" dt="2025-02-14T11:07:41.932" v="1612" actId="478"/>
          <ac:spMkLst>
            <pc:docMk/>
            <pc:sldMk cId="2596199159" sldId="402"/>
            <ac:spMk id="7" creationId="{3BA7BC2D-644C-1419-2B48-A7FCA357D202}"/>
          </ac:spMkLst>
        </pc:spChg>
        <pc:spChg chg="mod">
          <ac:chgData name="Juliane Bauer" userId="185ca497-70ec-4a25-a03e-5bb5ab4bf1e4" providerId="ADAL" clId="{FD87E423-1E10-4627-B79E-39F5DAA23E4B}" dt="2025-02-14T11:07:12.186" v="1606"/>
          <ac:spMkLst>
            <pc:docMk/>
            <pc:sldMk cId="2596199159" sldId="402"/>
            <ac:spMk id="8" creationId="{62B25190-EF24-42F7-BE2F-9B5B0226662A}"/>
          </ac:spMkLst>
        </pc:spChg>
        <pc:spChg chg="del mod">
          <ac:chgData name="Juliane Bauer" userId="185ca497-70ec-4a25-a03e-5bb5ab4bf1e4" providerId="ADAL" clId="{FD87E423-1E10-4627-B79E-39F5DAA23E4B}" dt="2025-02-14T11:28:33.093" v="2142" actId="478"/>
          <ac:spMkLst>
            <pc:docMk/>
            <pc:sldMk cId="2596199159" sldId="402"/>
            <ac:spMk id="10" creationId="{F8D310A7-44DA-1BA0-A253-B34C53A1FDF5}"/>
          </ac:spMkLst>
        </pc:spChg>
        <pc:spChg chg="del">
          <ac:chgData name="Juliane Bauer" userId="185ca497-70ec-4a25-a03e-5bb5ab4bf1e4" providerId="ADAL" clId="{FD87E423-1E10-4627-B79E-39F5DAA23E4B}" dt="2025-02-14T11:11:32.275" v="1686" actId="478"/>
          <ac:spMkLst>
            <pc:docMk/>
            <pc:sldMk cId="2596199159" sldId="402"/>
            <ac:spMk id="11" creationId="{8ABE5EAA-2224-C4AA-A4B3-B0D121037C33}"/>
          </ac:spMkLst>
        </pc:spChg>
        <pc:spChg chg="del mod">
          <ac:chgData name="Juliane Bauer" userId="185ca497-70ec-4a25-a03e-5bb5ab4bf1e4" providerId="ADAL" clId="{FD87E423-1E10-4627-B79E-39F5DAA23E4B}" dt="2025-02-14T11:11:31.162" v="1685" actId="478"/>
          <ac:spMkLst>
            <pc:docMk/>
            <pc:sldMk cId="2596199159" sldId="402"/>
            <ac:spMk id="12" creationId="{20C09B87-8D67-43AE-E878-18C4F12F8081}"/>
          </ac:spMkLst>
        </pc:spChg>
        <pc:spChg chg="add del mod ord">
          <ac:chgData name="Juliane Bauer" userId="185ca497-70ec-4a25-a03e-5bb5ab4bf1e4" providerId="ADAL" clId="{FD87E423-1E10-4627-B79E-39F5DAA23E4B}" dt="2025-02-14T11:30:50.872" v="2169" actId="478"/>
          <ac:spMkLst>
            <pc:docMk/>
            <pc:sldMk cId="2596199159" sldId="402"/>
            <ac:spMk id="15" creationId="{D7450038-C8EB-93F9-A949-B2828742D94B}"/>
          </ac:spMkLst>
        </pc:spChg>
        <pc:spChg chg="del mod topLvl">
          <ac:chgData name="Juliane Bauer" userId="185ca497-70ec-4a25-a03e-5bb5ab4bf1e4" providerId="ADAL" clId="{FD87E423-1E10-4627-B79E-39F5DAA23E4B}" dt="2025-02-14T11:31:28.332" v="2178" actId="21"/>
          <ac:spMkLst>
            <pc:docMk/>
            <pc:sldMk cId="2596199159" sldId="402"/>
            <ac:spMk id="16" creationId="{9251DB66-5BE4-3F4D-E918-283D7E76CEE9}"/>
          </ac:spMkLst>
        </pc:spChg>
        <pc:spChg chg="add del mod">
          <ac:chgData name="Juliane Bauer" userId="185ca497-70ec-4a25-a03e-5bb5ab4bf1e4" providerId="ADAL" clId="{FD87E423-1E10-4627-B79E-39F5DAA23E4B}" dt="2025-02-14T11:28:33.492" v="2143" actId="478"/>
          <ac:spMkLst>
            <pc:docMk/>
            <pc:sldMk cId="2596199159" sldId="402"/>
            <ac:spMk id="17" creationId="{CF8BFC8C-6205-3D4E-E7B2-5E941A96BCB5}"/>
          </ac:spMkLst>
        </pc:spChg>
        <pc:spChg chg="del topLvl">
          <ac:chgData name="Juliane Bauer" userId="185ca497-70ec-4a25-a03e-5bb5ab4bf1e4" providerId="ADAL" clId="{FD87E423-1E10-4627-B79E-39F5DAA23E4B}" dt="2025-02-14T11:07:49.995" v="1614" actId="478"/>
          <ac:spMkLst>
            <pc:docMk/>
            <pc:sldMk cId="2596199159" sldId="402"/>
            <ac:spMk id="18" creationId="{28348F89-7151-2EC9-7FC3-6EFA3A7BD30D}"/>
          </ac:spMkLst>
        </pc:spChg>
        <pc:spChg chg="add del mod">
          <ac:chgData name="Juliane Bauer" userId="185ca497-70ec-4a25-a03e-5bb5ab4bf1e4" providerId="ADAL" clId="{FD87E423-1E10-4627-B79E-39F5DAA23E4B}" dt="2025-02-14T11:28:33.942" v="2144" actId="478"/>
          <ac:spMkLst>
            <pc:docMk/>
            <pc:sldMk cId="2596199159" sldId="402"/>
            <ac:spMk id="19" creationId="{58D01D87-7070-8683-EEAE-DFCE60F21110}"/>
          </ac:spMkLst>
        </pc:spChg>
        <pc:spChg chg="del">
          <ac:chgData name="Juliane Bauer" userId="185ca497-70ec-4a25-a03e-5bb5ab4bf1e4" providerId="ADAL" clId="{FD87E423-1E10-4627-B79E-39F5DAA23E4B}" dt="2025-02-14T11:11:29.026" v="1683" actId="478"/>
          <ac:spMkLst>
            <pc:docMk/>
            <pc:sldMk cId="2596199159" sldId="402"/>
            <ac:spMk id="20" creationId="{FB3E02D4-7A8D-A028-5DDA-2C048554C4A9}"/>
          </ac:spMkLst>
        </pc:spChg>
        <pc:spChg chg="add mod">
          <ac:chgData name="Juliane Bauer" userId="185ca497-70ec-4a25-a03e-5bb5ab4bf1e4" providerId="ADAL" clId="{FD87E423-1E10-4627-B79E-39F5DAA23E4B}" dt="2025-02-14T11:16:11.193" v="1791" actId="571"/>
          <ac:spMkLst>
            <pc:docMk/>
            <pc:sldMk cId="2596199159" sldId="402"/>
            <ac:spMk id="35" creationId="{B3EB09F0-7D43-91E5-85A8-F93240E70910}"/>
          </ac:spMkLst>
        </pc:spChg>
        <pc:spChg chg="add mod">
          <ac:chgData name="Juliane Bauer" userId="185ca497-70ec-4a25-a03e-5bb5ab4bf1e4" providerId="ADAL" clId="{FD87E423-1E10-4627-B79E-39F5DAA23E4B}" dt="2025-02-14T11:16:11.193" v="1791" actId="571"/>
          <ac:spMkLst>
            <pc:docMk/>
            <pc:sldMk cId="2596199159" sldId="402"/>
            <ac:spMk id="36" creationId="{54C47A2E-AF97-687E-BE2C-4BCDA9553BD3}"/>
          </ac:spMkLst>
        </pc:spChg>
        <pc:spChg chg="add mod">
          <ac:chgData name="Juliane Bauer" userId="185ca497-70ec-4a25-a03e-5bb5ab4bf1e4" providerId="ADAL" clId="{FD87E423-1E10-4627-B79E-39F5DAA23E4B}" dt="2025-02-14T11:16:11.193" v="1791" actId="571"/>
          <ac:spMkLst>
            <pc:docMk/>
            <pc:sldMk cId="2596199159" sldId="402"/>
            <ac:spMk id="37" creationId="{9294DE22-1AEE-C46B-FFD7-66049EB42614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38" creationId="{6710A53E-751A-3EA3-4169-9E0200BCB2FC}"/>
          </ac:spMkLst>
        </pc:spChg>
        <pc:spChg chg="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0" creationId="{ACFDBCC4-3422-2ED9-81D9-A89AEBD71658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2" creationId="{7473BB52-DFBA-16E8-2757-BE6D79B704B0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3" creationId="{F6A7B8AC-E234-1B99-8661-C5A81701CCC5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4" creationId="{E169F186-0099-64DA-B054-7065A0698543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5" creationId="{AFC5016D-90C4-90AB-7BB7-3172AA987E1A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6" creationId="{40145E4F-867C-C476-4F47-DF59F6DEB17B}"/>
          </ac:spMkLst>
        </pc:spChg>
        <pc:spChg chg="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48" creationId="{D80DF00D-E54A-EBDE-5961-A29449BA4A92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50" creationId="{163F2735-17F1-926B-E9C4-3898294B1181}"/>
          </ac:spMkLst>
        </pc:spChg>
        <pc:spChg chg="add mod">
          <ac:chgData name="Juliane Bauer" userId="185ca497-70ec-4a25-a03e-5bb5ab4bf1e4" providerId="ADAL" clId="{FD87E423-1E10-4627-B79E-39F5DAA23E4B}" dt="2025-02-14T11:19:24.834" v="1863"/>
          <ac:spMkLst>
            <pc:docMk/>
            <pc:sldMk cId="2596199159" sldId="402"/>
            <ac:spMk id="51" creationId="{EEEDCE3F-7052-5D37-107D-551625B7DBAC}"/>
          </ac:spMkLst>
        </pc:spChg>
        <pc:spChg chg="mod">
          <ac:chgData name="Juliane Bauer" userId="185ca497-70ec-4a25-a03e-5bb5ab4bf1e4" providerId="ADAL" clId="{FD87E423-1E10-4627-B79E-39F5DAA23E4B}" dt="2025-02-14T11:28:02.361" v="2116"/>
          <ac:spMkLst>
            <pc:docMk/>
            <pc:sldMk cId="2596199159" sldId="402"/>
            <ac:spMk id="54" creationId="{ADD02442-CA60-D59E-61B1-76D4ADAB8826}"/>
          </ac:spMkLst>
        </pc:spChg>
        <pc:spChg chg="mod topLvl">
          <ac:chgData name="Juliane Bauer" userId="185ca497-70ec-4a25-a03e-5bb5ab4bf1e4" providerId="ADAL" clId="{FD87E423-1E10-4627-B79E-39F5DAA23E4B}" dt="2025-02-14T11:28:21.886" v="2131" actId="478"/>
          <ac:spMkLst>
            <pc:docMk/>
            <pc:sldMk cId="2596199159" sldId="402"/>
            <ac:spMk id="57" creationId="{220BEEC3-7F2B-7623-2149-05FF57CF1689}"/>
          </ac:spMkLst>
        </pc:spChg>
        <pc:spChg chg="add mod">
          <ac:chgData name="Juliane Bauer" userId="185ca497-70ec-4a25-a03e-5bb5ab4bf1e4" providerId="ADAL" clId="{FD87E423-1E10-4627-B79E-39F5DAA23E4B}" dt="2025-02-14T11:31:03.493" v="2174" actId="1076"/>
          <ac:spMkLst>
            <pc:docMk/>
            <pc:sldMk cId="2596199159" sldId="402"/>
            <ac:spMk id="59" creationId="{E372046D-2A0B-E57C-1AE3-4BD9A5B99552}"/>
          </ac:spMkLst>
        </pc:spChg>
        <pc:spChg chg="add mod">
          <ac:chgData name="Juliane Bauer" userId="185ca497-70ec-4a25-a03e-5bb5ab4bf1e4" providerId="ADAL" clId="{FD87E423-1E10-4627-B79E-39F5DAA23E4B}" dt="2025-02-14T11:27:57.316" v="2112" actId="1035"/>
          <ac:spMkLst>
            <pc:docMk/>
            <pc:sldMk cId="2596199159" sldId="402"/>
            <ac:spMk id="60" creationId="{9411FF62-284B-1016-0C71-852A268FBD2C}"/>
          </ac:spMkLst>
        </pc:spChg>
        <pc:spChg chg="add mod">
          <ac:chgData name="Juliane Bauer" userId="185ca497-70ec-4a25-a03e-5bb5ab4bf1e4" providerId="ADAL" clId="{FD87E423-1E10-4627-B79E-39F5DAA23E4B}" dt="2025-02-14T11:28:06.781" v="2118" actId="21"/>
          <ac:spMkLst>
            <pc:docMk/>
            <pc:sldMk cId="2596199159" sldId="402"/>
            <ac:spMk id="61" creationId="{3CF76672-47BA-FFAA-6AAB-A74016BD2075}"/>
          </ac:spMkLst>
        </pc:spChg>
        <pc:spChg chg="add mod">
          <ac:chgData name="Juliane Bauer" userId="185ca497-70ec-4a25-a03e-5bb5ab4bf1e4" providerId="ADAL" clId="{FD87E423-1E10-4627-B79E-39F5DAA23E4B}" dt="2025-02-14T11:27:57.316" v="2112" actId="1035"/>
          <ac:spMkLst>
            <pc:docMk/>
            <pc:sldMk cId="2596199159" sldId="402"/>
            <ac:spMk id="62" creationId="{F0EB532C-39AF-3CB7-E955-841C5D276CAD}"/>
          </ac:spMkLst>
        </pc:spChg>
        <pc:spChg chg="add mod">
          <ac:chgData name="Juliane Bauer" userId="185ca497-70ec-4a25-a03e-5bb5ab4bf1e4" providerId="ADAL" clId="{FD87E423-1E10-4627-B79E-39F5DAA23E4B}" dt="2025-02-14T11:28:14.048" v="2122" actId="20577"/>
          <ac:spMkLst>
            <pc:docMk/>
            <pc:sldMk cId="2596199159" sldId="402"/>
            <ac:spMk id="63" creationId="{C92E060F-CF80-6CD8-19C0-C01D26265DF1}"/>
          </ac:spMkLst>
        </pc:spChg>
        <pc:spChg chg="add del mod">
          <ac:chgData name="Juliane Bauer" userId="185ca497-70ec-4a25-a03e-5bb5ab4bf1e4" providerId="ADAL" clId="{FD87E423-1E10-4627-B79E-39F5DAA23E4B}" dt="2025-02-14T11:27:57.316" v="2112" actId="1035"/>
          <ac:spMkLst>
            <pc:docMk/>
            <pc:sldMk cId="2596199159" sldId="402"/>
            <ac:spMk id="64" creationId="{B3443735-52AF-0BDD-CBA1-8C64B04F92F2}"/>
          </ac:spMkLst>
        </pc:spChg>
        <pc:spChg chg="mod">
          <ac:chgData name="Juliane Bauer" userId="185ca497-70ec-4a25-a03e-5bb5ab4bf1e4" providerId="ADAL" clId="{FD87E423-1E10-4627-B79E-39F5DAA23E4B}" dt="2025-02-14T11:28:22.721" v="2134"/>
          <ac:spMkLst>
            <pc:docMk/>
            <pc:sldMk cId="2596199159" sldId="402"/>
            <ac:spMk id="66" creationId="{ECBD2AD5-4899-095E-ADEF-8067B39639FA}"/>
          </ac:spMkLst>
        </pc:spChg>
        <pc:spChg chg="add mod">
          <ac:chgData name="Juliane Bauer" userId="185ca497-70ec-4a25-a03e-5bb5ab4bf1e4" providerId="ADAL" clId="{FD87E423-1E10-4627-B79E-39F5DAA23E4B}" dt="2025-02-14T11:28:27.915" v="2140" actId="21"/>
          <ac:spMkLst>
            <pc:docMk/>
            <pc:sldMk cId="2596199159" sldId="402"/>
            <ac:spMk id="68" creationId="{6DFD2487-ECE9-D7C7-FD56-33AE9485BA11}"/>
          </ac:spMkLst>
        </pc:spChg>
        <pc:spChg chg="add mod">
          <ac:chgData name="Juliane Bauer" userId="185ca497-70ec-4a25-a03e-5bb5ab4bf1e4" providerId="ADAL" clId="{FD87E423-1E10-4627-B79E-39F5DAA23E4B}" dt="2025-02-14T11:27:57.316" v="2112" actId="1035"/>
          <ac:spMkLst>
            <pc:docMk/>
            <pc:sldMk cId="2596199159" sldId="402"/>
            <ac:spMk id="69" creationId="{87198D7E-1096-EB4C-2B82-4D5CA9CF55D3}"/>
          </ac:spMkLst>
        </pc:spChg>
        <pc:spChg chg="mod">
          <ac:chgData name="Juliane Bauer" userId="185ca497-70ec-4a25-a03e-5bb5ab4bf1e4" providerId="ADAL" clId="{FD87E423-1E10-4627-B79E-39F5DAA23E4B}" dt="2025-02-14T11:28:24.159" v="2138"/>
          <ac:spMkLst>
            <pc:docMk/>
            <pc:sldMk cId="2596199159" sldId="402"/>
            <ac:spMk id="71" creationId="{9E3670B8-8933-58BA-9D19-7CEBDEEF391A}"/>
          </ac:spMkLst>
        </pc:spChg>
        <pc:spChg chg="add mod">
          <ac:chgData name="Juliane Bauer" userId="185ca497-70ec-4a25-a03e-5bb5ab4bf1e4" providerId="ADAL" clId="{FD87E423-1E10-4627-B79E-39F5DAA23E4B}" dt="2025-02-14T11:22:39.676" v="2026" actId="571"/>
          <ac:spMkLst>
            <pc:docMk/>
            <pc:sldMk cId="2596199159" sldId="402"/>
            <ac:spMk id="73" creationId="{87D94EF5-D42C-A411-7088-A49312592B3C}"/>
          </ac:spMkLst>
        </pc:spChg>
        <pc:spChg chg="add mod">
          <ac:chgData name="Juliane Bauer" userId="185ca497-70ec-4a25-a03e-5bb5ab4bf1e4" providerId="ADAL" clId="{FD87E423-1E10-4627-B79E-39F5DAA23E4B}" dt="2025-02-14T11:22:39.676" v="2026" actId="571"/>
          <ac:spMkLst>
            <pc:docMk/>
            <pc:sldMk cId="2596199159" sldId="402"/>
            <ac:spMk id="74" creationId="{3ADE781A-E259-35B7-67F9-D5AA70E26B5C}"/>
          </ac:spMkLst>
        </pc:spChg>
        <pc:spChg chg="add mod">
          <ac:chgData name="Juliane Bauer" userId="185ca497-70ec-4a25-a03e-5bb5ab4bf1e4" providerId="ADAL" clId="{FD87E423-1E10-4627-B79E-39F5DAA23E4B}" dt="2025-02-14T11:22:39.676" v="2026" actId="571"/>
          <ac:spMkLst>
            <pc:docMk/>
            <pc:sldMk cId="2596199159" sldId="402"/>
            <ac:spMk id="75" creationId="{7BB4C766-F5A8-DCCE-B463-CD8B45A1C99E}"/>
          </ac:spMkLst>
        </pc:spChg>
        <pc:spChg chg="add mod">
          <ac:chgData name="Juliane Bauer" userId="185ca497-70ec-4a25-a03e-5bb5ab4bf1e4" providerId="ADAL" clId="{FD87E423-1E10-4627-B79E-39F5DAA23E4B}" dt="2025-02-14T11:27:12.734" v="2096" actId="571"/>
          <ac:spMkLst>
            <pc:docMk/>
            <pc:sldMk cId="2596199159" sldId="402"/>
            <ac:spMk id="76" creationId="{A647812D-C73B-D45B-3D6B-7C90806A54D2}"/>
          </ac:spMkLst>
        </pc:spChg>
        <pc:spChg chg="add mod">
          <ac:chgData name="Juliane Bauer" userId="185ca497-70ec-4a25-a03e-5bb5ab4bf1e4" providerId="ADAL" clId="{FD87E423-1E10-4627-B79E-39F5DAA23E4B}" dt="2025-02-14T11:27:12.734" v="2096" actId="571"/>
          <ac:spMkLst>
            <pc:docMk/>
            <pc:sldMk cId="2596199159" sldId="402"/>
            <ac:spMk id="78" creationId="{AA10ACF0-AC80-6E46-7673-A8FAE8E7E21E}"/>
          </ac:spMkLst>
        </pc:spChg>
        <pc:spChg chg="add mod">
          <ac:chgData name="Juliane Bauer" userId="185ca497-70ec-4a25-a03e-5bb5ab4bf1e4" providerId="ADAL" clId="{FD87E423-1E10-4627-B79E-39F5DAA23E4B}" dt="2025-02-14T11:27:12.734" v="2096" actId="571"/>
          <ac:spMkLst>
            <pc:docMk/>
            <pc:sldMk cId="2596199159" sldId="402"/>
            <ac:spMk id="79" creationId="{AF77BA92-B0B0-E131-48DE-C057A5B4A67E}"/>
          </ac:spMkLst>
        </pc:spChg>
        <pc:spChg chg="add del mod ord">
          <ac:chgData name="Juliane Bauer" userId="185ca497-70ec-4a25-a03e-5bb5ab4bf1e4" providerId="ADAL" clId="{FD87E423-1E10-4627-B79E-39F5DAA23E4B}" dt="2025-02-14T11:30:52.633" v="2170" actId="478"/>
          <ac:spMkLst>
            <pc:docMk/>
            <pc:sldMk cId="2596199159" sldId="402"/>
            <ac:spMk id="80" creationId="{5C51E551-EEA8-6895-96CD-9A98B3F0845F}"/>
          </ac:spMkLst>
        </pc:spChg>
        <pc:spChg chg="add del mod">
          <ac:chgData name="Juliane Bauer" userId="185ca497-70ec-4a25-a03e-5bb5ab4bf1e4" providerId="ADAL" clId="{FD87E423-1E10-4627-B79E-39F5DAA23E4B}" dt="2025-02-14T11:29:41.576" v="2155" actId="478"/>
          <ac:spMkLst>
            <pc:docMk/>
            <pc:sldMk cId="2596199159" sldId="402"/>
            <ac:spMk id="81" creationId="{5E5A0225-3B36-BD57-B945-651E0E82869D}"/>
          </ac:spMkLst>
        </pc:spChg>
        <pc:grpChg chg="del mod">
          <ac:chgData name="Juliane Bauer" userId="185ca497-70ec-4a25-a03e-5bb5ab4bf1e4" providerId="ADAL" clId="{FD87E423-1E10-4627-B79E-39F5DAA23E4B}" dt="2025-02-14T11:07:13.043" v="1607" actId="478"/>
          <ac:grpSpMkLst>
            <pc:docMk/>
            <pc:sldMk cId="2596199159" sldId="402"/>
            <ac:grpSpMk id="13" creationId="{67AD353F-585F-F26E-6AD7-0B32837B4D85}"/>
          </ac:grpSpMkLst>
        </pc:grpChg>
        <pc:grpChg chg="del">
          <ac:chgData name="Juliane Bauer" userId="185ca497-70ec-4a25-a03e-5bb5ab4bf1e4" providerId="ADAL" clId="{FD87E423-1E10-4627-B79E-39F5DAA23E4B}" dt="2025-02-14T11:07:49.995" v="1614" actId="478"/>
          <ac:grpSpMkLst>
            <pc:docMk/>
            <pc:sldMk cId="2596199159" sldId="402"/>
            <ac:grpSpMk id="14" creationId="{0A5007CA-0B57-8E77-2B87-27A045CA0D59}"/>
          </ac:grpSpMkLst>
        </pc:grpChg>
        <pc:grpChg chg="mod">
          <ac:chgData name="Juliane Bauer" userId="185ca497-70ec-4a25-a03e-5bb5ab4bf1e4" providerId="ADAL" clId="{FD87E423-1E10-4627-B79E-39F5DAA23E4B}" dt="2025-02-14T11:21:04.419" v="1925" actId="1038"/>
          <ac:grpSpMkLst>
            <pc:docMk/>
            <pc:sldMk cId="2596199159" sldId="402"/>
            <ac:grpSpMk id="21" creationId="{190ED70A-1F01-FE53-C3BF-6F4BEBEF19CE}"/>
          </ac:grpSpMkLst>
        </pc:grpChg>
        <pc:grpChg chg="mod">
          <ac:chgData name="Juliane Bauer" userId="185ca497-70ec-4a25-a03e-5bb5ab4bf1e4" providerId="ADAL" clId="{FD87E423-1E10-4627-B79E-39F5DAA23E4B}" dt="2025-02-14T11:21:04.419" v="1925" actId="1038"/>
          <ac:grpSpMkLst>
            <pc:docMk/>
            <pc:sldMk cId="2596199159" sldId="402"/>
            <ac:grpSpMk id="25" creationId="{B0F6759A-A4C0-E851-B573-6435D4287720}"/>
          </ac:grpSpMkLst>
        </pc:grpChg>
        <pc:grpChg chg="add mod">
          <ac:chgData name="Juliane Bauer" userId="185ca497-70ec-4a25-a03e-5bb5ab4bf1e4" providerId="ADAL" clId="{FD87E423-1E10-4627-B79E-39F5DAA23E4B}" dt="2025-02-14T11:19:24.834" v="1863"/>
          <ac:grpSpMkLst>
            <pc:docMk/>
            <pc:sldMk cId="2596199159" sldId="402"/>
            <ac:grpSpMk id="39" creationId="{64427407-E73B-B555-8235-81F0F5DDB037}"/>
          </ac:grpSpMkLst>
        </pc:grpChg>
        <pc:grpChg chg="add mod">
          <ac:chgData name="Juliane Bauer" userId="185ca497-70ec-4a25-a03e-5bb5ab4bf1e4" providerId="ADAL" clId="{FD87E423-1E10-4627-B79E-39F5DAA23E4B}" dt="2025-02-14T11:19:24.834" v="1863"/>
          <ac:grpSpMkLst>
            <pc:docMk/>
            <pc:sldMk cId="2596199159" sldId="402"/>
            <ac:grpSpMk id="47" creationId="{9D2F6D31-7118-8CC5-D604-BA784E24C1A6}"/>
          </ac:grpSpMkLst>
        </pc:grpChg>
        <pc:grpChg chg="add del mod">
          <ac:chgData name="Juliane Bauer" userId="185ca497-70ec-4a25-a03e-5bb5ab4bf1e4" providerId="ADAL" clId="{FD87E423-1E10-4627-B79E-39F5DAA23E4B}" dt="2025-02-14T11:28:03.420" v="2117" actId="478"/>
          <ac:grpSpMkLst>
            <pc:docMk/>
            <pc:sldMk cId="2596199159" sldId="402"/>
            <ac:grpSpMk id="53" creationId="{4E82836E-948F-134F-037E-C68A59C956DB}"/>
          </ac:grpSpMkLst>
        </pc:grpChg>
        <pc:grpChg chg="add del mod">
          <ac:chgData name="Juliane Bauer" userId="185ca497-70ec-4a25-a03e-5bb5ab4bf1e4" providerId="ADAL" clId="{FD87E423-1E10-4627-B79E-39F5DAA23E4B}" dt="2025-02-14T11:28:21.886" v="2131" actId="478"/>
          <ac:grpSpMkLst>
            <pc:docMk/>
            <pc:sldMk cId="2596199159" sldId="402"/>
            <ac:grpSpMk id="56" creationId="{7D06AA44-1AC0-D068-BF23-DE6C5A60F78E}"/>
          </ac:grpSpMkLst>
        </pc:grpChg>
        <pc:grpChg chg="add del mod">
          <ac:chgData name="Juliane Bauer" userId="185ca497-70ec-4a25-a03e-5bb5ab4bf1e4" providerId="ADAL" clId="{FD87E423-1E10-4627-B79E-39F5DAA23E4B}" dt="2025-02-14T11:28:23.097" v="2135" actId="478"/>
          <ac:grpSpMkLst>
            <pc:docMk/>
            <pc:sldMk cId="2596199159" sldId="402"/>
            <ac:grpSpMk id="65" creationId="{51384A09-ACDA-534D-079D-459CAEFFF4F9}"/>
          </ac:grpSpMkLst>
        </pc:grpChg>
        <pc:grpChg chg="add del mod">
          <ac:chgData name="Juliane Bauer" userId="185ca497-70ec-4a25-a03e-5bb5ab4bf1e4" providerId="ADAL" clId="{FD87E423-1E10-4627-B79E-39F5DAA23E4B}" dt="2025-02-14T11:28:24.587" v="2139" actId="478"/>
          <ac:grpSpMkLst>
            <pc:docMk/>
            <pc:sldMk cId="2596199159" sldId="402"/>
            <ac:grpSpMk id="70" creationId="{1814C007-73CB-F37B-004C-2311CA70DDD0}"/>
          </ac:grpSpMkLst>
        </pc:grpChg>
        <pc:picChg chg="mod">
          <ac:chgData name="Juliane Bauer" userId="185ca497-70ec-4a25-a03e-5bb5ab4bf1e4" providerId="ADAL" clId="{FD87E423-1E10-4627-B79E-39F5DAA23E4B}" dt="2025-02-14T11:07:12.186" v="1605"/>
          <ac:picMkLst>
            <pc:docMk/>
            <pc:sldMk cId="2596199159" sldId="402"/>
            <ac:picMk id="9" creationId="{CDE0F5CE-2E49-9216-BF3D-DE1CBE20D6B3}"/>
          </ac:picMkLst>
        </pc:picChg>
        <pc:picChg chg="mod">
          <ac:chgData name="Juliane Bauer" userId="185ca497-70ec-4a25-a03e-5bb5ab4bf1e4" providerId="ADAL" clId="{FD87E423-1E10-4627-B79E-39F5DAA23E4B}" dt="2025-02-14T11:19:24.834" v="1863"/>
          <ac:picMkLst>
            <pc:docMk/>
            <pc:sldMk cId="2596199159" sldId="402"/>
            <ac:picMk id="41" creationId="{979DB270-E7EE-2337-C936-61651A6A7638}"/>
          </ac:picMkLst>
        </pc:picChg>
        <pc:picChg chg="mod">
          <ac:chgData name="Juliane Bauer" userId="185ca497-70ec-4a25-a03e-5bb5ab4bf1e4" providerId="ADAL" clId="{FD87E423-1E10-4627-B79E-39F5DAA23E4B}" dt="2025-02-14T11:19:24.834" v="1863"/>
          <ac:picMkLst>
            <pc:docMk/>
            <pc:sldMk cId="2596199159" sldId="402"/>
            <ac:picMk id="49" creationId="{4A6E0C5C-49F0-42FA-53B9-8EFA2850592F}"/>
          </ac:picMkLst>
        </pc:picChg>
        <pc:picChg chg="add del mod">
          <ac:chgData name="Juliane Bauer" userId="185ca497-70ec-4a25-a03e-5bb5ab4bf1e4" providerId="ADAL" clId="{FD87E423-1E10-4627-B79E-39F5DAA23E4B}" dt="2025-02-14T11:20:04.696" v="1865" actId="478"/>
          <ac:picMkLst>
            <pc:docMk/>
            <pc:sldMk cId="2596199159" sldId="402"/>
            <ac:picMk id="52" creationId="{498F3F6B-8C89-9CB2-81E1-2E870D8D7569}"/>
          </ac:picMkLst>
        </pc:picChg>
        <pc:picChg chg="mod">
          <ac:chgData name="Juliane Bauer" userId="185ca497-70ec-4a25-a03e-5bb5ab4bf1e4" providerId="ADAL" clId="{FD87E423-1E10-4627-B79E-39F5DAA23E4B}" dt="2025-02-14T11:28:02.361" v="2115"/>
          <ac:picMkLst>
            <pc:docMk/>
            <pc:sldMk cId="2596199159" sldId="402"/>
            <ac:picMk id="55" creationId="{38F2283F-EF69-1220-5FA9-21440B87E6A6}"/>
          </ac:picMkLst>
        </pc:picChg>
        <pc:picChg chg="del mod topLvl">
          <ac:chgData name="Juliane Bauer" userId="185ca497-70ec-4a25-a03e-5bb5ab4bf1e4" providerId="ADAL" clId="{FD87E423-1E10-4627-B79E-39F5DAA23E4B}" dt="2025-02-14T11:28:21.886" v="2131" actId="478"/>
          <ac:picMkLst>
            <pc:docMk/>
            <pc:sldMk cId="2596199159" sldId="402"/>
            <ac:picMk id="58" creationId="{7147A9D8-51F6-E5DA-4A9B-8A5B0E7B07C5}"/>
          </ac:picMkLst>
        </pc:picChg>
        <pc:picChg chg="mod">
          <ac:chgData name="Juliane Bauer" userId="185ca497-70ec-4a25-a03e-5bb5ab4bf1e4" providerId="ADAL" clId="{FD87E423-1E10-4627-B79E-39F5DAA23E4B}" dt="2025-02-14T11:28:22.721" v="2133"/>
          <ac:picMkLst>
            <pc:docMk/>
            <pc:sldMk cId="2596199159" sldId="402"/>
            <ac:picMk id="67" creationId="{67A74C7F-8453-CECA-4BDA-29D0CBF28475}"/>
          </ac:picMkLst>
        </pc:picChg>
        <pc:picChg chg="mod">
          <ac:chgData name="Juliane Bauer" userId="185ca497-70ec-4a25-a03e-5bb5ab4bf1e4" providerId="ADAL" clId="{FD87E423-1E10-4627-B79E-39F5DAA23E4B}" dt="2025-02-14T11:28:24.159" v="2137"/>
          <ac:picMkLst>
            <pc:docMk/>
            <pc:sldMk cId="2596199159" sldId="402"/>
            <ac:picMk id="72" creationId="{E6E257FB-A80C-87CF-F000-B9B48B46A44B}"/>
          </ac:picMkLst>
        </pc:picChg>
        <pc:picChg chg="mod">
          <ac:chgData name="Juliane Bauer" userId="185ca497-70ec-4a25-a03e-5bb5ab4bf1e4" providerId="ADAL" clId="{FD87E423-1E10-4627-B79E-39F5DAA23E4B}" dt="2025-02-14T11:20:53.683" v="1913" actId="1036"/>
          <ac:picMkLst>
            <pc:docMk/>
            <pc:sldMk cId="2596199159" sldId="402"/>
            <ac:picMk id="77" creationId="{AE15399F-D769-770A-6034-1553C71C5202}"/>
          </ac:picMkLst>
        </pc:pic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2" creationId="{2BEE3D4E-D034-E890-58D3-CD866FD43EE5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3" creationId="{50A933AB-B155-3BE1-026F-402C4D36895E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4" creationId="{D9BD78A5-CDA0-1EC7-B9A1-7F9D32961757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6" creationId="{90D0F05C-1529-B0DF-FB0B-0E82D1DDF5B7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7" creationId="{03777906-9298-A3CA-F52D-78FC2E5DFDAE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8" creationId="{047CE17B-078C-50FD-352E-224967F4227B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29" creationId="{3234C660-D2BE-DEF3-4D5D-4AFA77CCFF88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30" creationId="{0019084B-C236-869A-7377-49A3A68B3A27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31" creationId="{18B088E0-4F70-702F-A537-A1AB67087AB6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32" creationId="{FC5BAFD6-3113-DF49-0127-E0A22C9AFE9A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33" creationId="{9F9746BC-ED1D-D1BF-CFFF-F56B7B1ACCC2}"/>
          </ac:cxnSpMkLst>
        </pc:cxnChg>
        <pc:cxnChg chg="mod">
          <ac:chgData name="Juliane Bauer" userId="185ca497-70ec-4a25-a03e-5bb5ab4bf1e4" providerId="ADAL" clId="{FD87E423-1E10-4627-B79E-39F5DAA23E4B}" dt="2025-02-14T11:21:04.419" v="1925" actId="1038"/>
          <ac:cxnSpMkLst>
            <pc:docMk/>
            <pc:sldMk cId="2596199159" sldId="402"/>
            <ac:cxnSpMk id="34" creationId="{14D80348-0B78-13F0-D7D7-93F18CDD0F10}"/>
          </ac:cxnSpMkLst>
        </pc:cxnChg>
      </pc:sldChg>
      <pc:sldChg chg="addSp delSp modSp add del mod">
        <pc:chgData name="Juliane Bauer" userId="185ca497-70ec-4a25-a03e-5bb5ab4bf1e4" providerId="ADAL" clId="{FD87E423-1E10-4627-B79E-39F5DAA23E4B}" dt="2025-02-14T12:22:51.990" v="3213" actId="47"/>
        <pc:sldMkLst>
          <pc:docMk/>
          <pc:sldMk cId="1510024273" sldId="403"/>
        </pc:sldMkLst>
        <pc:spChg chg="mod">
          <ac:chgData name="Juliane Bauer" userId="185ca497-70ec-4a25-a03e-5bb5ab4bf1e4" providerId="ADAL" clId="{FD87E423-1E10-4627-B79E-39F5DAA23E4B}" dt="2025-02-14T11:32:59.226" v="2204" actId="14100"/>
          <ac:spMkLst>
            <pc:docMk/>
            <pc:sldMk cId="1510024273" sldId="403"/>
            <ac:spMk id="2" creationId="{6D20B27A-7B92-8F53-E148-30F4A71ECB8A}"/>
          </ac:spMkLst>
        </pc:spChg>
        <pc:spChg chg="del">
          <ac:chgData name="Juliane Bauer" userId="185ca497-70ec-4a25-a03e-5bb5ab4bf1e4" providerId="ADAL" clId="{FD87E423-1E10-4627-B79E-39F5DAA23E4B}" dt="2025-02-14T11:31:16.134" v="2176" actId="478"/>
          <ac:spMkLst>
            <pc:docMk/>
            <pc:sldMk cId="1510024273" sldId="403"/>
            <ac:spMk id="7" creationId="{3BA7BC2D-644C-1419-2B48-A7FCA357D202}"/>
          </ac:spMkLst>
        </pc:spChg>
        <pc:spChg chg="mod">
          <ac:chgData name="Juliane Bauer" userId="185ca497-70ec-4a25-a03e-5bb5ab4bf1e4" providerId="ADAL" clId="{FD87E423-1E10-4627-B79E-39F5DAA23E4B}" dt="2025-02-14T11:31:57.696" v="2187"/>
          <ac:spMkLst>
            <pc:docMk/>
            <pc:sldMk cId="1510024273" sldId="403"/>
            <ac:spMk id="8" creationId="{62B25190-EF24-42F7-BE2F-9B5B0226662A}"/>
          </ac:spMkLst>
        </pc:spChg>
        <pc:spChg chg="mod">
          <ac:chgData name="Juliane Bauer" userId="185ca497-70ec-4a25-a03e-5bb5ab4bf1e4" providerId="ADAL" clId="{FD87E423-1E10-4627-B79E-39F5DAA23E4B}" dt="2025-02-14T11:34:41.019" v="2233" actId="179"/>
          <ac:spMkLst>
            <pc:docMk/>
            <pc:sldMk cId="1510024273" sldId="403"/>
            <ac:spMk id="10" creationId="{F8D310A7-44DA-1BA0-A253-B34C53A1FDF5}"/>
          </ac:spMkLst>
        </pc:spChg>
        <pc:spChg chg="del">
          <ac:chgData name="Juliane Bauer" userId="185ca497-70ec-4a25-a03e-5bb5ab4bf1e4" providerId="ADAL" clId="{FD87E423-1E10-4627-B79E-39F5DAA23E4B}" dt="2025-02-14T11:34:53.511" v="2236" actId="478"/>
          <ac:spMkLst>
            <pc:docMk/>
            <pc:sldMk cId="1510024273" sldId="403"/>
            <ac:spMk id="11" creationId="{8ABE5EAA-2224-C4AA-A4B3-B0D121037C33}"/>
          </ac:spMkLst>
        </pc:spChg>
        <pc:spChg chg="del">
          <ac:chgData name="Juliane Bauer" userId="185ca497-70ec-4a25-a03e-5bb5ab4bf1e4" providerId="ADAL" clId="{FD87E423-1E10-4627-B79E-39F5DAA23E4B}" dt="2025-02-14T11:34:52.459" v="2235" actId="478"/>
          <ac:spMkLst>
            <pc:docMk/>
            <pc:sldMk cId="1510024273" sldId="403"/>
            <ac:spMk id="12" creationId="{20C09B87-8D67-43AE-E878-18C4F12F8081}"/>
          </ac:spMkLst>
        </pc:spChg>
        <pc:spChg chg="del mod topLvl">
          <ac:chgData name="Juliane Bauer" userId="185ca497-70ec-4a25-a03e-5bb5ab4bf1e4" providerId="ADAL" clId="{FD87E423-1E10-4627-B79E-39F5DAA23E4B}" dt="2025-02-14T11:31:57.234" v="2184" actId="478"/>
          <ac:spMkLst>
            <pc:docMk/>
            <pc:sldMk cId="1510024273" sldId="403"/>
            <ac:spMk id="16" creationId="{9251DB66-5BE4-3F4D-E918-283D7E76CEE9}"/>
          </ac:spMkLst>
        </pc:spChg>
        <pc:spChg chg="add del mod">
          <ac:chgData name="Juliane Bauer" userId="185ca497-70ec-4a25-a03e-5bb5ab4bf1e4" providerId="ADAL" clId="{FD87E423-1E10-4627-B79E-39F5DAA23E4B}" dt="2025-02-14T11:31:18.483" v="2177" actId="478"/>
          <ac:spMkLst>
            <pc:docMk/>
            <pc:sldMk cId="1510024273" sldId="403"/>
            <ac:spMk id="17" creationId="{E4A2DC5C-7B01-1A41-35CD-9873D5E662DC}"/>
          </ac:spMkLst>
        </pc:spChg>
        <pc:spChg chg="mod topLvl">
          <ac:chgData name="Juliane Bauer" userId="185ca497-70ec-4a25-a03e-5bb5ab4bf1e4" providerId="ADAL" clId="{FD87E423-1E10-4627-B79E-39F5DAA23E4B}" dt="2025-02-14T11:32:55.188" v="2203" actId="1036"/>
          <ac:spMkLst>
            <pc:docMk/>
            <pc:sldMk cId="1510024273" sldId="403"/>
            <ac:spMk id="18" creationId="{28348F89-7151-2EC9-7FC3-6EFA3A7BD30D}"/>
          </ac:spMkLst>
        </pc:spChg>
        <pc:spChg chg="add del mod">
          <ac:chgData name="Juliane Bauer" userId="185ca497-70ec-4a25-a03e-5bb5ab4bf1e4" providerId="ADAL" clId="{FD87E423-1E10-4627-B79E-39F5DAA23E4B}" dt="2025-02-14T11:35:37.132" v="2238" actId="1038"/>
          <ac:spMkLst>
            <pc:docMk/>
            <pc:sldMk cId="1510024273" sldId="403"/>
            <ac:spMk id="19" creationId="{9251DB66-5BE4-3F4D-E918-283D7E76CEE9}"/>
          </ac:spMkLst>
        </pc:spChg>
        <pc:spChg chg="del">
          <ac:chgData name="Juliane Bauer" userId="185ca497-70ec-4a25-a03e-5bb5ab4bf1e4" providerId="ADAL" clId="{FD87E423-1E10-4627-B79E-39F5DAA23E4B}" dt="2025-02-14T11:34:51.357" v="2234" actId="478"/>
          <ac:spMkLst>
            <pc:docMk/>
            <pc:sldMk cId="1510024273" sldId="403"/>
            <ac:spMk id="20" creationId="{FB3E02D4-7A8D-A028-5DDA-2C048554C4A9}"/>
          </ac:spMkLst>
        </pc:spChg>
        <pc:spChg chg="add mod">
          <ac:chgData name="Juliane Bauer" userId="185ca497-70ec-4a25-a03e-5bb5ab4bf1e4" providerId="ADAL" clId="{FD87E423-1E10-4627-B79E-39F5DAA23E4B}" dt="2025-02-14T11:35:03.971" v="2237"/>
          <ac:spMkLst>
            <pc:docMk/>
            <pc:sldMk cId="1510024273" sldId="403"/>
            <ac:spMk id="35" creationId="{AF8842A0-8A27-ECD6-831C-F2D3EAD5EE60}"/>
          </ac:spMkLst>
        </pc:spChg>
        <pc:spChg chg="add mod">
          <ac:chgData name="Juliane Bauer" userId="185ca497-70ec-4a25-a03e-5bb5ab4bf1e4" providerId="ADAL" clId="{FD87E423-1E10-4627-B79E-39F5DAA23E4B}" dt="2025-02-14T11:35:03.971" v="2237"/>
          <ac:spMkLst>
            <pc:docMk/>
            <pc:sldMk cId="1510024273" sldId="403"/>
            <ac:spMk id="36" creationId="{D2340795-2428-ABA9-08AA-CBA688F2484C}"/>
          </ac:spMkLst>
        </pc:spChg>
        <pc:spChg chg="add mod">
          <ac:chgData name="Juliane Bauer" userId="185ca497-70ec-4a25-a03e-5bb5ab4bf1e4" providerId="ADAL" clId="{FD87E423-1E10-4627-B79E-39F5DAA23E4B}" dt="2025-02-14T11:35:03.971" v="2237"/>
          <ac:spMkLst>
            <pc:docMk/>
            <pc:sldMk cId="1510024273" sldId="403"/>
            <ac:spMk id="37" creationId="{CA87B21B-6257-D774-A3DA-778D24B0A422}"/>
          </ac:spMkLst>
        </pc:spChg>
        <pc:spChg chg="add mod">
          <ac:chgData name="Juliane Bauer" userId="185ca497-70ec-4a25-a03e-5bb5ab4bf1e4" providerId="ADAL" clId="{FD87E423-1E10-4627-B79E-39F5DAA23E4B}" dt="2025-02-14T11:35:03.971" v="2237"/>
          <ac:spMkLst>
            <pc:docMk/>
            <pc:sldMk cId="1510024273" sldId="403"/>
            <ac:spMk id="38" creationId="{B4FFC424-D5D7-F3EE-D68D-7A4704910424}"/>
          </ac:spMkLst>
        </pc:spChg>
        <pc:grpChg chg="del mod">
          <ac:chgData name="Juliane Bauer" userId="185ca497-70ec-4a25-a03e-5bb5ab4bf1e4" providerId="ADAL" clId="{FD87E423-1E10-4627-B79E-39F5DAA23E4B}" dt="2025-02-14T11:31:57.955" v="2188" actId="478"/>
          <ac:grpSpMkLst>
            <pc:docMk/>
            <pc:sldMk cId="1510024273" sldId="403"/>
            <ac:grpSpMk id="13" creationId="{67AD353F-585F-F26E-6AD7-0B32837B4D85}"/>
          </ac:grpSpMkLst>
        </pc:grpChg>
        <pc:grpChg chg="del">
          <ac:chgData name="Juliane Bauer" userId="185ca497-70ec-4a25-a03e-5bb5ab4bf1e4" providerId="ADAL" clId="{FD87E423-1E10-4627-B79E-39F5DAA23E4B}" dt="2025-02-14T11:31:57.234" v="2184" actId="478"/>
          <ac:grpSpMkLst>
            <pc:docMk/>
            <pc:sldMk cId="1510024273" sldId="403"/>
            <ac:grpSpMk id="14" creationId="{0A5007CA-0B57-8E77-2B87-27A045CA0D59}"/>
          </ac:grpSpMkLst>
        </pc:grpChg>
        <pc:picChg chg="mod">
          <ac:chgData name="Juliane Bauer" userId="185ca497-70ec-4a25-a03e-5bb5ab4bf1e4" providerId="ADAL" clId="{FD87E423-1E10-4627-B79E-39F5DAA23E4B}" dt="2025-02-14T11:31:57.695" v="2186"/>
          <ac:picMkLst>
            <pc:docMk/>
            <pc:sldMk cId="1510024273" sldId="403"/>
            <ac:picMk id="9" creationId="{CDE0F5CE-2E49-9216-BF3D-DE1CBE20D6B3}"/>
          </ac:picMkLst>
        </pc:picChg>
      </pc:sldChg>
      <pc:sldChg chg="add del">
        <pc:chgData name="Juliane Bauer" userId="185ca497-70ec-4a25-a03e-5bb5ab4bf1e4" providerId="ADAL" clId="{FD87E423-1E10-4627-B79E-39F5DAA23E4B}" dt="2025-02-14T11:08:42.883" v="1622" actId="47"/>
        <pc:sldMkLst>
          <pc:docMk/>
          <pc:sldMk cId="1677338947" sldId="403"/>
        </pc:sldMkLst>
      </pc:sldChg>
      <pc:sldChg chg="addSp delSp modSp add del mod">
        <pc:chgData name="Juliane Bauer" userId="185ca497-70ec-4a25-a03e-5bb5ab4bf1e4" providerId="ADAL" clId="{FD87E423-1E10-4627-B79E-39F5DAA23E4B}" dt="2025-02-14T12:24:54.647" v="3232" actId="47"/>
        <pc:sldMkLst>
          <pc:docMk/>
          <pc:sldMk cId="2429489883" sldId="404"/>
        </pc:sldMkLst>
        <pc:spChg chg="mod">
          <ac:chgData name="Juliane Bauer" userId="185ca497-70ec-4a25-a03e-5bb5ab4bf1e4" providerId="ADAL" clId="{FD87E423-1E10-4627-B79E-39F5DAA23E4B}" dt="2025-02-14T11:41:35.914" v="2399" actId="1036"/>
          <ac:spMkLst>
            <pc:docMk/>
            <pc:sldMk cId="2429489883" sldId="404"/>
            <ac:spMk id="8" creationId="{8F64F5A7-CC1C-C48B-3F67-164AD7587143}"/>
          </ac:spMkLst>
        </pc:spChg>
        <pc:spChg chg="mod">
          <ac:chgData name="Juliane Bauer" userId="185ca497-70ec-4a25-a03e-5bb5ab4bf1e4" providerId="ADAL" clId="{FD87E423-1E10-4627-B79E-39F5DAA23E4B}" dt="2025-02-14T11:41:28.681" v="2387" actId="20577"/>
          <ac:spMkLst>
            <pc:docMk/>
            <pc:sldMk cId="2429489883" sldId="404"/>
            <ac:spMk id="10" creationId="{F8D310A7-44DA-1BA0-A253-B34C53A1FDF5}"/>
          </ac:spMkLst>
        </pc:spChg>
        <pc:spChg chg="mod">
          <ac:chgData name="Juliane Bauer" userId="185ca497-70ec-4a25-a03e-5bb5ab4bf1e4" providerId="ADAL" clId="{FD87E423-1E10-4627-B79E-39F5DAA23E4B}" dt="2025-02-14T11:40:42.816" v="2368" actId="1038"/>
          <ac:spMkLst>
            <pc:docMk/>
            <pc:sldMk cId="2429489883" sldId="404"/>
            <ac:spMk id="12" creationId="{08B03D72-85E0-4DF6-18B1-5EDBBAAB0863}"/>
          </ac:spMkLst>
        </pc:spChg>
        <pc:spChg chg="del mod">
          <ac:chgData name="Juliane Bauer" userId="185ca497-70ec-4a25-a03e-5bb5ab4bf1e4" providerId="ADAL" clId="{FD87E423-1E10-4627-B79E-39F5DAA23E4B}" dt="2025-02-14T11:38:54.144" v="2285"/>
          <ac:spMkLst>
            <pc:docMk/>
            <pc:sldMk cId="2429489883" sldId="404"/>
            <ac:spMk id="18" creationId="{28348F89-7151-2EC9-7FC3-6EFA3A7BD30D}"/>
          </ac:spMkLst>
        </pc:spChg>
        <pc:spChg chg="mod">
          <ac:chgData name="Juliane Bauer" userId="185ca497-70ec-4a25-a03e-5bb5ab4bf1e4" providerId="ADAL" clId="{FD87E423-1E10-4627-B79E-39F5DAA23E4B}" dt="2025-02-14T11:36:44.821" v="2251" actId="20577"/>
          <ac:spMkLst>
            <pc:docMk/>
            <pc:sldMk cId="2429489883" sldId="404"/>
            <ac:spMk id="19" creationId="{9251DB66-5BE4-3F4D-E918-283D7E76CEE9}"/>
          </ac:spMkLst>
        </pc:spChg>
        <pc:spChg chg="del">
          <ac:chgData name="Juliane Bauer" userId="185ca497-70ec-4a25-a03e-5bb5ab4bf1e4" providerId="ADAL" clId="{FD87E423-1E10-4627-B79E-39F5DAA23E4B}" dt="2025-02-14T11:40:49.410" v="2369" actId="478"/>
          <ac:spMkLst>
            <pc:docMk/>
            <pc:sldMk cId="2429489883" sldId="404"/>
            <ac:spMk id="35" creationId="{AF8842A0-8A27-ECD6-831C-F2D3EAD5EE60}"/>
          </ac:spMkLst>
        </pc:spChg>
        <pc:spChg chg="del mod">
          <ac:chgData name="Juliane Bauer" userId="185ca497-70ec-4a25-a03e-5bb5ab4bf1e4" providerId="ADAL" clId="{FD87E423-1E10-4627-B79E-39F5DAA23E4B}" dt="2025-02-14T11:40:56.578" v="2372" actId="478"/>
          <ac:spMkLst>
            <pc:docMk/>
            <pc:sldMk cId="2429489883" sldId="404"/>
            <ac:spMk id="36" creationId="{D2340795-2428-ABA9-08AA-CBA688F2484C}"/>
          </ac:spMkLst>
        </pc:spChg>
        <pc:spChg chg="del">
          <ac:chgData name="Juliane Bauer" userId="185ca497-70ec-4a25-a03e-5bb5ab4bf1e4" providerId="ADAL" clId="{FD87E423-1E10-4627-B79E-39F5DAA23E4B}" dt="2025-02-14T11:40:53.961" v="2371" actId="478"/>
          <ac:spMkLst>
            <pc:docMk/>
            <pc:sldMk cId="2429489883" sldId="404"/>
            <ac:spMk id="37" creationId="{CA87B21B-6257-D774-A3DA-778D24B0A422}"/>
          </ac:spMkLst>
        </pc:spChg>
        <pc:spChg chg="del">
          <ac:chgData name="Juliane Bauer" userId="185ca497-70ec-4a25-a03e-5bb5ab4bf1e4" providerId="ADAL" clId="{FD87E423-1E10-4627-B79E-39F5DAA23E4B}" dt="2025-02-14T11:41:00.068" v="2373" actId="478"/>
          <ac:spMkLst>
            <pc:docMk/>
            <pc:sldMk cId="2429489883" sldId="404"/>
            <ac:spMk id="38" creationId="{B4FFC424-D5D7-F3EE-D68D-7A4704910424}"/>
          </ac:spMkLst>
        </pc:spChg>
        <pc:grpChg chg="add mod">
          <ac:chgData name="Juliane Bauer" userId="185ca497-70ec-4a25-a03e-5bb5ab4bf1e4" providerId="ADAL" clId="{FD87E423-1E10-4627-B79E-39F5DAA23E4B}" dt="2025-02-14T11:41:35.914" v="2399" actId="1036"/>
          <ac:grpSpMkLst>
            <pc:docMk/>
            <pc:sldMk cId="2429489883" sldId="404"/>
            <ac:grpSpMk id="7" creationId="{444E5DB3-4F0B-0C6B-EB5B-34E0FF2CAAE1}"/>
          </ac:grpSpMkLst>
        </pc:grpChg>
        <pc:grpChg chg="add mod">
          <ac:chgData name="Juliane Bauer" userId="185ca497-70ec-4a25-a03e-5bb5ab4bf1e4" providerId="ADAL" clId="{FD87E423-1E10-4627-B79E-39F5DAA23E4B}" dt="2025-02-14T11:40:42.816" v="2368" actId="1038"/>
          <ac:grpSpMkLst>
            <pc:docMk/>
            <pc:sldMk cId="2429489883" sldId="404"/>
            <ac:grpSpMk id="11" creationId="{7F9ADDE0-91DE-462D-38B6-872FA508AB79}"/>
          </ac:grpSpMkLst>
        </pc:grpChg>
        <pc:picChg chg="mod">
          <ac:chgData name="Juliane Bauer" userId="185ca497-70ec-4a25-a03e-5bb5ab4bf1e4" providerId="ADAL" clId="{FD87E423-1E10-4627-B79E-39F5DAA23E4B}" dt="2025-02-14T11:41:35.914" v="2399" actId="1036"/>
          <ac:picMkLst>
            <pc:docMk/>
            <pc:sldMk cId="2429489883" sldId="404"/>
            <ac:picMk id="9" creationId="{EFAE1CFA-96EE-D5DD-AD59-29B734AF34BD}"/>
          </ac:picMkLst>
        </pc:picChg>
        <pc:picChg chg="mod">
          <ac:chgData name="Juliane Bauer" userId="185ca497-70ec-4a25-a03e-5bb5ab4bf1e4" providerId="ADAL" clId="{FD87E423-1E10-4627-B79E-39F5DAA23E4B}" dt="2025-02-14T11:40:42.816" v="2368" actId="1038"/>
          <ac:picMkLst>
            <pc:docMk/>
            <pc:sldMk cId="2429489883" sldId="404"/>
            <ac:picMk id="13" creationId="{802DF750-1BA9-20D8-BCB9-049552FB6932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26:27.995" v="3294" actId="47"/>
        <pc:sldMkLst>
          <pc:docMk/>
          <pc:sldMk cId="3910527526" sldId="405"/>
        </pc:sldMkLst>
        <pc:spChg chg="mod">
          <ac:chgData name="Juliane Bauer" userId="185ca497-70ec-4a25-a03e-5bb5ab4bf1e4" providerId="ADAL" clId="{FD87E423-1E10-4627-B79E-39F5DAA23E4B}" dt="2025-02-14T11:44:05.495" v="2490"/>
          <ac:spMkLst>
            <pc:docMk/>
            <pc:sldMk cId="3910527526" sldId="405"/>
            <ac:spMk id="2" creationId="{6D20B27A-7B92-8F53-E148-30F4A71ECB8A}"/>
          </ac:spMkLst>
        </pc:spChg>
        <pc:spChg chg="mod topLvl">
          <ac:chgData name="Juliane Bauer" userId="185ca497-70ec-4a25-a03e-5bb5ab4bf1e4" providerId="ADAL" clId="{FD87E423-1E10-4627-B79E-39F5DAA23E4B}" dt="2025-02-14T11:43:36.417" v="2444" actId="478"/>
          <ac:spMkLst>
            <pc:docMk/>
            <pc:sldMk cId="3910527526" sldId="405"/>
            <ac:spMk id="8" creationId="{8F64F5A7-CC1C-C48B-3F67-164AD7587143}"/>
          </ac:spMkLst>
        </pc:spChg>
        <pc:spChg chg="mod">
          <ac:chgData name="Juliane Bauer" userId="185ca497-70ec-4a25-a03e-5bb5ab4bf1e4" providerId="ADAL" clId="{FD87E423-1E10-4627-B79E-39F5DAA23E4B}" dt="2025-02-14T12:25:51.253" v="3266"/>
          <ac:spMkLst>
            <pc:docMk/>
            <pc:sldMk cId="3910527526" sldId="405"/>
            <ac:spMk id="10" creationId="{F8D310A7-44DA-1BA0-A253-B34C53A1FDF5}"/>
          </ac:spMkLst>
        </pc:spChg>
        <pc:spChg chg="mod">
          <ac:chgData name="Juliane Bauer" userId="185ca497-70ec-4a25-a03e-5bb5ab4bf1e4" providerId="ADAL" clId="{FD87E423-1E10-4627-B79E-39F5DAA23E4B}" dt="2025-02-14T11:43:29.350" v="2436"/>
          <ac:spMkLst>
            <pc:docMk/>
            <pc:sldMk cId="3910527526" sldId="405"/>
            <ac:spMk id="12" creationId="{08B03D72-85E0-4DF6-18B1-5EDBBAAB0863}"/>
          </ac:spMkLst>
        </pc:spChg>
        <pc:spChg chg="add mod">
          <ac:chgData name="Juliane Bauer" userId="185ca497-70ec-4a25-a03e-5bb5ab4bf1e4" providerId="ADAL" clId="{FD87E423-1E10-4627-B79E-39F5DAA23E4B}" dt="2025-02-14T11:59:30.992" v="2656" actId="1076"/>
          <ac:spMkLst>
            <pc:docMk/>
            <pc:sldMk cId="3910527526" sldId="405"/>
            <ac:spMk id="14" creationId="{D37F2875-57CA-3061-4E96-9477FE715E53}"/>
          </ac:spMkLst>
        </pc:spChg>
        <pc:spChg chg="add mod">
          <ac:chgData name="Juliane Bauer" userId="185ca497-70ec-4a25-a03e-5bb5ab4bf1e4" providerId="ADAL" clId="{FD87E423-1E10-4627-B79E-39F5DAA23E4B}" dt="2025-02-14T11:59:25.772" v="2654" actId="14100"/>
          <ac:spMkLst>
            <pc:docMk/>
            <pc:sldMk cId="3910527526" sldId="405"/>
            <ac:spMk id="15" creationId="{77718901-8B33-99D9-5302-41340962AB32}"/>
          </ac:spMkLst>
        </pc:spChg>
        <pc:spChg chg="add mod">
          <ac:chgData name="Juliane Bauer" userId="185ca497-70ec-4a25-a03e-5bb5ab4bf1e4" providerId="ADAL" clId="{FD87E423-1E10-4627-B79E-39F5DAA23E4B}" dt="2025-02-14T12:00:19.814" v="2664" actId="20577"/>
          <ac:spMkLst>
            <pc:docMk/>
            <pc:sldMk cId="3910527526" sldId="405"/>
            <ac:spMk id="16" creationId="{0CE7847C-BF56-14C1-8B26-383AB765AD08}"/>
          </ac:spMkLst>
        </pc:spChg>
        <pc:spChg chg="mod">
          <ac:chgData name="Juliane Bauer" userId="185ca497-70ec-4a25-a03e-5bb5ab4bf1e4" providerId="ADAL" clId="{FD87E423-1E10-4627-B79E-39F5DAA23E4B}" dt="2025-02-14T12:26:14.397" v="3279"/>
          <ac:spMkLst>
            <pc:docMk/>
            <pc:sldMk cId="3910527526" sldId="405"/>
            <ac:spMk id="18" creationId="{9208A994-B951-E191-BE7D-323340295C2E}"/>
          </ac:spMkLst>
        </pc:spChg>
        <pc:spChg chg="mod">
          <ac:chgData name="Juliane Bauer" userId="185ca497-70ec-4a25-a03e-5bb5ab4bf1e4" providerId="ADAL" clId="{FD87E423-1E10-4627-B79E-39F5DAA23E4B}" dt="2025-02-14T11:42:26.454" v="2404" actId="20577"/>
          <ac:spMkLst>
            <pc:docMk/>
            <pc:sldMk cId="3910527526" sldId="405"/>
            <ac:spMk id="19" creationId="{9251DB66-5BE4-3F4D-E918-283D7E76CEE9}"/>
          </ac:spMkLst>
        </pc:spChg>
        <pc:spChg chg="mod">
          <ac:chgData name="Juliane Bauer" userId="185ca497-70ec-4a25-a03e-5bb5ab4bf1e4" providerId="ADAL" clId="{FD87E423-1E10-4627-B79E-39F5DAA23E4B}" dt="2025-02-14T12:26:14.395" v="3276"/>
          <ac:spMkLst>
            <pc:docMk/>
            <pc:sldMk cId="3910527526" sldId="405"/>
            <ac:spMk id="36" creationId="{18B2980E-0080-B1B5-8BD2-9EEE1622ADDF}"/>
          </ac:spMkLst>
        </pc:spChg>
        <pc:spChg chg="mod">
          <ac:chgData name="Juliane Bauer" userId="185ca497-70ec-4a25-a03e-5bb5ab4bf1e4" providerId="ADAL" clId="{FD87E423-1E10-4627-B79E-39F5DAA23E4B}" dt="2025-02-14T12:26:14.398" v="3282"/>
          <ac:spMkLst>
            <pc:docMk/>
            <pc:sldMk cId="3910527526" sldId="405"/>
            <ac:spMk id="39" creationId="{D9B54845-0402-27FB-D3EF-671A38F62657}"/>
          </ac:spMkLst>
        </pc:spChg>
        <pc:grpChg chg="del mod">
          <ac:chgData name="Juliane Bauer" userId="185ca497-70ec-4a25-a03e-5bb5ab4bf1e4" providerId="ADAL" clId="{FD87E423-1E10-4627-B79E-39F5DAA23E4B}" dt="2025-02-14T11:43:36.417" v="2444" actId="478"/>
          <ac:grpSpMkLst>
            <pc:docMk/>
            <pc:sldMk cId="3910527526" sldId="405"/>
            <ac:grpSpMk id="7" creationId="{444E5DB3-4F0B-0C6B-EB5B-34E0FF2CAAE1}"/>
          </ac:grpSpMkLst>
        </pc:grpChg>
        <pc:grpChg chg="del mod">
          <ac:chgData name="Juliane Bauer" userId="185ca497-70ec-4a25-a03e-5bb5ab4bf1e4" providerId="ADAL" clId="{FD87E423-1E10-4627-B79E-39F5DAA23E4B}" dt="2025-02-14T11:43:30.295" v="2437" actId="478"/>
          <ac:grpSpMkLst>
            <pc:docMk/>
            <pc:sldMk cId="3910527526" sldId="405"/>
            <ac:grpSpMk id="11" creationId="{7F9ADDE0-91DE-462D-38B6-872FA508AB79}"/>
          </ac:grpSpMkLst>
        </pc:grpChg>
        <pc:grpChg chg="add mod">
          <ac:chgData name="Juliane Bauer" userId="185ca497-70ec-4a25-a03e-5bb5ab4bf1e4" providerId="ADAL" clId="{FD87E423-1E10-4627-B79E-39F5DAA23E4B}" dt="2025-02-14T12:26:14.395" v="3277"/>
          <ac:grpSpMkLst>
            <pc:docMk/>
            <pc:sldMk cId="3910527526" sldId="405"/>
            <ac:grpSpMk id="17" creationId="{B8DAF891-971A-ADD3-86F6-821A3E37D172}"/>
          </ac:grpSpMkLst>
        </pc:grpChg>
        <pc:grpChg chg="add mod">
          <ac:chgData name="Juliane Bauer" userId="185ca497-70ec-4a25-a03e-5bb5ab4bf1e4" providerId="ADAL" clId="{FD87E423-1E10-4627-B79E-39F5DAA23E4B}" dt="2025-02-14T12:26:14.394" v="3274"/>
          <ac:grpSpMkLst>
            <pc:docMk/>
            <pc:sldMk cId="3910527526" sldId="405"/>
            <ac:grpSpMk id="35" creationId="{C89DB482-9429-D649-11DB-29C3526760E1}"/>
          </ac:grpSpMkLst>
        </pc:grpChg>
        <pc:grpChg chg="add mod">
          <ac:chgData name="Juliane Bauer" userId="185ca497-70ec-4a25-a03e-5bb5ab4bf1e4" providerId="ADAL" clId="{FD87E423-1E10-4627-B79E-39F5DAA23E4B}" dt="2025-02-14T12:26:14.397" v="3280"/>
          <ac:grpSpMkLst>
            <pc:docMk/>
            <pc:sldMk cId="3910527526" sldId="405"/>
            <ac:grpSpMk id="38" creationId="{0B6D75D5-E22C-D0F2-D76E-328B00DCBF51}"/>
          </ac:grpSpMkLst>
        </pc:grpChg>
        <pc:picChg chg="del mod topLvl">
          <ac:chgData name="Juliane Bauer" userId="185ca497-70ec-4a25-a03e-5bb5ab4bf1e4" providerId="ADAL" clId="{FD87E423-1E10-4627-B79E-39F5DAA23E4B}" dt="2025-02-14T11:43:36.417" v="2444" actId="478"/>
          <ac:picMkLst>
            <pc:docMk/>
            <pc:sldMk cId="3910527526" sldId="405"/>
            <ac:picMk id="9" creationId="{EFAE1CFA-96EE-D5DD-AD59-29B734AF34BD}"/>
          </ac:picMkLst>
        </pc:picChg>
        <pc:picChg chg="mod">
          <ac:chgData name="Juliane Bauer" userId="185ca497-70ec-4a25-a03e-5bb5ab4bf1e4" providerId="ADAL" clId="{FD87E423-1E10-4627-B79E-39F5DAA23E4B}" dt="2025-02-14T11:43:29.350" v="2435"/>
          <ac:picMkLst>
            <pc:docMk/>
            <pc:sldMk cId="3910527526" sldId="405"/>
            <ac:picMk id="13" creationId="{802DF750-1BA9-20D8-BCB9-049552FB6932}"/>
          </ac:picMkLst>
        </pc:picChg>
        <pc:picChg chg="mod">
          <ac:chgData name="Juliane Bauer" userId="185ca497-70ec-4a25-a03e-5bb5ab4bf1e4" providerId="ADAL" clId="{FD87E423-1E10-4627-B79E-39F5DAA23E4B}" dt="2025-02-14T12:26:14.395" v="3278"/>
          <ac:picMkLst>
            <pc:docMk/>
            <pc:sldMk cId="3910527526" sldId="405"/>
            <ac:picMk id="20" creationId="{01CAE05C-7D90-0729-0E38-8308F813E8C8}"/>
          </ac:picMkLst>
        </pc:picChg>
        <pc:picChg chg="mod">
          <ac:chgData name="Juliane Bauer" userId="185ca497-70ec-4a25-a03e-5bb5ab4bf1e4" providerId="ADAL" clId="{FD87E423-1E10-4627-B79E-39F5DAA23E4B}" dt="2025-02-14T12:26:14.395" v="3275"/>
          <ac:picMkLst>
            <pc:docMk/>
            <pc:sldMk cId="3910527526" sldId="405"/>
            <ac:picMk id="37" creationId="{846A5C08-B0CD-108E-FBDD-12E704084F4C}"/>
          </ac:picMkLst>
        </pc:picChg>
        <pc:picChg chg="mod">
          <ac:chgData name="Juliane Bauer" userId="185ca497-70ec-4a25-a03e-5bb5ab4bf1e4" providerId="ADAL" clId="{FD87E423-1E10-4627-B79E-39F5DAA23E4B}" dt="2025-02-14T12:26:14.397" v="3281"/>
          <ac:picMkLst>
            <pc:docMk/>
            <pc:sldMk cId="3910527526" sldId="405"/>
            <ac:picMk id="40" creationId="{ECFB3E21-A7FA-044F-4887-556FCB6E3E80}"/>
          </ac:picMkLst>
        </pc:picChg>
        <pc:picChg chg="mod">
          <ac:chgData name="Juliane Bauer" userId="185ca497-70ec-4a25-a03e-5bb5ab4bf1e4" providerId="ADAL" clId="{FD87E423-1E10-4627-B79E-39F5DAA23E4B}" dt="2025-02-14T12:25:35.890" v="3245" actId="1076"/>
          <ac:picMkLst>
            <pc:docMk/>
            <pc:sldMk cId="3910527526" sldId="405"/>
            <ac:picMk id="77" creationId="{AE15399F-D769-770A-6034-1553C71C5202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30:46.135" v="3455" actId="2696"/>
        <pc:sldMkLst>
          <pc:docMk/>
          <pc:sldMk cId="2796236201" sldId="406"/>
        </pc:sldMkLst>
        <pc:spChg chg="add mod">
          <ac:chgData name="Juliane Bauer" userId="185ca497-70ec-4a25-a03e-5bb5ab4bf1e4" providerId="ADAL" clId="{FD87E423-1E10-4627-B79E-39F5DAA23E4B}" dt="2025-02-14T12:02:13.957" v="2685" actId="1076"/>
          <ac:spMkLst>
            <pc:docMk/>
            <pc:sldMk cId="2796236201" sldId="406"/>
            <ac:spMk id="7" creationId="{00B93006-C68A-15B4-7AA6-20A0586FA4E7}"/>
          </ac:spMkLst>
        </pc:spChg>
        <pc:spChg chg="add mod">
          <ac:chgData name="Juliane Bauer" userId="185ca497-70ec-4a25-a03e-5bb5ab4bf1e4" providerId="ADAL" clId="{FD87E423-1E10-4627-B79E-39F5DAA23E4B}" dt="2025-02-14T12:02:06.729" v="2683" actId="1076"/>
          <ac:spMkLst>
            <pc:docMk/>
            <pc:sldMk cId="2796236201" sldId="406"/>
            <ac:spMk id="9" creationId="{FC47C775-D7C0-590A-654D-B51CB26372CA}"/>
          </ac:spMkLst>
        </pc:spChg>
        <pc:spChg chg="add mod">
          <ac:chgData name="Juliane Bauer" userId="185ca497-70ec-4a25-a03e-5bb5ab4bf1e4" providerId="ADAL" clId="{FD87E423-1E10-4627-B79E-39F5DAA23E4B}" dt="2025-02-14T12:02:02.226" v="2682" actId="1076"/>
          <ac:spMkLst>
            <pc:docMk/>
            <pc:sldMk cId="2796236201" sldId="406"/>
            <ac:spMk id="11" creationId="{0F34592B-45A3-A82A-54EA-1394A0452B0F}"/>
          </ac:spMkLst>
        </pc:spChg>
        <pc:spChg chg="del mod">
          <ac:chgData name="Juliane Bauer" userId="185ca497-70ec-4a25-a03e-5bb5ab4bf1e4" providerId="ADAL" clId="{FD87E423-1E10-4627-B79E-39F5DAA23E4B}" dt="2025-02-14T12:01:39.131" v="2677" actId="478"/>
          <ac:spMkLst>
            <pc:docMk/>
            <pc:sldMk cId="2796236201" sldId="406"/>
            <ac:spMk id="14" creationId="{D37F2875-57CA-3061-4E96-9477FE715E53}"/>
          </ac:spMkLst>
        </pc:spChg>
        <pc:spChg chg="del">
          <ac:chgData name="Juliane Bauer" userId="185ca497-70ec-4a25-a03e-5bb5ab4bf1e4" providerId="ADAL" clId="{FD87E423-1E10-4627-B79E-39F5DAA23E4B}" dt="2025-02-14T12:01:40.196" v="2678" actId="478"/>
          <ac:spMkLst>
            <pc:docMk/>
            <pc:sldMk cId="2796236201" sldId="406"/>
            <ac:spMk id="15" creationId="{77718901-8B33-99D9-5302-41340962AB32}"/>
          </ac:spMkLst>
        </pc:spChg>
        <pc:spChg chg="del">
          <ac:chgData name="Juliane Bauer" userId="185ca497-70ec-4a25-a03e-5bb5ab4bf1e4" providerId="ADAL" clId="{FD87E423-1E10-4627-B79E-39F5DAA23E4B}" dt="2025-02-14T12:01:41.642" v="2679" actId="478"/>
          <ac:spMkLst>
            <pc:docMk/>
            <pc:sldMk cId="2796236201" sldId="406"/>
            <ac:spMk id="16" creationId="{0CE7847C-BF56-14C1-8B26-383AB765AD08}"/>
          </ac:spMkLst>
        </pc:spChg>
        <pc:spChg chg="mod">
          <ac:chgData name="Juliane Bauer" userId="185ca497-70ec-4a25-a03e-5bb5ab4bf1e4" providerId="ADAL" clId="{FD87E423-1E10-4627-B79E-39F5DAA23E4B}" dt="2025-02-14T12:01:11.722" v="2672" actId="20577"/>
          <ac:spMkLst>
            <pc:docMk/>
            <pc:sldMk cId="2796236201" sldId="406"/>
            <ac:spMk id="19" creationId="{9251DB66-5BE4-3F4D-E918-283D7E76CEE9}"/>
          </ac:spMkLst>
        </pc:spChg>
      </pc:sldChg>
      <pc:sldChg chg="addSp del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3193526825" sldId="407"/>
        </pc:sldMkLst>
        <pc:spChg chg="add del mod">
          <ac:chgData name="Juliane Bauer" userId="185ca497-70ec-4a25-a03e-5bb5ab4bf1e4" providerId="ADAL" clId="{FD87E423-1E10-4627-B79E-39F5DAA23E4B}" dt="2025-02-14T12:04:29.415" v="2742" actId="478"/>
          <ac:spMkLst>
            <pc:docMk/>
            <pc:sldMk cId="3193526825" sldId="407"/>
            <ac:spMk id="3" creationId="{8730488B-28E7-8131-491F-F105827254EF}"/>
          </ac:spMkLst>
        </pc:spChg>
        <pc:spChg chg="mod">
          <ac:chgData name="Juliane Bauer" userId="185ca497-70ec-4a25-a03e-5bb5ab4bf1e4" providerId="ADAL" clId="{FD87E423-1E10-4627-B79E-39F5DAA23E4B}" dt="2025-02-14T12:04:44.689" v="2765" actId="1035"/>
          <ac:spMkLst>
            <pc:docMk/>
            <pc:sldMk cId="3193526825" sldId="407"/>
            <ac:spMk id="4" creationId="{2098C416-4733-4D94-B10D-026E52E16223}"/>
          </ac:spMkLst>
        </pc:spChg>
        <pc:spChg chg="del">
          <ac:chgData name="Juliane Bauer" userId="185ca497-70ec-4a25-a03e-5bb5ab4bf1e4" providerId="ADAL" clId="{FD87E423-1E10-4627-B79E-39F5DAA23E4B}" dt="2025-02-14T12:03:49.208" v="2703" actId="478"/>
          <ac:spMkLst>
            <pc:docMk/>
            <pc:sldMk cId="3193526825" sldId="407"/>
            <ac:spMk id="5" creationId="{8B7A94F5-D6FA-4778-B58F-A062218E0A76}"/>
          </ac:spMkLst>
        </pc:spChg>
        <pc:spChg chg="del">
          <ac:chgData name="Juliane Bauer" userId="185ca497-70ec-4a25-a03e-5bb5ab4bf1e4" providerId="ADAL" clId="{FD87E423-1E10-4627-B79E-39F5DAA23E4B}" dt="2025-02-14T12:03:59.454" v="2716" actId="478"/>
          <ac:spMkLst>
            <pc:docMk/>
            <pc:sldMk cId="3193526825" sldId="407"/>
            <ac:spMk id="6" creationId="{52205788-99C0-4E93-8342-A8B1FAAD7BDE}"/>
          </ac:spMkLst>
        </pc:spChg>
        <pc:spChg chg="add mod">
          <ac:chgData name="Juliane Bauer" userId="185ca497-70ec-4a25-a03e-5bb5ab4bf1e4" providerId="ADAL" clId="{FD87E423-1E10-4627-B79E-39F5DAA23E4B}" dt="2025-02-14T12:04:34.423" v="2755" actId="120"/>
          <ac:spMkLst>
            <pc:docMk/>
            <pc:sldMk cId="3193526825" sldId="407"/>
            <ac:spMk id="7" creationId="{9D110F46-E9A3-8D26-6A33-97603F2CF291}"/>
          </ac:spMkLst>
        </pc:spChg>
        <pc:spChg chg="add del mod">
          <ac:chgData name="Juliane Bauer" userId="185ca497-70ec-4a25-a03e-5bb5ab4bf1e4" providerId="ADAL" clId="{FD87E423-1E10-4627-B79E-39F5DAA23E4B}" dt="2025-02-14T12:04:18.135" v="2721" actId="478"/>
          <ac:spMkLst>
            <pc:docMk/>
            <pc:sldMk cId="3193526825" sldId="407"/>
            <ac:spMk id="8" creationId="{B861B8A5-6E93-8B53-4016-5A6AA6E643D5}"/>
          </ac:spMkLst>
        </pc:spChg>
        <pc:spChg chg="add mod">
          <ac:chgData name="Juliane Bauer" userId="185ca497-70ec-4a25-a03e-5bb5ab4bf1e4" providerId="ADAL" clId="{FD87E423-1E10-4627-B79E-39F5DAA23E4B}" dt="2025-02-14T12:04:08.342" v="2719"/>
          <ac:spMkLst>
            <pc:docMk/>
            <pc:sldMk cId="3193526825" sldId="407"/>
            <ac:spMk id="10" creationId="{A238C7C3-D1CC-C8AE-7CC9-03DFDB6BF639}"/>
          </ac:spMkLst>
        </pc:spChg>
        <pc:spChg chg="add mod">
          <ac:chgData name="Juliane Bauer" userId="185ca497-70ec-4a25-a03e-5bb5ab4bf1e4" providerId="ADAL" clId="{FD87E423-1E10-4627-B79E-39F5DAA23E4B}" dt="2025-02-14T12:05:38.098" v="2770"/>
          <ac:spMkLst>
            <pc:docMk/>
            <pc:sldMk cId="3193526825" sldId="407"/>
            <ac:spMk id="12" creationId="{2AC8EA0D-3E72-9016-4C68-87C114D626E6}"/>
          </ac:spMkLst>
        </pc:spChg>
        <pc:spChg chg="add mod">
          <ac:chgData name="Juliane Bauer" userId="185ca497-70ec-4a25-a03e-5bb5ab4bf1e4" providerId="ADAL" clId="{FD87E423-1E10-4627-B79E-39F5DAA23E4B}" dt="2025-02-14T12:05:38.098" v="2770"/>
          <ac:spMkLst>
            <pc:docMk/>
            <pc:sldMk cId="3193526825" sldId="407"/>
            <ac:spMk id="13" creationId="{54552792-BEE3-777F-EE68-2B51DCABDAEF}"/>
          </ac:spMkLst>
        </pc:spChg>
        <pc:spChg chg="mod">
          <ac:chgData name="Juliane Bauer" userId="185ca497-70ec-4a25-a03e-5bb5ab4bf1e4" providerId="ADAL" clId="{FD87E423-1E10-4627-B79E-39F5DAA23E4B}" dt="2025-02-14T12:05:35.911" v="2769"/>
          <ac:spMkLst>
            <pc:docMk/>
            <pc:sldMk cId="3193526825" sldId="407"/>
            <ac:spMk id="16" creationId="{4DF7E631-9A81-35B8-0320-47CDB6005A3A}"/>
          </ac:spMkLst>
        </pc:spChg>
        <pc:spChg chg="mod">
          <ac:chgData name="Juliane Bauer" userId="185ca497-70ec-4a25-a03e-5bb5ab4bf1e4" providerId="ADAL" clId="{FD87E423-1E10-4627-B79E-39F5DAA23E4B}" dt="2025-02-14T12:05:35.911" v="2769"/>
          <ac:spMkLst>
            <pc:docMk/>
            <pc:sldMk cId="3193526825" sldId="407"/>
            <ac:spMk id="17" creationId="{33103807-37C5-A727-73B0-9B2FB8FEB0E6}"/>
          </ac:spMkLst>
        </pc:spChg>
        <pc:spChg chg="add mod">
          <ac:chgData name="Juliane Bauer" userId="185ca497-70ec-4a25-a03e-5bb5ab4bf1e4" providerId="ADAL" clId="{FD87E423-1E10-4627-B79E-39F5DAA23E4B}" dt="2025-02-14T12:05:35.911" v="2769"/>
          <ac:spMkLst>
            <pc:docMk/>
            <pc:sldMk cId="3193526825" sldId="407"/>
            <ac:spMk id="18" creationId="{BA212B56-CF6E-1F0B-AD48-3D1CA5C9E8E3}"/>
          </ac:spMkLst>
        </pc:spChg>
        <pc:spChg chg="mod">
          <ac:chgData name="Juliane Bauer" userId="185ca497-70ec-4a25-a03e-5bb5ab4bf1e4" providerId="ADAL" clId="{FD87E423-1E10-4627-B79E-39F5DAA23E4B}" dt="2025-02-14T12:07:20.112" v="2851"/>
          <ac:spMkLst>
            <pc:docMk/>
            <pc:sldMk cId="3193526825" sldId="407"/>
            <ac:spMk id="20" creationId="{E4146ACD-482D-999C-C9AB-62138603EC77}"/>
          </ac:spMkLst>
        </pc:spChg>
        <pc:spChg chg="mod">
          <ac:chgData name="Juliane Bauer" userId="185ca497-70ec-4a25-a03e-5bb5ab4bf1e4" providerId="ADAL" clId="{FD87E423-1E10-4627-B79E-39F5DAA23E4B}" dt="2025-02-14T12:07:20.112" v="2851"/>
          <ac:spMkLst>
            <pc:docMk/>
            <pc:sldMk cId="3193526825" sldId="407"/>
            <ac:spMk id="21" creationId="{1418C4FC-F66C-449E-B256-FE02DE43B38E}"/>
          </ac:spMkLst>
        </pc:spChg>
        <pc:spChg chg="mod">
          <ac:chgData name="Juliane Bauer" userId="185ca497-70ec-4a25-a03e-5bb5ab4bf1e4" providerId="ADAL" clId="{FD87E423-1E10-4627-B79E-39F5DAA23E4B}" dt="2025-02-14T12:07:20.112" v="2851"/>
          <ac:spMkLst>
            <pc:docMk/>
            <pc:sldMk cId="3193526825" sldId="407"/>
            <ac:spMk id="23" creationId="{73861B3A-757D-EFFA-D0FB-578F1D063CD2}"/>
          </ac:spMkLst>
        </pc:spChg>
        <pc:grpChg chg="add mod">
          <ac:chgData name="Juliane Bauer" userId="185ca497-70ec-4a25-a03e-5bb5ab4bf1e4" providerId="ADAL" clId="{FD87E423-1E10-4627-B79E-39F5DAA23E4B}" dt="2025-02-14T12:05:35.911" v="2769"/>
          <ac:grpSpMkLst>
            <pc:docMk/>
            <pc:sldMk cId="3193526825" sldId="407"/>
            <ac:grpSpMk id="15" creationId="{5BCA1F91-A5C8-656C-6B1C-21B2B8FC9B64}"/>
          </ac:grpSpMkLst>
        </pc:grpChg>
        <pc:grpChg chg="add mod">
          <ac:chgData name="Juliane Bauer" userId="185ca497-70ec-4a25-a03e-5bb5ab4bf1e4" providerId="ADAL" clId="{FD87E423-1E10-4627-B79E-39F5DAA23E4B}" dt="2025-02-14T12:07:20.112" v="2851"/>
          <ac:grpSpMkLst>
            <pc:docMk/>
            <pc:sldMk cId="3193526825" sldId="407"/>
            <ac:grpSpMk id="19" creationId="{0C6D266D-473D-F9E7-6BE0-16C7D5BC9245}"/>
          </ac:grpSpMkLst>
        </pc:grpChg>
        <pc:grpChg chg="add mod">
          <ac:chgData name="Juliane Bauer" userId="185ca497-70ec-4a25-a03e-5bb5ab4bf1e4" providerId="ADAL" clId="{FD87E423-1E10-4627-B79E-39F5DAA23E4B}" dt="2025-02-14T12:07:20.112" v="2851"/>
          <ac:grpSpMkLst>
            <pc:docMk/>
            <pc:sldMk cId="3193526825" sldId="407"/>
            <ac:grpSpMk id="22" creationId="{1B10473A-6885-73FC-AEAC-93FCE10406D2}"/>
          </ac:grpSpMkLst>
        </pc:grpChg>
        <pc:picChg chg="mod">
          <ac:chgData name="Juliane Bauer" userId="185ca497-70ec-4a25-a03e-5bb5ab4bf1e4" providerId="ADAL" clId="{FD87E423-1E10-4627-B79E-39F5DAA23E4B}" dt="2025-02-14T12:07:20.112" v="2851"/>
          <ac:picMkLst>
            <pc:docMk/>
            <pc:sldMk cId="3193526825" sldId="407"/>
            <ac:picMk id="24" creationId="{FADCCC3F-4A13-F03F-EAB2-39815407CD05}"/>
          </ac:picMkLst>
        </pc:picChg>
      </pc:sldChg>
      <pc:sldChg chg="addSp delSp modSp add del mod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2626956941" sldId="408"/>
        </pc:sldMkLst>
        <pc:spChg chg="add del mod">
          <ac:chgData name="Juliane Bauer" userId="185ca497-70ec-4a25-a03e-5bb5ab4bf1e4" providerId="ADAL" clId="{FD87E423-1E10-4627-B79E-39F5DAA23E4B}" dt="2025-02-14T12:06:12.300" v="2818" actId="478"/>
          <ac:spMkLst>
            <pc:docMk/>
            <pc:sldMk cId="2626956941" sldId="408"/>
            <ac:spMk id="3" creationId="{78106F21-AD02-28B9-1895-32A6C56A4F4E}"/>
          </ac:spMkLst>
        </pc:spChg>
        <pc:spChg chg="del">
          <ac:chgData name="Juliane Bauer" userId="185ca497-70ec-4a25-a03e-5bb5ab4bf1e4" providerId="ADAL" clId="{FD87E423-1E10-4627-B79E-39F5DAA23E4B}" dt="2025-02-14T12:05:57.077" v="2772" actId="478"/>
          <ac:spMkLst>
            <pc:docMk/>
            <pc:sldMk cId="2626956941" sldId="408"/>
            <ac:spMk id="4" creationId="{2098C416-4733-4D94-B10D-026E52E16223}"/>
          </ac:spMkLst>
        </pc:spChg>
        <pc:spChg chg="add del mod">
          <ac:chgData name="Juliane Bauer" userId="185ca497-70ec-4a25-a03e-5bb5ab4bf1e4" providerId="ADAL" clId="{FD87E423-1E10-4627-B79E-39F5DAA23E4B}" dt="2025-02-14T12:06:04.057" v="2804" actId="478"/>
          <ac:spMkLst>
            <pc:docMk/>
            <pc:sldMk cId="2626956941" sldId="408"/>
            <ac:spMk id="5" creationId="{C4751EAF-BAA6-3F31-3CBB-7EBE8A72A141}"/>
          </ac:spMkLst>
        </pc:spChg>
        <pc:spChg chg="add mod">
          <ac:chgData name="Juliane Bauer" userId="185ca497-70ec-4a25-a03e-5bb5ab4bf1e4" providerId="ADAL" clId="{FD87E423-1E10-4627-B79E-39F5DAA23E4B}" dt="2025-02-14T12:07:51.654" v="2857" actId="207"/>
          <ac:spMkLst>
            <pc:docMk/>
            <pc:sldMk cId="2626956941" sldId="408"/>
            <ac:spMk id="6" creationId="{FDD5A0B2-6588-D121-719F-9F9EC2099D24}"/>
          </ac:spMkLst>
        </pc:spChg>
        <pc:spChg chg="del">
          <ac:chgData name="Juliane Bauer" userId="185ca497-70ec-4a25-a03e-5bb5ab4bf1e4" providerId="ADAL" clId="{FD87E423-1E10-4627-B79E-39F5DAA23E4B}" dt="2025-02-14T12:06:02.609" v="2791" actId="478"/>
          <ac:spMkLst>
            <pc:docMk/>
            <pc:sldMk cId="2626956941" sldId="408"/>
            <ac:spMk id="7" creationId="{9D110F46-E9A3-8D26-6A33-97603F2CF291}"/>
          </ac:spMkLst>
        </pc:spChg>
        <pc:spChg chg="add mod">
          <ac:chgData name="Juliane Bauer" userId="185ca497-70ec-4a25-a03e-5bb5ab4bf1e4" providerId="ADAL" clId="{FD87E423-1E10-4627-B79E-39F5DAA23E4B}" dt="2025-02-14T12:20:52.191" v="3110" actId="255"/>
          <ac:spMkLst>
            <pc:docMk/>
            <pc:sldMk cId="2626956941" sldId="408"/>
            <ac:spMk id="8" creationId="{39107A1A-A419-7531-9809-701E9B5BEAA3}"/>
          </ac:spMkLst>
        </pc:spChg>
        <pc:spChg chg="mod">
          <ac:chgData name="Juliane Bauer" userId="185ca497-70ec-4a25-a03e-5bb5ab4bf1e4" providerId="ADAL" clId="{FD87E423-1E10-4627-B79E-39F5DAA23E4B}" dt="2025-02-14T12:09:13.441" v="2945" actId="14100"/>
          <ac:spMkLst>
            <pc:docMk/>
            <pc:sldMk cId="2626956941" sldId="408"/>
            <ac:spMk id="9" creationId="{07F1E8BD-7F16-DFB2-790D-71C4BEFB7433}"/>
          </ac:spMkLst>
        </pc:spChg>
        <pc:spChg chg="add mod">
          <ac:chgData name="Juliane Bauer" userId="185ca497-70ec-4a25-a03e-5bb5ab4bf1e4" providerId="ADAL" clId="{FD87E423-1E10-4627-B79E-39F5DAA23E4B}" dt="2025-02-14T12:28:48.259" v="3391" actId="207"/>
          <ac:spMkLst>
            <pc:docMk/>
            <pc:sldMk cId="2626956941" sldId="408"/>
            <ac:spMk id="10" creationId="{4489B017-163F-B14F-F1D4-2205F7ECCD7C}"/>
          </ac:spMkLst>
        </pc:spChg>
        <pc:spChg chg="add mod">
          <ac:chgData name="Juliane Bauer" userId="185ca497-70ec-4a25-a03e-5bb5ab4bf1e4" providerId="ADAL" clId="{FD87E423-1E10-4627-B79E-39F5DAA23E4B}" dt="2025-02-14T12:28:59.062" v="3411" actId="207"/>
          <ac:spMkLst>
            <pc:docMk/>
            <pc:sldMk cId="2626956941" sldId="408"/>
            <ac:spMk id="12" creationId="{AB13C17D-DA6E-8344-0FDE-8E0EE19FEC7D}"/>
          </ac:spMkLst>
        </pc:spChg>
        <pc:spChg chg="del">
          <ac:chgData name="Juliane Bauer" userId="185ca497-70ec-4a25-a03e-5bb5ab4bf1e4" providerId="ADAL" clId="{FD87E423-1E10-4627-B79E-39F5DAA23E4B}" dt="2025-02-14T12:06:09.451" v="2817" actId="478"/>
          <ac:spMkLst>
            <pc:docMk/>
            <pc:sldMk cId="2626956941" sldId="408"/>
            <ac:spMk id="14" creationId="{65E64316-9D4A-62DE-59F9-BA8E695F1681}"/>
          </ac:spMkLst>
        </pc:spChg>
        <pc:spChg chg="mod">
          <ac:chgData name="Juliane Bauer" userId="185ca497-70ec-4a25-a03e-5bb5ab4bf1e4" providerId="ADAL" clId="{FD87E423-1E10-4627-B79E-39F5DAA23E4B}" dt="2025-02-14T12:06:31.767" v="2826"/>
          <ac:spMkLst>
            <pc:docMk/>
            <pc:sldMk cId="2626956941" sldId="408"/>
            <ac:spMk id="15" creationId="{C8D14CF1-E4C8-E96A-1F49-87EDF1406143}"/>
          </ac:spMkLst>
        </pc:spChg>
        <pc:spChg chg="mod">
          <ac:chgData name="Juliane Bauer" userId="185ca497-70ec-4a25-a03e-5bb5ab4bf1e4" providerId="ADAL" clId="{FD87E423-1E10-4627-B79E-39F5DAA23E4B}" dt="2025-02-14T12:06:31.767" v="2826"/>
          <ac:spMkLst>
            <pc:docMk/>
            <pc:sldMk cId="2626956941" sldId="408"/>
            <ac:spMk id="16" creationId="{E6A8CA98-1C8D-223A-DA6D-5BF24893CAB3}"/>
          </ac:spMkLst>
        </pc:spChg>
        <pc:spChg chg="mod">
          <ac:chgData name="Juliane Bauer" userId="185ca497-70ec-4a25-a03e-5bb5ab4bf1e4" providerId="ADAL" clId="{FD87E423-1E10-4627-B79E-39F5DAA23E4B}" dt="2025-02-14T12:06:31.767" v="2826"/>
          <ac:spMkLst>
            <pc:docMk/>
            <pc:sldMk cId="2626956941" sldId="408"/>
            <ac:spMk id="18" creationId="{AE24BDD3-FA4D-E7D7-DD8A-38B67BD72D85}"/>
          </ac:spMkLst>
        </pc:spChg>
        <pc:spChg chg="add mod">
          <ac:chgData name="Juliane Bauer" userId="185ca497-70ec-4a25-a03e-5bb5ab4bf1e4" providerId="ADAL" clId="{FD87E423-1E10-4627-B79E-39F5DAA23E4B}" dt="2025-02-14T12:09:37.782" v="2955"/>
          <ac:spMkLst>
            <pc:docMk/>
            <pc:sldMk cId="2626956941" sldId="408"/>
            <ac:spMk id="20" creationId="{01086B76-5788-5918-E419-2C92265F4BBB}"/>
          </ac:spMkLst>
        </pc:spChg>
        <pc:spChg chg="add del mod">
          <ac:chgData name="Juliane Bauer" userId="185ca497-70ec-4a25-a03e-5bb5ab4bf1e4" providerId="ADAL" clId="{FD87E423-1E10-4627-B79E-39F5DAA23E4B}" dt="2025-02-14T12:10:10.879" v="2971" actId="478"/>
          <ac:spMkLst>
            <pc:docMk/>
            <pc:sldMk cId="2626956941" sldId="408"/>
            <ac:spMk id="21" creationId="{D695648C-747C-EB74-F5BF-A130D89E4D7E}"/>
          </ac:spMkLst>
        </pc:spChg>
        <pc:spChg chg="add mod">
          <ac:chgData name="Juliane Bauer" userId="185ca497-70ec-4a25-a03e-5bb5ab4bf1e4" providerId="ADAL" clId="{FD87E423-1E10-4627-B79E-39F5DAA23E4B}" dt="2025-02-14T12:11:01.788" v="2977" actId="14100"/>
          <ac:spMkLst>
            <pc:docMk/>
            <pc:sldMk cId="2626956941" sldId="408"/>
            <ac:spMk id="22" creationId="{F80DE800-CD7C-B0E6-9ABD-88E462B7BA26}"/>
          </ac:spMkLst>
        </pc:spChg>
        <pc:spChg chg="add mod">
          <ac:chgData name="Juliane Bauer" userId="185ca497-70ec-4a25-a03e-5bb5ab4bf1e4" providerId="ADAL" clId="{FD87E423-1E10-4627-B79E-39F5DAA23E4B}" dt="2025-02-14T12:11:06.712" v="2978" actId="1076"/>
          <ac:spMkLst>
            <pc:docMk/>
            <pc:sldMk cId="2626956941" sldId="408"/>
            <ac:spMk id="23" creationId="{29EF5B88-6D8B-A0B0-C074-79E5780B2525}"/>
          </ac:spMkLst>
        </pc:spChg>
        <pc:spChg chg="add mod">
          <ac:chgData name="Juliane Bauer" userId="185ca497-70ec-4a25-a03e-5bb5ab4bf1e4" providerId="ADAL" clId="{FD87E423-1E10-4627-B79E-39F5DAA23E4B}" dt="2025-02-14T12:11:12.842" v="2979" actId="1076"/>
          <ac:spMkLst>
            <pc:docMk/>
            <pc:sldMk cId="2626956941" sldId="408"/>
            <ac:spMk id="24" creationId="{35A3BDAD-3DBA-913C-91F0-2FBC7D73210D}"/>
          </ac:spMkLst>
        </pc:spChg>
        <pc:grpChg chg="add mod">
          <ac:chgData name="Juliane Bauer" userId="185ca497-70ec-4a25-a03e-5bb5ab4bf1e4" providerId="ADAL" clId="{FD87E423-1E10-4627-B79E-39F5DAA23E4B}" dt="2025-02-14T12:06:31.767" v="2826"/>
          <ac:grpSpMkLst>
            <pc:docMk/>
            <pc:sldMk cId="2626956941" sldId="408"/>
            <ac:grpSpMk id="13" creationId="{40EA80B1-7F8F-37D4-3487-C549534BF5C6}"/>
          </ac:grpSpMkLst>
        </pc:grpChg>
        <pc:grpChg chg="add mod">
          <ac:chgData name="Juliane Bauer" userId="185ca497-70ec-4a25-a03e-5bb5ab4bf1e4" providerId="ADAL" clId="{FD87E423-1E10-4627-B79E-39F5DAA23E4B}" dt="2025-02-14T12:06:31.767" v="2826"/>
          <ac:grpSpMkLst>
            <pc:docMk/>
            <pc:sldMk cId="2626956941" sldId="408"/>
            <ac:grpSpMk id="17" creationId="{FD10DC44-1953-728A-108E-474E2259A70D}"/>
          </ac:grpSpMkLst>
        </pc:grpChg>
        <pc:picChg chg="mod modCrop">
          <ac:chgData name="Juliane Bauer" userId="185ca497-70ec-4a25-a03e-5bb5ab4bf1e4" providerId="ADAL" clId="{FD87E423-1E10-4627-B79E-39F5DAA23E4B}" dt="2025-02-14T12:46:17.612" v="3852" actId="732"/>
          <ac:picMkLst>
            <pc:docMk/>
            <pc:sldMk cId="2626956941" sldId="408"/>
            <ac:picMk id="11" creationId="{15B6C2BC-A7CF-10D0-D4EB-FF674CDA0257}"/>
          </ac:picMkLst>
        </pc:picChg>
        <pc:picChg chg="mod">
          <ac:chgData name="Juliane Bauer" userId="185ca497-70ec-4a25-a03e-5bb5ab4bf1e4" providerId="ADAL" clId="{FD87E423-1E10-4627-B79E-39F5DAA23E4B}" dt="2025-02-14T12:06:31.767" v="2826"/>
          <ac:picMkLst>
            <pc:docMk/>
            <pc:sldMk cId="2626956941" sldId="408"/>
            <ac:picMk id="19" creationId="{8C00FBE2-818E-C6DD-D7A6-D5B3A6D99B32}"/>
          </ac:picMkLst>
        </pc:picChg>
      </pc:sldChg>
      <pc:sldChg chg="addSp delSp modSp add del mod setBg">
        <pc:chgData name="Juliane Bauer" userId="185ca497-70ec-4a25-a03e-5bb5ab4bf1e4" providerId="ADAL" clId="{FD87E423-1E10-4627-B79E-39F5DAA23E4B}" dt="2025-02-14T12:50:11.294" v="3912" actId="2696"/>
        <pc:sldMkLst>
          <pc:docMk/>
          <pc:sldMk cId="1330076208" sldId="409"/>
        </pc:sldMkLst>
        <pc:spChg chg="add mod">
          <ac:chgData name="Juliane Bauer" userId="185ca497-70ec-4a25-a03e-5bb5ab4bf1e4" providerId="ADAL" clId="{FD87E423-1E10-4627-B79E-39F5DAA23E4B}" dt="2025-02-14T12:21:22.147" v="3116"/>
          <ac:spMkLst>
            <pc:docMk/>
            <pc:sldMk cId="1330076208" sldId="409"/>
            <ac:spMk id="2" creationId="{72497BE5-F709-EB0E-B07F-0DBB45FE4F9A}"/>
          </ac:spMkLst>
        </pc:spChg>
        <pc:spChg chg="add mod">
          <ac:chgData name="Juliane Bauer" userId="185ca497-70ec-4a25-a03e-5bb5ab4bf1e4" providerId="ADAL" clId="{FD87E423-1E10-4627-B79E-39F5DAA23E4B}" dt="2025-02-14T12:21:22.147" v="3116"/>
          <ac:spMkLst>
            <pc:docMk/>
            <pc:sldMk cId="1330076208" sldId="409"/>
            <ac:spMk id="3" creationId="{6A182C32-C8F0-18E1-40BE-80909B54E53E}"/>
          </ac:spMkLst>
        </pc:spChg>
        <pc:spChg chg="add mod">
          <ac:chgData name="Juliane Bauer" userId="185ca497-70ec-4a25-a03e-5bb5ab4bf1e4" providerId="ADAL" clId="{FD87E423-1E10-4627-B79E-39F5DAA23E4B}" dt="2025-02-14T12:21:22.147" v="3116"/>
          <ac:spMkLst>
            <pc:docMk/>
            <pc:sldMk cId="1330076208" sldId="409"/>
            <ac:spMk id="4" creationId="{B004461C-29C0-A345-9136-6534C34CDDF1}"/>
          </ac:spMkLst>
        </pc:spChg>
        <pc:spChg chg="add mod">
          <ac:chgData name="Juliane Bauer" userId="185ca497-70ec-4a25-a03e-5bb5ab4bf1e4" providerId="ADAL" clId="{FD87E423-1E10-4627-B79E-39F5DAA23E4B}" dt="2025-02-14T12:21:22.147" v="3116"/>
          <ac:spMkLst>
            <pc:docMk/>
            <pc:sldMk cId="1330076208" sldId="409"/>
            <ac:spMk id="5" creationId="{B0A6A4DE-8197-7F02-F21F-6CE09D94FB9A}"/>
          </ac:spMkLst>
        </pc:spChg>
        <pc:spChg chg="add mod">
          <ac:chgData name="Juliane Bauer" userId="185ca497-70ec-4a25-a03e-5bb5ab4bf1e4" providerId="ADAL" clId="{FD87E423-1E10-4627-B79E-39F5DAA23E4B}" dt="2025-02-14T12:22:02.778" v="3124"/>
          <ac:spMkLst>
            <pc:docMk/>
            <pc:sldMk cId="1330076208" sldId="409"/>
            <ac:spMk id="7" creationId="{9DC96D77-4A3C-37FF-54B9-7766FB284FED}"/>
          </ac:spMkLst>
        </pc:spChg>
        <pc:spChg chg="del">
          <ac:chgData name="Juliane Bauer" userId="185ca497-70ec-4a25-a03e-5bb5ab4bf1e4" providerId="ADAL" clId="{FD87E423-1E10-4627-B79E-39F5DAA23E4B}" dt="2025-02-14T12:22:00.676" v="3123" actId="478"/>
          <ac:spMkLst>
            <pc:docMk/>
            <pc:sldMk cId="1330076208" sldId="409"/>
            <ac:spMk id="8" creationId="{39107A1A-A419-7531-9809-701E9B5BEAA3}"/>
          </ac:spMkLst>
        </pc:spChg>
        <pc:spChg chg="mod">
          <ac:chgData name="Juliane Bauer" userId="185ca497-70ec-4a25-a03e-5bb5ab4bf1e4" providerId="ADAL" clId="{FD87E423-1E10-4627-B79E-39F5DAA23E4B}" dt="2025-02-14T12:28:40.583" v="3390" actId="207"/>
          <ac:spMkLst>
            <pc:docMk/>
            <pc:sldMk cId="1330076208" sldId="409"/>
            <ac:spMk id="10" creationId="{4489B017-163F-B14F-F1D4-2205F7ECCD7C}"/>
          </ac:spMkLst>
        </pc:spChg>
        <pc:spChg chg="del">
          <ac:chgData name="Juliane Bauer" userId="185ca497-70ec-4a25-a03e-5bb5ab4bf1e4" providerId="ADAL" clId="{FD87E423-1E10-4627-B79E-39F5DAA23E4B}" dt="2025-02-14T12:21:50.068" v="3117" actId="478"/>
          <ac:spMkLst>
            <pc:docMk/>
            <pc:sldMk cId="1330076208" sldId="409"/>
            <ac:spMk id="12" creationId="{AB13C17D-DA6E-8344-0FDE-8E0EE19FEC7D}"/>
          </ac:spMkLst>
        </pc:spChg>
        <pc:spChg chg="add mod">
          <ac:chgData name="Juliane Bauer" userId="185ca497-70ec-4a25-a03e-5bb5ab4bf1e4" providerId="ADAL" clId="{FD87E423-1E10-4627-B79E-39F5DAA23E4B}" dt="2025-02-14T12:29:16.765" v="3446" actId="207"/>
          <ac:spMkLst>
            <pc:docMk/>
            <pc:sldMk cId="1330076208" sldId="409"/>
            <ac:spMk id="14" creationId="{36F16D70-39B6-09D7-A6EB-298715CDEDD2}"/>
          </ac:spMkLst>
        </pc:spChg>
        <pc:spChg chg="mod">
          <ac:chgData name="Juliane Bauer" userId="185ca497-70ec-4a25-a03e-5bb5ab4bf1e4" providerId="ADAL" clId="{FD87E423-1E10-4627-B79E-39F5DAA23E4B}" dt="2025-02-14T12:21:54.793" v="3121"/>
          <ac:spMkLst>
            <pc:docMk/>
            <pc:sldMk cId="1330076208" sldId="409"/>
            <ac:spMk id="18" creationId="{AE24BDD3-FA4D-E7D7-DD8A-38B67BD72D85}"/>
          </ac:spMkLst>
        </pc:spChg>
        <pc:spChg chg="add mod">
          <ac:chgData name="Juliane Bauer" userId="185ca497-70ec-4a25-a03e-5bb5ab4bf1e4" providerId="ADAL" clId="{FD87E423-1E10-4627-B79E-39F5DAA23E4B}" dt="2025-02-14T12:22:02.778" v="3124"/>
          <ac:spMkLst>
            <pc:docMk/>
            <pc:sldMk cId="1330076208" sldId="409"/>
            <ac:spMk id="20" creationId="{F0B6FC3A-E4E2-9D19-B817-BFEA96DB7366}"/>
          </ac:spMkLst>
        </pc:spChg>
        <pc:spChg chg="del">
          <ac:chgData name="Juliane Bauer" userId="185ca497-70ec-4a25-a03e-5bb5ab4bf1e4" providerId="ADAL" clId="{FD87E423-1E10-4627-B79E-39F5DAA23E4B}" dt="2025-02-14T12:21:21.114" v="3115" actId="478"/>
          <ac:spMkLst>
            <pc:docMk/>
            <pc:sldMk cId="1330076208" sldId="409"/>
            <ac:spMk id="22" creationId="{F80DE800-CD7C-B0E6-9ABD-88E462B7BA26}"/>
          </ac:spMkLst>
        </pc:spChg>
        <pc:spChg chg="del">
          <ac:chgData name="Juliane Bauer" userId="185ca497-70ec-4a25-a03e-5bb5ab4bf1e4" providerId="ADAL" clId="{FD87E423-1E10-4627-B79E-39F5DAA23E4B}" dt="2025-02-14T12:21:20.071" v="3114" actId="478"/>
          <ac:spMkLst>
            <pc:docMk/>
            <pc:sldMk cId="1330076208" sldId="409"/>
            <ac:spMk id="23" creationId="{29EF5B88-6D8B-A0B0-C074-79E5780B2525}"/>
          </ac:spMkLst>
        </pc:spChg>
        <pc:spChg chg="del mod">
          <ac:chgData name="Juliane Bauer" userId="185ca497-70ec-4a25-a03e-5bb5ab4bf1e4" providerId="ADAL" clId="{FD87E423-1E10-4627-B79E-39F5DAA23E4B}" dt="2025-02-14T12:21:19.226" v="3113" actId="478"/>
          <ac:spMkLst>
            <pc:docMk/>
            <pc:sldMk cId="1330076208" sldId="409"/>
            <ac:spMk id="24" creationId="{35A3BDAD-3DBA-913C-91F0-2FBC7D73210D}"/>
          </ac:spMkLst>
        </pc:spChg>
        <pc:spChg chg="add del mod">
          <ac:chgData name="Juliane Bauer" userId="185ca497-70ec-4a25-a03e-5bb5ab4bf1e4" providerId="ADAL" clId="{FD87E423-1E10-4627-B79E-39F5DAA23E4B}" dt="2025-02-14T12:46:38.467" v="3856" actId="478"/>
          <ac:spMkLst>
            <pc:docMk/>
            <pc:sldMk cId="1330076208" sldId="409"/>
            <ac:spMk id="25" creationId="{17ADB0BB-AB57-B172-6C9F-4BCC33DF705D}"/>
          </ac:spMkLst>
        </pc:spChg>
        <pc:grpChg chg="del">
          <ac:chgData name="Juliane Bauer" userId="185ca497-70ec-4a25-a03e-5bb5ab4bf1e4" providerId="ADAL" clId="{FD87E423-1E10-4627-B79E-39F5DAA23E4B}" dt="2025-02-14T12:21:54.245" v="3118" actId="478"/>
          <ac:grpSpMkLst>
            <pc:docMk/>
            <pc:sldMk cId="1330076208" sldId="409"/>
            <ac:grpSpMk id="13" creationId="{40EA80B1-7F8F-37D4-3487-C549534BF5C6}"/>
          </ac:grpSpMkLst>
        </pc:grpChg>
        <pc:grpChg chg="del mod">
          <ac:chgData name="Juliane Bauer" userId="185ca497-70ec-4a25-a03e-5bb5ab4bf1e4" providerId="ADAL" clId="{FD87E423-1E10-4627-B79E-39F5DAA23E4B}" dt="2025-02-14T12:21:56.227" v="3122" actId="478"/>
          <ac:grpSpMkLst>
            <pc:docMk/>
            <pc:sldMk cId="1330076208" sldId="409"/>
            <ac:grpSpMk id="17" creationId="{FD10DC44-1953-728A-108E-474E2259A70D}"/>
          </ac:grpSpMkLst>
        </pc:grpChg>
        <pc:picChg chg="add del mod">
          <ac:chgData name="Juliane Bauer" userId="185ca497-70ec-4a25-a03e-5bb5ab4bf1e4" providerId="ADAL" clId="{FD87E423-1E10-4627-B79E-39F5DAA23E4B}" dt="2025-02-14T12:46:38.467" v="3856" actId="478"/>
          <ac:picMkLst>
            <pc:docMk/>
            <pc:sldMk cId="1330076208" sldId="409"/>
            <ac:picMk id="11" creationId="{15B6C2BC-A7CF-10D0-D4EB-FF674CDA0257}"/>
          </ac:picMkLst>
        </pc:picChg>
        <pc:picChg chg="mod">
          <ac:chgData name="Juliane Bauer" userId="185ca497-70ec-4a25-a03e-5bb5ab4bf1e4" providerId="ADAL" clId="{FD87E423-1E10-4627-B79E-39F5DAA23E4B}" dt="2025-02-14T12:21:54.793" v="3120"/>
          <ac:picMkLst>
            <pc:docMk/>
            <pc:sldMk cId="1330076208" sldId="409"/>
            <ac:picMk id="19" creationId="{8C00FBE2-818E-C6DD-D7A6-D5B3A6D99B32}"/>
          </ac:picMkLst>
        </pc:picChg>
        <pc:picChg chg="add mod">
          <ac:chgData name="Juliane Bauer" userId="185ca497-70ec-4a25-a03e-5bb5ab4bf1e4" providerId="ADAL" clId="{FD87E423-1E10-4627-B79E-39F5DAA23E4B}" dt="2025-02-14T12:46:37.137" v="3855"/>
          <ac:picMkLst>
            <pc:docMk/>
            <pc:sldMk cId="1330076208" sldId="409"/>
            <ac:picMk id="26" creationId="{0EF3EE14-6F5F-16E1-5B6F-A4A7FD366E02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50:31.660" v="3914" actId="2696"/>
        <pc:sldMkLst>
          <pc:docMk/>
          <pc:sldMk cId="1940281763" sldId="410"/>
        </pc:sldMkLst>
        <pc:spChg chg="add mod">
          <ac:chgData name="Juliane Bauer" userId="185ca497-70ec-4a25-a03e-5bb5ab4bf1e4" providerId="ADAL" clId="{FD87E423-1E10-4627-B79E-39F5DAA23E4B}" dt="2025-02-14T12:23:53.086" v="3224"/>
          <ac:spMkLst>
            <pc:docMk/>
            <pc:sldMk cId="1940281763" sldId="410"/>
            <ac:spMk id="2" creationId="{613E88DA-9000-D715-B5F2-FD9B8195DB5D}"/>
          </ac:spMkLst>
        </pc:spChg>
        <pc:spChg chg="add mod">
          <ac:chgData name="Juliane Bauer" userId="185ca497-70ec-4a25-a03e-5bb5ab4bf1e4" providerId="ADAL" clId="{FD87E423-1E10-4627-B79E-39F5DAA23E4B}" dt="2025-02-14T12:23:53.086" v="3224"/>
          <ac:spMkLst>
            <pc:docMk/>
            <pc:sldMk cId="1940281763" sldId="410"/>
            <ac:spMk id="3" creationId="{72C4F2A7-7810-5DE0-D6BC-C810C6FB746D}"/>
          </ac:spMkLst>
        </pc:spChg>
        <pc:spChg chg="mod">
          <ac:chgData name="Juliane Bauer" userId="185ca497-70ec-4a25-a03e-5bb5ab4bf1e4" providerId="ADAL" clId="{FD87E423-1E10-4627-B79E-39F5DAA23E4B}" dt="2025-02-14T12:23:53.086" v="3224"/>
          <ac:spMkLst>
            <pc:docMk/>
            <pc:sldMk cId="1940281763" sldId="410"/>
            <ac:spMk id="5" creationId="{3F034849-0ED3-7AEF-6821-CAD6ADBD3CFC}"/>
          </ac:spMkLst>
        </pc:spChg>
        <pc:spChg chg="del">
          <ac:chgData name="Juliane Bauer" userId="185ca497-70ec-4a25-a03e-5bb5ab4bf1e4" providerId="ADAL" clId="{FD87E423-1E10-4627-B79E-39F5DAA23E4B}" dt="2025-02-14T12:23:59.974" v="3225" actId="478"/>
          <ac:spMkLst>
            <pc:docMk/>
            <pc:sldMk cId="1940281763" sldId="410"/>
            <ac:spMk id="8" creationId="{39107A1A-A419-7531-9809-701E9B5BEAA3}"/>
          </ac:spMkLst>
        </pc:spChg>
        <pc:spChg chg="del">
          <ac:chgData name="Juliane Bauer" userId="185ca497-70ec-4a25-a03e-5bb5ab4bf1e4" providerId="ADAL" clId="{FD87E423-1E10-4627-B79E-39F5DAA23E4B}" dt="2025-02-14T12:27:12.022" v="3295" actId="478"/>
          <ac:spMkLst>
            <pc:docMk/>
            <pc:sldMk cId="1940281763" sldId="410"/>
            <ac:spMk id="10" creationId="{4489B017-163F-B14F-F1D4-2205F7ECCD7C}"/>
          </ac:spMkLst>
        </pc:spChg>
        <pc:spChg chg="del">
          <ac:chgData name="Juliane Bauer" userId="185ca497-70ec-4a25-a03e-5bb5ab4bf1e4" providerId="ADAL" clId="{FD87E423-1E10-4627-B79E-39F5DAA23E4B}" dt="2025-02-14T12:24:01.855" v="3226" actId="478"/>
          <ac:spMkLst>
            <pc:docMk/>
            <pc:sldMk cId="1940281763" sldId="410"/>
            <ac:spMk id="12" creationId="{AB13C17D-DA6E-8344-0FDE-8E0EE19FEC7D}"/>
          </ac:spMkLst>
        </pc:spChg>
        <pc:spChg chg="mod">
          <ac:chgData name="Juliane Bauer" userId="185ca497-70ec-4a25-a03e-5bb5ab4bf1e4" providerId="ADAL" clId="{FD87E423-1E10-4627-B79E-39F5DAA23E4B}" dt="2025-02-14T12:23:37.591" v="3217"/>
          <ac:spMkLst>
            <pc:docMk/>
            <pc:sldMk cId="1940281763" sldId="410"/>
            <ac:spMk id="18" creationId="{AE24BDD3-FA4D-E7D7-DD8A-38B67BD72D85}"/>
          </ac:spMkLst>
        </pc:spChg>
        <pc:spChg chg="mod">
          <ac:chgData name="Juliane Bauer" userId="185ca497-70ec-4a25-a03e-5bb5ab4bf1e4" providerId="ADAL" clId="{FD87E423-1E10-4627-B79E-39F5DAA23E4B}" dt="2025-02-14T12:23:53.086" v="3224"/>
          <ac:spMkLst>
            <pc:docMk/>
            <pc:sldMk cId="1940281763" sldId="410"/>
            <ac:spMk id="20" creationId="{234BB557-8143-C130-A52A-1981F199738D}"/>
          </ac:spMkLst>
        </pc:spChg>
        <pc:spChg chg="del">
          <ac:chgData name="Juliane Bauer" userId="185ca497-70ec-4a25-a03e-5bb5ab4bf1e4" providerId="ADAL" clId="{FD87E423-1E10-4627-B79E-39F5DAA23E4B}" dt="2025-02-14T12:23:51.854" v="3223" actId="478"/>
          <ac:spMkLst>
            <pc:docMk/>
            <pc:sldMk cId="1940281763" sldId="410"/>
            <ac:spMk id="22" creationId="{F80DE800-CD7C-B0E6-9ABD-88E462B7BA26}"/>
          </ac:spMkLst>
        </pc:spChg>
        <pc:spChg chg="del">
          <ac:chgData name="Juliane Bauer" userId="185ca497-70ec-4a25-a03e-5bb5ab4bf1e4" providerId="ADAL" clId="{FD87E423-1E10-4627-B79E-39F5DAA23E4B}" dt="2025-02-14T12:23:50.793" v="3222" actId="478"/>
          <ac:spMkLst>
            <pc:docMk/>
            <pc:sldMk cId="1940281763" sldId="410"/>
            <ac:spMk id="23" creationId="{29EF5B88-6D8B-A0B0-C074-79E5780B2525}"/>
          </ac:spMkLst>
        </pc:spChg>
        <pc:spChg chg="del mod">
          <ac:chgData name="Juliane Bauer" userId="185ca497-70ec-4a25-a03e-5bb5ab4bf1e4" providerId="ADAL" clId="{FD87E423-1E10-4627-B79E-39F5DAA23E4B}" dt="2025-02-14T12:23:48.927" v="3221" actId="478"/>
          <ac:spMkLst>
            <pc:docMk/>
            <pc:sldMk cId="1940281763" sldId="410"/>
            <ac:spMk id="24" creationId="{35A3BDAD-3DBA-913C-91F0-2FBC7D73210D}"/>
          </ac:spMkLst>
        </pc:spChg>
        <pc:spChg chg="add mod">
          <ac:chgData name="Juliane Bauer" userId="185ca497-70ec-4a25-a03e-5bb5ab4bf1e4" providerId="ADAL" clId="{FD87E423-1E10-4627-B79E-39F5DAA23E4B}" dt="2025-02-14T12:28:33.819" v="3389" actId="207"/>
          <ac:spMkLst>
            <pc:docMk/>
            <pc:sldMk cId="1940281763" sldId="410"/>
            <ac:spMk id="25" creationId="{4D7E9329-87A0-CB7A-0D82-88D5D4A20ADE}"/>
          </ac:spMkLst>
        </pc:spChg>
        <pc:spChg chg="add mod">
          <ac:chgData name="Juliane Bauer" userId="185ca497-70ec-4a25-a03e-5bb5ab4bf1e4" providerId="ADAL" clId="{FD87E423-1E10-4627-B79E-39F5DAA23E4B}" dt="2025-02-14T12:24:03.011" v="3227"/>
          <ac:spMkLst>
            <pc:docMk/>
            <pc:sldMk cId="1940281763" sldId="410"/>
            <ac:spMk id="26" creationId="{7033AD83-E288-5217-BFD0-84F9039FA3FF}"/>
          </ac:spMkLst>
        </pc:spChg>
        <pc:spChg chg="mod">
          <ac:chgData name="Juliane Bauer" userId="185ca497-70ec-4a25-a03e-5bb5ab4bf1e4" providerId="ADAL" clId="{FD87E423-1E10-4627-B79E-39F5DAA23E4B}" dt="2025-02-14T12:24:03.011" v="3227"/>
          <ac:spMkLst>
            <pc:docMk/>
            <pc:sldMk cId="1940281763" sldId="410"/>
            <ac:spMk id="28" creationId="{F8C0F023-80E2-2D22-9006-7C387888D749}"/>
          </ac:spMkLst>
        </pc:spChg>
        <pc:spChg chg="mod">
          <ac:chgData name="Juliane Bauer" userId="185ca497-70ec-4a25-a03e-5bb5ab4bf1e4" providerId="ADAL" clId="{FD87E423-1E10-4627-B79E-39F5DAA23E4B}" dt="2025-02-14T12:24:03.011" v="3227"/>
          <ac:spMkLst>
            <pc:docMk/>
            <pc:sldMk cId="1940281763" sldId="410"/>
            <ac:spMk id="31" creationId="{DB63681E-4B24-A4EE-424D-386F2C764490}"/>
          </ac:spMkLst>
        </pc:spChg>
        <pc:grpChg chg="add mod">
          <ac:chgData name="Juliane Bauer" userId="185ca497-70ec-4a25-a03e-5bb5ab4bf1e4" providerId="ADAL" clId="{FD87E423-1E10-4627-B79E-39F5DAA23E4B}" dt="2025-02-14T12:23:53.086" v="3224"/>
          <ac:grpSpMkLst>
            <pc:docMk/>
            <pc:sldMk cId="1940281763" sldId="410"/>
            <ac:grpSpMk id="4" creationId="{F5B4D8C0-CDD5-F381-B5B0-D84FF1118BBC}"/>
          </ac:grpSpMkLst>
        </pc:grpChg>
        <pc:grpChg chg="del">
          <ac:chgData name="Juliane Bauer" userId="185ca497-70ec-4a25-a03e-5bb5ab4bf1e4" providerId="ADAL" clId="{FD87E423-1E10-4627-B79E-39F5DAA23E4B}" dt="2025-02-14T12:23:41.550" v="3219" actId="478"/>
          <ac:grpSpMkLst>
            <pc:docMk/>
            <pc:sldMk cId="1940281763" sldId="410"/>
            <ac:grpSpMk id="13" creationId="{40EA80B1-7F8F-37D4-3487-C549534BF5C6}"/>
          </ac:grpSpMkLst>
        </pc:grpChg>
        <pc:grpChg chg="add mod">
          <ac:chgData name="Juliane Bauer" userId="185ca497-70ec-4a25-a03e-5bb5ab4bf1e4" providerId="ADAL" clId="{FD87E423-1E10-4627-B79E-39F5DAA23E4B}" dt="2025-02-14T12:23:53.086" v="3224"/>
          <ac:grpSpMkLst>
            <pc:docMk/>
            <pc:sldMk cId="1940281763" sldId="410"/>
            <ac:grpSpMk id="14" creationId="{555541D0-4C57-91FA-D74D-51075913D41B}"/>
          </ac:grpSpMkLst>
        </pc:grpChg>
        <pc:grpChg chg="del mod">
          <ac:chgData name="Juliane Bauer" userId="185ca497-70ec-4a25-a03e-5bb5ab4bf1e4" providerId="ADAL" clId="{FD87E423-1E10-4627-B79E-39F5DAA23E4B}" dt="2025-02-14T12:23:38.970" v="3218" actId="478"/>
          <ac:grpSpMkLst>
            <pc:docMk/>
            <pc:sldMk cId="1940281763" sldId="410"/>
            <ac:grpSpMk id="17" creationId="{FD10DC44-1953-728A-108E-474E2259A70D}"/>
          </ac:grpSpMkLst>
        </pc:grpChg>
        <pc:grpChg chg="add mod">
          <ac:chgData name="Juliane Bauer" userId="185ca497-70ec-4a25-a03e-5bb5ab4bf1e4" providerId="ADAL" clId="{FD87E423-1E10-4627-B79E-39F5DAA23E4B}" dt="2025-02-14T12:24:03.011" v="3227"/>
          <ac:grpSpMkLst>
            <pc:docMk/>
            <pc:sldMk cId="1940281763" sldId="410"/>
            <ac:grpSpMk id="27" creationId="{5C8D7D1F-5F42-90DA-1FD2-28AB8A5DB5EC}"/>
          </ac:grpSpMkLst>
        </pc:grpChg>
        <pc:grpChg chg="add mod">
          <ac:chgData name="Juliane Bauer" userId="185ca497-70ec-4a25-a03e-5bb5ab4bf1e4" providerId="ADAL" clId="{FD87E423-1E10-4627-B79E-39F5DAA23E4B}" dt="2025-02-14T12:24:03.011" v="3227"/>
          <ac:grpSpMkLst>
            <pc:docMk/>
            <pc:sldMk cId="1940281763" sldId="410"/>
            <ac:grpSpMk id="30" creationId="{1A7B3E37-BFFB-810E-299A-C5B7B34512C1}"/>
          </ac:grpSpMkLst>
        </pc:grpChg>
        <pc:picChg chg="mod">
          <ac:chgData name="Juliane Bauer" userId="185ca497-70ec-4a25-a03e-5bb5ab4bf1e4" providerId="ADAL" clId="{FD87E423-1E10-4627-B79E-39F5DAA23E4B}" dt="2025-02-14T12:23:53.086" v="3224"/>
          <ac:picMkLst>
            <pc:docMk/>
            <pc:sldMk cId="1940281763" sldId="410"/>
            <ac:picMk id="7" creationId="{603604E9-2A42-781A-584C-364FD9CBF81B}"/>
          </ac:picMkLst>
        </pc:picChg>
        <pc:picChg chg="mod">
          <ac:chgData name="Juliane Bauer" userId="185ca497-70ec-4a25-a03e-5bb5ab4bf1e4" providerId="ADAL" clId="{FD87E423-1E10-4627-B79E-39F5DAA23E4B}" dt="2025-02-14T12:34:33.348" v="3770"/>
          <ac:picMkLst>
            <pc:docMk/>
            <pc:sldMk cId="1940281763" sldId="410"/>
            <ac:picMk id="11" creationId="{15B6C2BC-A7CF-10D0-D4EB-FF674CDA0257}"/>
          </ac:picMkLst>
        </pc:picChg>
        <pc:picChg chg="mod">
          <ac:chgData name="Juliane Bauer" userId="185ca497-70ec-4a25-a03e-5bb5ab4bf1e4" providerId="ADAL" clId="{FD87E423-1E10-4627-B79E-39F5DAA23E4B}" dt="2025-02-14T12:23:37.591" v="3216"/>
          <ac:picMkLst>
            <pc:docMk/>
            <pc:sldMk cId="1940281763" sldId="410"/>
            <ac:picMk id="19" creationId="{8C00FBE2-818E-C6DD-D7A6-D5B3A6D99B32}"/>
          </ac:picMkLst>
        </pc:picChg>
        <pc:picChg chg="mod">
          <ac:chgData name="Juliane Bauer" userId="185ca497-70ec-4a25-a03e-5bb5ab4bf1e4" providerId="ADAL" clId="{FD87E423-1E10-4627-B79E-39F5DAA23E4B}" dt="2025-02-14T12:23:53.086" v="3224"/>
          <ac:picMkLst>
            <pc:docMk/>
            <pc:sldMk cId="1940281763" sldId="410"/>
            <ac:picMk id="21" creationId="{18F3D3A6-1BE2-5F64-8DE1-9E8A2DBF7F2F}"/>
          </ac:picMkLst>
        </pc:picChg>
        <pc:picChg chg="mod">
          <ac:chgData name="Juliane Bauer" userId="185ca497-70ec-4a25-a03e-5bb5ab4bf1e4" providerId="ADAL" clId="{FD87E423-1E10-4627-B79E-39F5DAA23E4B}" dt="2025-02-14T12:24:03.011" v="3227"/>
          <ac:picMkLst>
            <pc:docMk/>
            <pc:sldMk cId="1940281763" sldId="410"/>
            <ac:picMk id="29" creationId="{437CCE49-53FF-85E8-530A-C6C58B8751E3}"/>
          </ac:picMkLst>
        </pc:picChg>
        <pc:picChg chg="mod">
          <ac:chgData name="Juliane Bauer" userId="185ca497-70ec-4a25-a03e-5bb5ab4bf1e4" providerId="ADAL" clId="{FD87E423-1E10-4627-B79E-39F5DAA23E4B}" dt="2025-02-14T12:24:03.011" v="3227"/>
          <ac:picMkLst>
            <pc:docMk/>
            <pc:sldMk cId="1940281763" sldId="410"/>
            <ac:picMk id="32" creationId="{0430D608-C78A-1267-BF43-3741C171B9FD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50:53.272" v="3917" actId="2696"/>
        <pc:sldMkLst>
          <pc:docMk/>
          <pc:sldMk cId="2600231025" sldId="411"/>
        </pc:sldMkLst>
        <pc:spChg chg="add mod">
          <ac:chgData name="Juliane Bauer" userId="185ca497-70ec-4a25-a03e-5bb5ab4bf1e4" providerId="ADAL" clId="{FD87E423-1E10-4627-B79E-39F5DAA23E4B}" dt="2025-02-14T12:25:54.576" v="3273"/>
          <ac:spMkLst>
            <pc:docMk/>
            <pc:sldMk cId="2600231025" sldId="411"/>
            <ac:spMk id="2" creationId="{F3CBF612-9102-6A37-62E1-33B67012B152}"/>
          </ac:spMkLst>
        </pc:spChg>
        <pc:spChg chg="mod">
          <ac:chgData name="Juliane Bauer" userId="185ca497-70ec-4a25-a03e-5bb5ab4bf1e4" providerId="ADAL" clId="{FD87E423-1E10-4627-B79E-39F5DAA23E4B}" dt="2025-02-14T12:25:54.576" v="3273"/>
          <ac:spMkLst>
            <pc:docMk/>
            <pc:sldMk cId="2600231025" sldId="411"/>
            <ac:spMk id="4" creationId="{43ABF519-D199-E34F-5713-1F6CEA10FF3B}"/>
          </ac:spMkLst>
        </pc:spChg>
        <pc:spChg chg="mod">
          <ac:chgData name="Juliane Bauer" userId="185ca497-70ec-4a25-a03e-5bb5ab4bf1e4" providerId="ADAL" clId="{FD87E423-1E10-4627-B79E-39F5DAA23E4B}" dt="2025-02-14T12:25:54.576" v="3273"/>
          <ac:spMkLst>
            <pc:docMk/>
            <pc:sldMk cId="2600231025" sldId="411"/>
            <ac:spMk id="8" creationId="{5431ADE8-0821-6797-57B3-A89AB9F04D8C}"/>
          </ac:spMkLst>
        </pc:spChg>
        <pc:spChg chg="del">
          <ac:chgData name="Juliane Bauer" userId="185ca497-70ec-4a25-a03e-5bb5ab4bf1e4" providerId="ADAL" clId="{FD87E423-1E10-4627-B79E-39F5DAA23E4B}" dt="2025-02-14T12:27:18.070" v="3296" actId="478"/>
          <ac:spMkLst>
            <pc:docMk/>
            <pc:sldMk cId="2600231025" sldId="411"/>
            <ac:spMk id="10" creationId="{4489B017-163F-B14F-F1D4-2205F7ECCD7C}"/>
          </ac:spMkLst>
        </pc:spChg>
        <pc:spChg chg="mod">
          <ac:chgData name="Juliane Bauer" userId="185ca497-70ec-4a25-a03e-5bb5ab4bf1e4" providerId="ADAL" clId="{FD87E423-1E10-4627-B79E-39F5DAA23E4B}" dt="2025-02-14T12:25:54.576" v="3273"/>
          <ac:spMkLst>
            <pc:docMk/>
            <pc:sldMk cId="2600231025" sldId="411"/>
            <ac:spMk id="14" creationId="{E33D4C17-5D02-A16A-2C3C-A4ACED85F1A2}"/>
          </ac:spMkLst>
        </pc:spChg>
        <pc:spChg chg="mod">
          <ac:chgData name="Juliane Bauer" userId="185ca497-70ec-4a25-a03e-5bb5ab4bf1e4" providerId="ADAL" clId="{FD87E423-1E10-4627-B79E-39F5DAA23E4B}" dt="2025-02-14T12:26:16.976" v="3286"/>
          <ac:spMkLst>
            <pc:docMk/>
            <pc:sldMk cId="2600231025" sldId="411"/>
            <ac:spMk id="17" creationId="{B1FBF2B4-8DA9-33AC-34E1-937D78E4A450}"/>
          </ac:spMkLst>
        </pc:spChg>
        <pc:spChg chg="mod">
          <ac:chgData name="Juliane Bauer" userId="185ca497-70ec-4a25-a03e-5bb5ab4bf1e4" providerId="ADAL" clId="{FD87E423-1E10-4627-B79E-39F5DAA23E4B}" dt="2025-02-14T12:26:16.979" v="3289"/>
          <ac:spMkLst>
            <pc:docMk/>
            <pc:sldMk cId="2600231025" sldId="411"/>
            <ac:spMk id="20" creationId="{A2D8F99B-1637-D645-C0B2-A521436F3DBC}"/>
          </ac:spMkLst>
        </pc:spChg>
        <pc:spChg chg="mod">
          <ac:chgData name="Juliane Bauer" userId="185ca497-70ec-4a25-a03e-5bb5ab4bf1e4" providerId="ADAL" clId="{FD87E423-1E10-4627-B79E-39F5DAA23E4B}" dt="2025-02-14T12:26:16.981" v="3292"/>
          <ac:spMkLst>
            <pc:docMk/>
            <pc:sldMk cId="2600231025" sldId="411"/>
            <ac:spMk id="23" creationId="{B6F697CC-F9EA-DE1D-4099-51EA8DAD2AE6}"/>
          </ac:spMkLst>
        </pc:spChg>
        <pc:spChg chg="mod">
          <ac:chgData name="Juliane Bauer" userId="185ca497-70ec-4a25-a03e-5bb5ab4bf1e4" providerId="ADAL" clId="{FD87E423-1E10-4627-B79E-39F5DAA23E4B}" dt="2025-02-14T12:29:39.054" v="3447" actId="179"/>
          <ac:spMkLst>
            <pc:docMk/>
            <pc:sldMk cId="2600231025" sldId="411"/>
            <ac:spMk id="25" creationId="{4D7E9329-87A0-CB7A-0D82-88D5D4A20ADE}"/>
          </ac:spMkLst>
        </pc:spChg>
        <pc:spChg chg="mod">
          <ac:chgData name="Juliane Bauer" userId="185ca497-70ec-4a25-a03e-5bb5ab4bf1e4" providerId="ADAL" clId="{FD87E423-1E10-4627-B79E-39F5DAA23E4B}" dt="2025-02-14T12:50:37.549" v="3915" actId="20577"/>
          <ac:spMkLst>
            <pc:docMk/>
            <pc:sldMk cId="2600231025" sldId="411"/>
            <ac:spMk id="26" creationId="{7033AD83-E288-5217-BFD0-84F9039FA3FF}"/>
          </ac:spMkLst>
        </pc:spChg>
        <pc:spChg chg="mod">
          <ac:chgData name="Juliane Bauer" userId="185ca497-70ec-4a25-a03e-5bb5ab4bf1e4" providerId="ADAL" clId="{FD87E423-1E10-4627-B79E-39F5DAA23E4B}" dt="2025-02-14T12:25:14.745" v="3240"/>
          <ac:spMkLst>
            <pc:docMk/>
            <pc:sldMk cId="2600231025" sldId="411"/>
            <ac:spMk id="28" creationId="{F8C0F023-80E2-2D22-9006-7C387888D749}"/>
          </ac:spMkLst>
        </pc:spChg>
        <pc:spChg chg="mod">
          <ac:chgData name="Juliane Bauer" userId="185ca497-70ec-4a25-a03e-5bb5ab4bf1e4" providerId="ADAL" clId="{FD87E423-1E10-4627-B79E-39F5DAA23E4B}" dt="2025-02-14T12:25:10.768" v="3236"/>
          <ac:spMkLst>
            <pc:docMk/>
            <pc:sldMk cId="2600231025" sldId="411"/>
            <ac:spMk id="31" creationId="{DB63681E-4B24-A4EE-424D-386F2C764490}"/>
          </ac:spMkLst>
        </pc:spChg>
        <pc:spChg chg="add mod">
          <ac:chgData name="Juliane Bauer" userId="185ca497-70ec-4a25-a03e-5bb5ab4bf1e4" providerId="ADAL" clId="{FD87E423-1E10-4627-B79E-39F5DAA23E4B}" dt="2025-02-14T12:26:25.344" v="3293"/>
          <ac:spMkLst>
            <pc:docMk/>
            <pc:sldMk cId="2600231025" sldId="411"/>
            <ac:spMk id="33" creationId="{C4F7493B-E96B-4C68-95A5-BACBBCEA694D}"/>
          </ac:spMkLst>
        </pc:spChg>
        <pc:spChg chg="add mod">
          <ac:chgData name="Juliane Bauer" userId="185ca497-70ec-4a25-a03e-5bb5ab4bf1e4" providerId="ADAL" clId="{FD87E423-1E10-4627-B79E-39F5DAA23E4B}" dt="2025-02-14T12:26:25.344" v="3293"/>
          <ac:spMkLst>
            <pc:docMk/>
            <pc:sldMk cId="2600231025" sldId="411"/>
            <ac:spMk id="34" creationId="{4C9D9DA0-0854-18DD-B29E-FA1CC02B57AF}"/>
          </ac:spMkLst>
        </pc:spChg>
        <pc:spChg chg="add mod">
          <ac:chgData name="Juliane Bauer" userId="185ca497-70ec-4a25-a03e-5bb5ab4bf1e4" providerId="ADAL" clId="{FD87E423-1E10-4627-B79E-39F5DAA23E4B}" dt="2025-02-14T12:26:25.344" v="3293"/>
          <ac:spMkLst>
            <pc:docMk/>
            <pc:sldMk cId="2600231025" sldId="411"/>
            <ac:spMk id="35" creationId="{CA9FC0AD-1056-FF0F-287F-8EC2EB8CC72B}"/>
          </ac:spMkLst>
        </pc:spChg>
        <pc:grpChg chg="add mod">
          <ac:chgData name="Juliane Bauer" userId="185ca497-70ec-4a25-a03e-5bb5ab4bf1e4" providerId="ADAL" clId="{FD87E423-1E10-4627-B79E-39F5DAA23E4B}" dt="2025-02-14T12:25:54.576" v="3273"/>
          <ac:grpSpMkLst>
            <pc:docMk/>
            <pc:sldMk cId="2600231025" sldId="411"/>
            <ac:grpSpMk id="3" creationId="{0367EC28-1C3F-0210-1837-8CE28D80F6CC}"/>
          </ac:grpSpMkLst>
        </pc:grpChg>
        <pc:grpChg chg="add mod">
          <ac:chgData name="Juliane Bauer" userId="185ca497-70ec-4a25-a03e-5bb5ab4bf1e4" providerId="ADAL" clId="{FD87E423-1E10-4627-B79E-39F5DAA23E4B}" dt="2025-02-14T12:25:54.576" v="3273"/>
          <ac:grpSpMkLst>
            <pc:docMk/>
            <pc:sldMk cId="2600231025" sldId="411"/>
            <ac:grpSpMk id="7" creationId="{63BBC4B7-04B8-8E3E-0483-C08383EAB84B}"/>
          </ac:grpSpMkLst>
        </pc:grpChg>
        <pc:grpChg chg="add mod">
          <ac:chgData name="Juliane Bauer" userId="185ca497-70ec-4a25-a03e-5bb5ab4bf1e4" providerId="ADAL" clId="{FD87E423-1E10-4627-B79E-39F5DAA23E4B}" dt="2025-02-14T12:25:54.576" v="3273"/>
          <ac:grpSpMkLst>
            <pc:docMk/>
            <pc:sldMk cId="2600231025" sldId="411"/>
            <ac:grpSpMk id="13" creationId="{29237E38-D4EF-1C82-99A9-C3493EF9A7AD}"/>
          </ac:grpSpMkLst>
        </pc:grpChg>
        <pc:grpChg chg="add mod">
          <ac:chgData name="Juliane Bauer" userId="185ca497-70ec-4a25-a03e-5bb5ab4bf1e4" providerId="ADAL" clId="{FD87E423-1E10-4627-B79E-39F5DAA23E4B}" dt="2025-02-14T12:26:16.976" v="3284"/>
          <ac:grpSpMkLst>
            <pc:docMk/>
            <pc:sldMk cId="2600231025" sldId="411"/>
            <ac:grpSpMk id="16" creationId="{29E1378F-08EE-B348-8958-42B2E929AECF}"/>
          </ac:grpSpMkLst>
        </pc:grpChg>
        <pc:grpChg chg="add mod">
          <ac:chgData name="Juliane Bauer" userId="185ca497-70ec-4a25-a03e-5bb5ab4bf1e4" providerId="ADAL" clId="{FD87E423-1E10-4627-B79E-39F5DAA23E4B}" dt="2025-02-14T12:26:16.976" v="3287"/>
          <ac:grpSpMkLst>
            <pc:docMk/>
            <pc:sldMk cId="2600231025" sldId="411"/>
            <ac:grpSpMk id="19" creationId="{82D18B4E-6757-58BB-452B-6D3E50F677F7}"/>
          </ac:grpSpMkLst>
        </pc:grpChg>
        <pc:grpChg chg="add mod">
          <ac:chgData name="Juliane Bauer" userId="185ca497-70ec-4a25-a03e-5bb5ab4bf1e4" providerId="ADAL" clId="{FD87E423-1E10-4627-B79E-39F5DAA23E4B}" dt="2025-02-14T12:26:16.979" v="3290"/>
          <ac:grpSpMkLst>
            <pc:docMk/>
            <pc:sldMk cId="2600231025" sldId="411"/>
            <ac:grpSpMk id="22" creationId="{7C21A091-5011-58EB-F4DF-511B4CC62D36}"/>
          </ac:grpSpMkLst>
        </pc:grpChg>
        <pc:grpChg chg="del mod">
          <ac:chgData name="Juliane Bauer" userId="185ca497-70ec-4a25-a03e-5bb5ab4bf1e4" providerId="ADAL" clId="{FD87E423-1E10-4627-B79E-39F5DAA23E4B}" dt="2025-02-14T12:25:15.208" v="3241" actId="478"/>
          <ac:grpSpMkLst>
            <pc:docMk/>
            <pc:sldMk cId="2600231025" sldId="411"/>
            <ac:grpSpMk id="27" creationId="{5C8D7D1F-5F42-90DA-1FD2-28AB8A5DB5EC}"/>
          </ac:grpSpMkLst>
        </pc:grpChg>
        <pc:grpChg chg="del mod">
          <ac:chgData name="Juliane Bauer" userId="185ca497-70ec-4a25-a03e-5bb5ab4bf1e4" providerId="ADAL" clId="{FD87E423-1E10-4627-B79E-39F5DAA23E4B}" dt="2025-02-14T12:25:11.531" v="3237" actId="478"/>
          <ac:grpSpMkLst>
            <pc:docMk/>
            <pc:sldMk cId="2600231025" sldId="411"/>
            <ac:grpSpMk id="30" creationId="{1A7B3E37-BFFB-810E-299A-C5B7B34512C1}"/>
          </ac:grpSpMkLst>
        </pc:grpChg>
        <pc:picChg chg="mod">
          <ac:chgData name="Juliane Bauer" userId="185ca497-70ec-4a25-a03e-5bb5ab4bf1e4" providerId="ADAL" clId="{FD87E423-1E10-4627-B79E-39F5DAA23E4B}" dt="2025-02-14T12:25:54.576" v="3273"/>
          <ac:picMkLst>
            <pc:docMk/>
            <pc:sldMk cId="2600231025" sldId="411"/>
            <ac:picMk id="5" creationId="{463FDEBF-2B07-AA40-3AAF-0702A03D012F}"/>
          </ac:picMkLst>
        </pc:picChg>
        <pc:picChg chg="mod">
          <ac:chgData name="Juliane Bauer" userId="185ca497-70ec-4a25-a03e-5bb5ab4bf1e4" providerId="ADAL" clId="{FD87E423-1E10-4627-B79E-39F5DAA23E4B}" dt="2025-02-14T12:34:41.191" v="3775"/>
          <ac:picMkLst>
            <pc:docMk/>
            <pc:sldMk cId="2600231025" sldId="411"/>
            <ac:picMk id="11" creationId="{15B6C2BC-A7CF-10D0-D4EB-FF674CDA0257}"/>
          </ac:picMkLst>
        </pc:picChg>
        <pc:picChg chg="mod">
          <ac:chgData name="Juliane Bauer" userId="185ca497-70ec-4a25-a03e-5bb5ab4bf1e4" providerId="ADAL" clId="{FD87E423-1E10-4627-B79E-39F5DAA23E4B}" dt="2025-02-14T12:25:54.576" v="3273"/>
          <ac:picMkLst>
            <pc:docMk/>
            <pc:sldMk cId="2600231025" sldId="411"/>
            <ac:picMk id="12" creationId="{829F355D-5CCC-D32A-48DA-801EE44623F4}"/>
          </ac:picMkLst>
        </pc:picChg>
        <pc:picChg chg="mod">
          <ac:chgData name="Juliane Bauer" userId="185ca497-70ec-4a25-a03e-5bb5ab4bf1e4" providerId="ADAL" clId="{FD87E423-1E10-4627-B79E-39F5DAA23E4B}" dt="2025-02-14T12:25:54.576" v="3273"/>
          <ac:picMkLst>
            <pc:docMk/>
            <pc:sldMk cId="2600231025" sldId="411"/>
            <ac:picMk id="15" creationId="{90AE993F-DBBE-8AA6-5E1A-029D32B448DB}"/>
          </ac:picMkLst>
        </pc:picChg>
        <pc:picChg chg="mod">
          <ac:chgData name="Juliane Bauer" userId="185ca497-70ec-4a25-a03e-5bb5ab4bf1e4" providerId="ADAL" clId="{FD87E423-1E10-4627-B79E-39F5DAA23E4B}" dt="2025-02-14T12:26:16.976" v="3285"/>
          <ac:picMkLst>
            <pc:docMk/>
            <pc:sldMk cId="2600231025" sldId="411"/>
            <ac:picMk id="18" creationId="{4E94DA00-181B-CA44-7E66-CD9C0E80EE4D}"/>
          </ac:picMkLst>
        </pc:picChg>
        <pc:picChg chg="mod">
          <ac:chgData name="Juliane Bauer" userId="185ca497-70ec-4a25-a03e-5bb5ab4bf1e4" providerId="ADAL" clId="{FD87E423-1E10-4627-B79E-39F5DAA23E4B}" dt="2025-02-14T12:26:16.979" v="3288"/>
          <ac:picMkLst>
            <pc:docMk/>
            <pc:sldMk cId="2600231025" sldId="411"/>
            <ac:picMk id="21" creationId="{54F16307-9364-F19B-49D5-B8C3C53F831B}"/>
          </ac:picMkLst>
        </pc:picChg>
        <pc:picChg chg="mod">
          <ac:chgData name="Juliane Bauer" userId="185ca497-70ec-4a25-a03e-5bb5ab4bf1e4" providerId="ADAL" clId="{FD87E423-1E10-4627-B79E-39F5DAA23E4B}" dt="2025-02-14T12:26:16.979" v="3291"/>
          <ac:picMkLst>
            <pc:docMk/>
            <pc:sldMk cId="2600231025" sldId="411"/>
            <ac:picMk id="24" creationId="{71F994FA-F345-B974-CD1E-FA11D9B57813}"/>
          </ac:picMkLst>
        </pc:picChg>
        <pc:picChg chg="mod">
          <ac:chgData name="Juliane Bauer" userId="185ca497-70ec-4a25-a03e-5bb5ab4bf1e4" providerId="ADAL" clId="{FD87E423-1E10-4627-B79E-39F5DAA23E4B}" dt="2025-02-14T12:25:14.744" v="3239"/>
          <ac:picMkLst>
            <pc:docMk/>
            <pc:sldMk cId="2600231025" sldId="411"/>
            <ac:picMk id="29" creationId="{437CCE49-53FF-85E8-530A-C6C58B8751E3}"/>
          </ac:picMkLst>
        </pc:picChg>
        <pc:picChg chg="mod">
          <ac:chgData name="Juliane Bauer" userId="185ca497-70ec-4a25-a03e-5bb5ab4bf1e4" providerId="ADAL" clId="{FD87E423-1E10-4627-B79E-39F5DAA23E4B}" dt="2025-02-14T12:25:10.768" v="3235"/>
          <ac:picMkLst>
            <pc:docMk/>
            <pc:sldMk cId="2600231025" sldId="411"/>
            <ac:picMk id="32" creationId="{0430D608-C78A-1267-BF43-3741C171B9FD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51:12.649" v="3920" actId="2696"/>
        <pc:sldMkLst>
          <pc:docMk/>
          <pc:sldMk cId="1041192058" sldId="412"/>
        </pc:sldMkLst>
        <pc:spChg chg="add 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2" creationId="{2A74E49B-7D11-847C-08F7-D774D37871D7}"/>
          </ac:spMkLst>
        </pc:spChg>
        <pc:spChg chg="add 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3" creationId="{1D72BA70-47DC-2EE7-A9B0-6446C026B69F}"/>
          </ac:spMkLst>
        </pc:spChg>
        <pc:spChg chg="add mod">
          <ac:chgData name="Juliane Bauer" userId="185ca497-70ec-4a25-a03e-5bb5ab4bf1e4" providerId="ADAL" clId="{FD87E423-1E10-4627-B79E-39F5DAA23E4B}" dt="2025-02-14T12:44:20.177" v="3822" actId="1038"/>
          <ac:spMkLst>
            <pc:docMk/>
            <pc:sldMk cId="1041192058" sldId="412"/>
            <ac:spMk id="4" creationId="{30D55014-EE15-B844-E2BD-625A4D32B006}"/>
          </ac:spMkLst>
        </pc:spChg>
        <pc:spChg chg="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7" creationId="{39595095-EB95-5440-FC00-F758A0F1D6E0}"/>
          </ac:spMkLst>
        </pc:spChg>
        <pc:spChg chg="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12" creationId="{F713DE84-B0EA-719D-7B30-1916C9922F00}"/>
          </ac:spMkLst>
        </pc:spChg>
        <pc:spChg chg="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15" creationId="{9A217560-E44F-9550-BA23-99F826FF5485}"/>
          </ac:spMkLst>
        </pc:spChg>
        <pc:spChg chg="mod">
          <ac:chgData name="Juliane Bauer" userId="185ca497-70ec-4a25-a03e-5bb5ab4bf1e4" providerId="ADAL" clId="{FD87E423-1E10-4627-B79E-39F5DAA23E4B}" dt="2025-02-14T12:33:00.755" v="3656" actId="1076"/>
          <ac:spMkLst>
            <pc:docMk/>
            <pc:sldMk cId="1041192058" sldId="412"/>
            <ac:spMk id="17" creationId="{B1FBF2B4-8DA9-33AC-34E1-937D78E4A450}"/>
          </ac:spMkLst>
        </pc:spChg>
        <pc:spChg chg="mod">
          <ac:chgData name="Juliane Bauer" userId="185ca497-70ec-4a25-a03e-5bb5ab4bf1e4" providerId="ADAL" clId="{FD87E423-1E10-4627-B79E-39F5DAA23E4B}" dt="2025-02-14T12:32:56.973" v="3651"/>
          <ac:spMkLst>
            <pc:docMk/>
            <pc:sldMk cId="1041192058" sldId="412"/>
            <ac:spMk id="20" creationId="{A2D8F99B-1637-D645-C0B2-A521436F3DBC}"/>
          </ac:spMkLst>
        </pc:spChg>
        <pc:spChg chg="mod">
          <ac:chgData name="Juliane Bauer" userId="185ca497-70ec-4a25-a03e-5bb5ab4bf1e4" providerId="ADAL" clId="{FD87E423-1E10-4627-B79E-39F5DAA23E4B}" dt="2025-02-14T12:33:03.954" v="3660"/>
          <ac:spMkLst>
            <pc:docMk/>
            <pc:sldMk cId="1041192058" sldId="412"/>
            <ac:spMk id="23" creationId="{B6F697CC-F9EA-DE1D-4099-51EA8DAD2AE6}"/>
          </ac:spMkLst>
        </pc:spChg>
        <pc:spChg chg="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25" creationId="{4D7E9329-87A0-CB7A-0D82-88D5D4A20ADE}"/>
          </ac:spMkLst>
        </pc:spChg>
        <pc:spChg chg="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26" creationId="{7033AD83-E288-5217-BFD0-84F9039FA3FF}"/>
          </ac:spMkLst>
        </pc:spChg>
        <pc:spChg chg="mod">
          <ac:chgData name="Juliane Bauer" userId="185ca497-70ec-4a25-a03e-5bb5ab4bf1e4" providerId="ADAL" clId="{FD87E423-1E10-4627-B79E-39F5DAA23E4B}" dt="2025-02-14T12:51:04.906" v="3918" actId="1076"/>
          <ac:spMkLst>
            <pc:docMk/>
            <pc:sldMk cId="1041192058" sldId="412"/>
            <ac:spMk id="27" creationId="{9717BD34-2D58-474E-4C3A-3D54998C5A8B}"/>
          </ac:spMkLst>
        </pc:spChg>
        <pc:spChg chg="del mod">
          <ac:chgData name="Juliane Bauer" userId="185ca497-70ec-4a25-a03e-5bb5ab4bf1e4" providerId="ADAL" clId="{FD87E423-1E10-4627-B79E-39F5DAA23E4B}" dt="2025-02-14T12:30:35.089" v="3450" actId="478"/>
          <ac:spMkLst>
            <pc:docMk/>
            <pc:sldMk cId="1041192058" sldId="412"/>
            <ac:spMk id="33" creationId="{C4F7493B-E96B-4C68-95A5-BACBBCEA694D}"/>
          </ac:spMkLst>
        </pc:spChg>
        <pc:spChg chg="del mod">
          <ac:chgData name="Juliane Bauer" userId="185ca497-70ec-4a25-a03e-5bb5ab4bf1e4" providerId="ADAL" clId="{FD87E423-1E10-4627-B79E-39F5DAA23E4B}" dt="2025-02-14T12:30:37.434" v="3452" actId="478"/>
          <ac:spMkLst>
            <pc:docMk/>
            <pc:sldMk cId="1041192058" sldId="412"/>
            <ac:spMk id="34" creationId="{4C9D9DA0-0854-18DD-B29E-FA1CC02B57AF}"/>
          </ac:spMkLst>
        </pc:spChg>
        <pc:spChg chg="del">
          <ac:chgData name="Juliane Bauer" userId="185ca497-70ec-4a25-a03e-5bb5ab4bf1e4" providerId="ADAL" clId="{FD87E423-1E10-4627-B79E-39F5DAA23E4B}" dt="2025-02-14T12:30:38.698" v="3453" actId="478"/>
          <ac:spMkLst>
            <pc:docMk/>
            <pc:sldMk cId="1041192058" sldId="412"/>
            <ac:spMk id="35" creationId="{CA9FC0AD-1056-FF0F-287F-8EC2EB8CC72B}"/>
          </ac:spMkLst>
        </pc:spChg>
        <pc:grpChg chg="add mod">
          <ac:chgData name="Juliane Bauer" userId="185ca497-70ec-4a25-a03e-5bb5ab4bf1e4" providerId="ADAL" clId="{FD87E423-1E10-4627-B79E-39F5DAA23E4B}" dt="2025-02-14T12:51:04.906" v="3918" actId="1076"/>
          <ac:grpSpMkLst>
            <pc:docMk/>
            <pc:sldMk cId="1041192058" sldId="412"/>
            <ac:grpSpMk id="5" creationId="{4AA7DD7D-7AF2-1552-D4D7-BD13BDD6C433}"/>
          </ac:grpSpMkLst>
        </pc:grpChg>
        <pc:grpChg chg="add mod">
          <ac:chgData name="Juliane Bauer" userId="185ca497-70ec-4a25-a03e-5bb5ab4bf1e4" providerId="ADAL" clId="{FD87E423-1E10-4627-B79E-39F5DAA23E4B}" dt="2025-02-14T12:51:04.906" v="3918" actId="1076"/>
          <ac:grpSpMkLst>
            <pc:docMk/>
            <pc:sldMk cId="1041192058" sldId="412"/>
            <ac:grpSpMk id="10" creationId="{C3E77A28-D75E-5DA0-6F51-768E517D059E}"/>
          </ac:grpSpMkLst>
        </pc:grpChg>
        <pc:grpChg chg="add mod">
          <ac:chgData name="Juliane Bauer" userId="185ca497-70ec-4a25-a03e-5bb5ab4bf1e4" providerId="ADAL" clId="{FD87E423-1E10-4627-B79E-39F5DAA23E4B}" dt="2025-02-14T12:51:04.906" v="3918" actId="1076"/>
          <ac:grpSpMkLst>
            <pc:docMk/>
            <pc:sldMk cId="1041192058" sldId="412"/>
            <ac:grpSpMk id="14" creationId="{AF91B420-6639-2625-47DE-E6E3000ADC09}"/>
          </ac:grpSpMkLst>
        </pc:grpChg>
        <pc:grpChg chg="del mod">
          <ac:chgData name="Juliane Bauer" userId="185ca497-70ec-4a25-a03e-5bb5ab4bf1e4" providerId="ADAL" clId="{FD87E423-1E10-4627-B79E-39F5DAA23E4B}" dt="2025-02-14T12:33:02.217" v="3657" actId="478"/>
          <ac:grpSpMkLst>
            <pc:docMk/>
            <pc:sldMk cId="1041192058" sldId="412"/>
            <ac:grpSpMk id="16" creationId="{29E1378F-08EE-B348-8958-42B2E929AECF}"/>
          </ac:grpSpMkLst>
        </pc:grpChg>
        <pc:grpChg chg="del mod">
          <ac:chgData name="Juliane Bauer" userId="185ca497-70ec-4a25-a03e-5bb5ab4bf1e4" providerId="ADAL" clId="{FD87E423-1E10-4627-B79E-39F5DAA23E4B}" dt="2025-02-14T12:32:59.742" v="3652" actId="478"/>
          <ac:grpSpMkLst>
            <pc:docMk/>
            <pc:sldMk cId="1041192058" sldId="412"/>
            <ac:grpSpMk id="19" creationId="{82D18B4E-6757-58BB-452B-6D3E50F677F7}"/>
          </ac:grpSpMkLst>
        </pc:grpChg>
        <pc:grpChg chg="del mod">
          <ac:chgData name="Juliane Bauer" userId="185ca497-70ec-4a25-a03e-5bb5ab4bf1e4" providerId="ADAL" clId="{FD87E423-1E10-4627-B79E-39F5DAA23E4B}" dt="2025-02-14T12:33:05.215" v="3661" actId="478"/>
          <ac:grpSpMkLst>
            <pc:docMk/>
            <pc:sldMk cId="1041192058" sldId="412"/>
            <ac:grpSpMk id="22" creationId="{7C21A091-5011-58EB-F4DF-511B4CC62D36}"/>
          </ac:grpSpMkLst>
        </pc:grpChg>
        <pc:picChg chg="mod">
          <ac:chgData name="Juliane Bauer" userId="185ca497-70ec-4a25-a03e-5bb5ab4bf1e4" providerId="ADAL" clId="{FD87E423-1E10-4627-B79E-39F5DAA23E4B}" dt="2025-02-14T12:51:04.906" v="3918" actId="1076"/>
          <ac:picMkLst>
            <pc:docMk/>
            <pc:sldMk cId="1041192058" sldId="412"/>
            <ac:picMk id="8" creationId="{EEF2A65A-16CE-6E64-D83E-C8AFD35D7789}"/>
          </ac:picMkLst>
        </pc:picChg>
        <pc:picChg chg="mod">
          <ac:chgData name="Juliane Bauer" userId="185ca497-70ec-4a25-a03e-5bb5ab4bf1e4" providerId="ADAL" clId="{FD87E423-1E10-4627-B79E-39F5DAA23E4B}" dt="2025-02-14T12:34:50.422" v="3781"/>
          <ac:picMkLst>
            <pc:docMk/>
            <pc:sldMk cId="1041192058" sldId="412"/>
            <ac:picMk id="11" creationId="{15B6C2BC-A7CF-10D0-D4EB-FF674CDA0257}"/>
          </ac:picMkLst>
        </pc:picChg>
        <pc:picChg chg="mod">
          <ac:chgData name="Juliane Bauer" userId="185ca497-70ec-4a25-a03e-5bb5ab4bf1e4" providerId="ADAL" clId="{FD87E423-1E10-4627-B79E-39F5DAA23E4B}" dt="2025-02-14T12:51:04.906" v="3918" actId="1076"/>
          <ac:picMkLst>
            <pc:docMk/>
            <pc:sldMk cId="1041192058" sldId="412"/>
            <ac:picMk id="13" creationId="{FCAEB835-C05B-7625-2ECF-9C60A0A0AE5B}"/>
          </ac:picMkLst>
        </pc:picChg>
        <pc:picChg chg="mod">
          <ac:chgData name="Juliane Bauer" userId="185ca497-70ec-4a25-a03e-5bb5ab4bf1e4" providerId="ADAL" clId="{FD87E423-1E10-4627-B79E-39F5DAA23E4B}" dt="2025-02-14T12:33:00.755" v="3656" actId="1076"/>
          <ac:picMkLst>
            <pc:docMk/>
            <pc:sldMk cId="1041192058" sldId="412"/>
            <ac:picMk id="18" creationId="{4E94DA00-181B-CA44-7E66-CD9C0E80EE4D}"/>
          </ac:picMkLst>
        </pc:picChg>
        <pc:picChg chg="mod">
          <ac:chgData name="Juliane Bauer" userId="185ca497-70ec-4a25-a03e-5bb5ab4bf1e4" providerId="ADAL" clId="{FD87E423-1E10-4627-B79E-39F5DAA23E4B}" dt="2025-02-14T12:32:56.973" v="3650"/>
          <ac:picMkLst>
            <pc:docMk/>
            <pc:sldMk cId="1041192058" sldId="412"/>
            <ac:picMk id="21" creationId="{54F16307-9364-F19B-49D5-B8C3C53F831B}"/>
          </ac:picMkLst>
        </pc:picChg>
        <pc:picChg chg="mod">
          <ac:chgData name="Juliane Bauer" userId="185ca497-70ec-4a25-a03e-5bb5ab4bf1e4" providerId="ADAL" clId="{FD87E423-1E10-4627-B79E-39F5DAA23E4B}" dt="2025-02-14T12:33:03.954" v="3659"/>
          <ac:picMkLst>
            <pc:docMk/>
            <pc:sldMk cId="1041192058" sldId="412"/>
            <ac:picMk id="24" creationId="{71F994FA-F345-B974-CD1E-FA11D9B57813}"/>
          </ac:picMkLst>
        </pc:picChg>
      </pc:sldChg>
      <pc:sldChg chg="addSp delSp modSp add del mod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2764049659" sldId="413"/>
        </pc:sldMkLst>
        <pc:spChg chg="add mod">
          <ac:chgData name="Juliane Bauer" userId="185ca497-70ec-4a25-a03e-5bb5ab4bf1e4" providerId="ADAL" clId="{FD87E423-1E10-4627-B79E-39F5DAA23E4B}" dt="2025-02-14T12:47:35.922" v="3867"/>
          <ac:spMkLst>
            <pc:docMk/>
            <pc:sldMk cId="2764049659" sldId="413"/>
            <ac:spMk id="2" creationId="{9DA73D7B-95D8-E22F-B4F4-D9E3FFC3BF32}"/>
          </ac:spMkLst>
        </pc:spChg>
        <pc:spChg chg="add mod">
          <ac:chgData name="Juliane Bauer" userId="185ca497-70ec-4a25-a03e-5bb5ab4bf1e4" providerId="ADAL" clId="{FD87E423-1E10-4627-B79E-39F5DAA23E4B}" dt="2025-02-14T12:47:35.922" v="3867"/>
          <ac:spMkLst>
            <pc:docMk/>
            <pc:sldMk cId="2764049659" sldId="413"/>
            <ac:spMk id="3" creationId="{3EFD3FF2-9524-0619-2C46-C770AAA5241E}"/>
          </ac:spMkLst>
        </pc:spChg>
        <pc:spChg chg="add mod">
          <ac:chgData name="Juliane Bauer" userId="185ca497-70ec-4a25-a03e-5bb5ab4bf1e4" providerId="ADAL" clId="{FD87E423-1E10-4627-B79E-39F5DAA23E4B}" dt="2025-02-14T12:47:35.922" v="3867"/>
          <ac:spMkLst>
            <pc:docMk/>
            <pc:sldMk cId="2764049659" sldId="413"/>
            <ac:spMk id="4" creationId="{9A2B7823-0EEC-BADA-BC9A-D076576512C4}"/>
          </ac:spMkLst>
        </pc:spChg>
        <pc:spChg chg="add mod">
          <ac:chgData name="Juliane Bauer" userId="185ca497-70ec-4a25-a03e-5bb5ab4bf1e4" providerId="ADAL" clId="{FD87E423-1E10-4627-B79E-39F5DAA23E4B}" dt="2025-02-14T12:47:35.922" v="3867"/>
          <ac:spMkLst>
            <pc:docMk/>
            <pc:sldMk cId="2764049659" sldId="413"/>
            <ac:spMk id="5" creationId="{2F88AD5C-5A08-013B-08A8-5A39E40EF897}"/>
          </ac:spMkLst>
        </pc:spChg>
        <pc:spChg chg="add mod">
          <ac:chgData name="Juliane Bauer" userId="185ca497-70ec-4a25-a03e-5bb5ab4bf1e4" providerId="ADAL" clId="{FD87E423-1E10-4627-B79E-39F5DAA23E4B}" dt="2025-02-14T12:49:18.206" v="3896"/>
          <ac:spMkLst>
            <pc:docMk/>
            <pc:sldMk cId="2764049659" sldId="413"/>
            <ac:spMk id="7" creationId="{AE3CE960-E08D-9FE1-AB63-E7C968921296}"/>
          </ac:spMkLst>
        </pc:spChg>
        <pc:spChg chg="del">
          <ac:chgData name="Juliane Bauer" userId="185ca497-70ec-4a25-a03e-5bb5ab4bf1e4" providerId="ADAL" clId="{FD87E423-1E10-4627-B79E-39F5DAA23E4B}" dt="2025-02-14T12:47:16.916" v="3858" actId="478"/>
          <ac:spMkLst>
            <pc:docMk/>
            <pc:sldMk cId="2764049659" sldId="413"/>
            <ac:spMk id="8" creationId="{39107A1A-A419-7531-9809-701E9B5BEAA3}"/>
          </ac:spMkLst>
        </pc:spChg>
        <pc:spChg chg="del">
          <ac:chgData name="Juliane Bauer" userId="185ca497-70ec-4a25-a03e-5bb5ab4bf1e4" providerId="ADAL" clId="{FD87E423-1E10-4627-B79E-39F5DAA23E4B}" dt="2025-02-14T12:47:23.039" v="3859" actId="478"/>
          <ac:spMkLst>
            <pc:docMk/>
            <pc:sldMk cId="2764049659" sldId="413"/>
            <ac:spMk id="10" creationId="{4489B017-163F-B14F-F1D4-2205F7ECCD7C}"/>
          </ac:spMkLst>
        </pc:spChg>
        <pc:spChg chg="del">
          <ac:chgData name="Juliane Bauer" userId="185ca497-70ec-4a25-a03e-5bb5ab4bf1e4" providerId="ADAL" clId="{FD87E423-1E10-4627-B79E-39F5DAA23E4B}" dt="2025-02-14T12:47:33.977" v="3866" actId="478"/>
          <ac:spMkLst>
            <pc:docMk/>
            <pc:sldMk cId="2764049659" sldId="413"/>
            <ac:spMk id="12" creationId="{AB13C17D-DA6E-8344-0FDE-8E0EE19FEC7D}"/>
          </ac:spMkLst>
        </pc:spChg>
        <pc:spChg chg="add mod">
          <ac:chgData name="Juliane Bauer" userId="185ca497-70ec-4a25-a03e-5bb5ab4bf1e4" providerId="ADAL" clId="{FD87E423-1E10-4627-B79E-39F5DAA23E4B}" dt="2025-02-14T12:49:18.206" v="3896"/>
          <ac:spMkLst>
            <pc:docMk/>
            <pc:sldMk cId="2764049659" sldId="413"/>
            <ac:spMk id="14" creationId="{D07450E3-E7D1-C8F5-F7CC-356D28398159}"/>
          </ac:spMkLst>
        </pc:spChg>
        <pc:spChg chg="del topLvl">
          <ac:chgData name="Juliane Bauer" userId="185ca497-70ec-4a25-a03e-5bb5ab4bf1e4" providerId="ADAL" clId="{FD87E423-1E10-4627-B79E-39F5DAA23E4B}" dt="2025-02-14T12:47:26.260" v="3860" actId="478"/>
          <ac:spMkLst>
            <pc:docMk/>
            <pc:sldMk cId="2764049659" sldId="413"/>
            <ac:spMk id="15" creationId="{C8D14CF1-E4C8-E96A-1F49-87EDF1406143}"/>
          </ac:spMkLst>
        </pc:spChg>
        <pc:spChg chg="del topLvl">
          <ac:chgData name="Juliane Bauer" userId="185ca497-70ec-4a25-a03e-5bb5ab4bf1e4" providerId="ADAL" clId="{FD87E423-1E10-4627-B79E-39F5DAA23E4B}" dt="2025-02-14T12:47:31.893" v="3865" actId="478"/>
          <ac:spMkLst>
            <pc:docMk/>
            <pc:sldMk cId="2764049659" sldId="413"/>
            <ac:spMk id="16" creationId="{E6A8CA98-1C8D-223A-DA6D-5BF24893CAB3}"/>
          </ac:spMkLst>
        </pc:spChg>
        <pc:spChg chg="mod">
          <ac:chgData name="Juliane Bauer" userId="185ca497-70ec-4a25-a03e-5bb5ab4bf1e4" providerId="ADAL" clId="{FD87E423-1E10-4627-B79E-39F5DAA23E4B}" dt="2025-02-14T12:47:27.228" v="3863"/>
          <ac:spMkLst>
            <pc:docMk/>
            <pc:sldMk cId="2764049659" sldId="413"/>
            <ac:spMk id="18" creationId="{AE24BDD3-FA4D-E7D7-DD8A-38B67BD72D85}"/>
          </ac:spMkLst>
        </pc:spChg>
        <pc:spChg chg="add mod">
          <ac:chgData name="Juliane Bauer" userId="185ca497-70ec-4a25-a03e-5bb5ab4bf1e4" providerId="ADAL" clId="{FD87E423-1E10-4627-B79E-39F5DAA23E4B}" dt="2025-02-14T12:49:18.206" v="3896"/>
          <ac:spMkLst>
            <pc:docMk/>
            <pc:sldMk cId="2764049659" sldId="413"/>
            <ac:spMk id="20" creationId="{4426FAE4-14B7-CE09-2C7A-13DB6E5D660F}"/>
          </ac:spMkLst>
        </pc:spChg>
        <pc:spChg chg="add mod">
          <ac:chgData name="Juliane Bauer" userId="185ca497-70ec-4a25-a03e-5bb5ab4bf1e4" providerId="ADAL" clId="{FD87E423-1E10-4627-B79E-39F5DAA23E4B}" dt="2025-02-14T12:49:18.206" v="3896"/>
          <ac:spMkLst>
            <pc:docMk/>
            <pc:sldMk cId="2764049659" sldId="413"/>
            <ac:spMk id="21" creationId="{2B348828-82C8-808E-D433-B9B0D6591147}"/>
          </ac:spMkLst>
        </pc:spChg>
        <pc:spChg chg="del">
          <ac:chgData name="Juliane Bauer" userId="185ca497-70ec-4a25-a03e-5bb5ab4bf1e4" providerId="ADAL" clId="{FD87E423-1E10-4627-B79E-39F5DAA23E4B}" dt="2025-02-14T12:49:17.257" v="3895" actId="478"/>
          <ac:spMkLst>
            <pc:docMk/>
            <pc:sldMk cId="2764049659" sldId="413"/>
            <ac:spMk id="22" creationId="{F80DE800-CD7C-B0E6-9ABD-88E462B7BA26}"/>
          </ac:spMkLst>
        </pc:spChg>
        <pc:spChg chg="del mod">
          <ac:chgData name="Juliane Bauer" userId="185ca497-70ec-4a25-a03e-5bb5ab4bf1e4" providerId="ADAL" clId="{FD87E423-1E10-4627-B79E-39F5DAA23E4B}" dt="2025-02-14T12:49:15.984" v="3894" actId="478"/>
          <ac:spMkLst>
            <pc:docMk/>
            <pc:sldMk cId="2764049659" sldId="413"/>
            <ac:spMk id="23" creationId="{29EF5B88-6D8B-A0B0-C074-79E5780B2525}"/>
          </ac:spMkLst>
        </pc:spChg>
        <pc:spChg chg="del mod">
          <ac:chgData name="Juliane Bauer" userId="185ca497-70ec-4a25-a03e-5bb5ab4bf1e4" providerId="ADAL" clId="{FD87E423-1E10-4627-B79E-39F5DAA23E4B}" dt="2025-02-14T12:49:13.870" v="3892" actId="478"/>
          <ac:spMkLst>
            <pc:docMk/>
            <pc:sldMk cId="2764049659" sldId="413"/>
            <ac:spMk id="24" creationId="{35A3BDAD-3DBA-913C-91F0-2FBC7D73210D}"/>
          </ac:spMkLst>
        </pc:spChg>
        <pc:grpChg chg="del">
          <ac:chgData name="Juliane Bauer" userId="185ca497-70ec-4a25-a03e-5bb5ab4bf1e4" providerId="ADAL" clId="{FD87E423-1E10-4627-B79E-39F5DAA23E4B}" dt="2025-02-14T12:47:26.260" v="3860" actId="478"/>
          <ac:grpSpMkLst>
            <pc:docMk/>
            <pc:sldMk cId="2764049659" sldId="413"/>
            <ac:grpSpMk id="13" creationId="{40EA80B1-7F8F-37D4-3487-C549534BF5C6}"/>
          </ac:grpSpMkLst>
        </pc:grpChg>
        <pc:grpChg chg="del mod">
          <ac:chgData name="Juliane Bauer" userId="185ca497-70ec-4a25-a03e-5bb5ab4bf1e4" providerId="ADAL" clId="{FD87E423-1E10-4627-B79E-39F5DAA23E4B}" dt="2025-02-14T12:47:27.925" v="3864" actId="478"/>
          <ac:grpSpMkLst>
            <pc:docMk/>
            <pc:sldMk cId="2764049659" sldId="413"/>
            <ac:grpSpMk id="17" creationId="{FD10DC44-1953-728A-108E-474E2259A70D}"/>
          </ac:grpSpMkLst>
        </pc:grpChg>
        <pc:picChg chg="mod">
          <ac:chgData name="Juliane Bauer" userId="185ca497-70ec-4a25-a03e-5bb5ab4bf1e4" providerId="ADAL" clId="{FD87E423-1E10-4627-B79E-39F5DAA23E4B}" dt="2025-02-14T12:47:27.228" v="3862"/>
          <ac:picMkLst>
            <pc:docMk/>
            <pc:sldMk cId="2764049659" sldId="413"/>
            <ac:picMk id="19" creationId="{8C00FBE2-818E-C6DD-D7A6-D5B3A6D99B32}"/>
          </ac:picMkLst>
        </pc:picChg>
      </pc:sldChg>
      <pc:sldChg chg="addSp delSp modSp add del mod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1077034200" sldId="414"/>
        </pc:sldMkLst>
        <pc:spChg chg="del">
          <ac:chgData name="Juliane Bauer" userId="185ca497-70ec-4a25-a03e-5bb5ab4bf1e4" providerId="ADAL" clId="{FD87E423-1E10-4627-B79E-39F5DAA23E4B}" dt="2025-02-14T12:49:41.977" v="3905" actId="478"/>
          <ac:spMkLst>
            <pc:docMk/>
            <pc:sldMk cId="1077034200" sldId="414"/>
            <ac:spMk id="2" creationId="{9DA73D7B-95D8-E22F-B4F4-D9E3FFC3BF32}"/>
          </ac:spMkLst>
        </pc:spChg>
        <pc:spChg chg="del mod">
          <ac:chgData name="Juliane Bauer" userId="185ca497-70ec-4a25-a03e-5bb5ab4bf1e4" providerId="ADAL" clId="{FD87E423-1E10-4627-B79E-39F5DAA23E4B}" dt="2025-02-14T12:49:44.116" v="3907" actId="478"/>
          <ac:spMkLst>
            <pc:docMk/>
            <pc:sldMk cId="1077034200" sldId="414"/>
            <ac:spMk id="3" creationId="{3EFD3FF2-9524-0619-2C46-C770AAA5241E}"/>
          </ac:spMkLst>
        </pc:spChg>
        <pc:spChg chg="del">
          <ac:chgData name="Juliane Bauer" userId="185ca497-70ec-4a25-a03e-5bb5ab4bf1e4" providerId="ADAL" clId="{FD87E423-1E10-4627-B79E-39F5DAA23E4B}" dt="2025-02-14T12:49:46.126" v="3908" actId="478"/>
          <ac:spMkLst>
            <pc:docMk/>
            <pc:sldMk cId="1077034200" sldId="414"/>
            <ac:spMk id="4" creationId="{9A2B7823-0EEC-BADA-BC9A-D076576512C4}"/>
          </ac:spMkLst>
        </pc:spChg>
        <pc:spChg chg="del">
          <ac:chgData name="Juliane Bauer" userId="185ca497-70ec-4a25-a03e-5bb5ab4bf1e4" providerId="ADAL" clId="{FD87E423-1E10-4627-B79E-39F5DAA23E4B}" dt="2025-02-14T12:49:40.898" v="3904" actId="478"/>
          <ac:spMkLst>
            <pc:docMk/>
            <pc:sldMk cId="1077034200" sldId="414"/>
            <ac:spMk id="5" creationId="{2F88AD5C-5A08-013B-08A8-5A39E40EF897}"/>
          </ac:spMkLst>
        </pc:spChg>
        <pc:spChg chg="del">
          <ac:chgData name="Juliane Bauer" userId="185ca497-70ec-4a25-a03e-5bb5ab4bf1e4" providerId="ADAL" clId="{FD87E423-1E10-4627-B79E-39F5DAA23E4B}" dt="2025-02-14T12:49:31.294" v="3898" actId="478"/>
          <ac:spMkLst>
            <pc:docMk/>
            <pc:sldMk cId="1077034200" sldId="414"/>
            <ac:spMk id="7" creationId="{AE3CE960-E08D-9FE1-AB63-E7C968921296}"/>
          </ac:spMkLst>
        </pc:spChg>
        <pc:spChg chg="add mod">
          <ac:chgData name="Juliane Bauer" userId="185ca497-70ec-4a25-a03e-5bb5ab4bf1e4" providerId="ADAL" clId="{FD87E423-1E10-4627-B79E-39F5DAA23E4B}" dt="2025-02-14T14:04:38.482" v="5501"/>
          <ac:spMkLst>
            <pc:docMk/>
            <pc:sldMk cId="1077034200" sldId="414"/>
            <ac:spMk id="8" creationId="{B950716B-6A73-A85E-C6C4-95F54CC26F76}"/>
          </ac:spMkLst>
        </pc:spChg>
        <pc:spChg chg="add mod">
          <ac:chgData name="Juliane Bauer" userId="185ca497-70ec-4a25-a03e-5bb5ab4bf1e4" providerId="ADAL" clId="{FD87E423-1E10-4627-B79E-39F5DAA23E4B}" dt="2025-02-14T12:50:27.349" v="3913"/>
          <ac:spMkLst>
            <pc:docMk/>
            <pc:sldMk cId="1077034200" sldId="414"/>
            <ac:spMk id="10" creationId="{3C894F04-67D6-746B-3A51-C1B66BB5269C}"/>
          </ac:spMkLst>
        </pc:spChg>
        <pc:spChg chg="mod">
          <ac:chgData name="Juliane Bauer" userId="185ca497-70ec-4a25-a03e-5bb5ab4bf1e4" providerId="ADAL" clId="{FD87E423-1E10-4627-B79E-39F5DAA23E4B}" dt="2025-02-14T14:01:12.990" v="5470" actId="1037"/>
          <ac:spMkLst>
            <pc:docMk/>
            <pc:sldMk cId="1077034200" sldId="414"/>
            <ac:spMk id="13" creationId="{63BAA59F-9CE3-047B-6149-AF8BC1856ADE}"/>
          </ac:spMkLst>
        </pc:spChg>
        <pc:spChg chg="del mod">
          <ac:chgData name="Juliane Bauer" userId="185ca497-70ec-4a25-a03e-5bb5ab4bf1e4" providerId="ADAL" clId="{FD87E423-1E10-4627-B79E-39F5DAA23E4B}" dt="2025-02-14T12:49:33.372" v="3900" actId="478"/>
          <ac:spMkLst>
            <pc:docMk/>
            <pc:sldMk cId="1077034200" sldId="414"/>
            <ac:spMk id="14" creationId="{D07450E3-E7D1-C8F5-F7CC-356D28398159}"/>
          </ac:spMkLst>
        </pc:spChg>
        <pc:spChg chg="mod">
          <ac:chgData name="Juliane Bauer" userId="185ca497-70ec-4a25-a03e-5bb5ab4bf1e4" providerId="ADAL" clId="{FD87E423-1E10-4627-B79E-39F5DAA23E4B}" dt="2025-02-14T14:04:38.482" v="5501"/>
          <ac:spMkLst>
            <pc:docMk/>
            <pc:sldMk cId="1077034200" sldId="414"/>
            <ac:spMk id="17" creationId="{8D5430B0-7734-A84D-503D-EE824FA58045}"/>
          </ac:spMkLst>
        </pc:spChg>
        <pc:spChg chg="add mod">
          <ac:chgData name="Juliane Bauer" userId="185ca497-70ec-4a25-a03e-5bb5ab4bf1e4" providerId="ADAL" clId="{FD87E423-1E10-4627-B79E-39F5DAA23E4B}" dt="2025-02-14T14:01:08.968" v="5455" actId="571"/>
          <ac:spMkLst>
            <pc:docMk/>
            <pc:sldMk cId="1077034200" sldId="414"/>
            <ac:spMk id="19" creationId="{FB2C922E-D7EB-1CD3-03EB-A935E96E32B0}"/>
          </ac:spMkLst>
        </pc:spChg>
        <pc:spChg chg="del">
          <ac:chgData name="Juliane Bauer" userId="185ca497-70ec-4a25-a03e-5bb5ab4bf1e4" providerId="ADAL" clId="{FD87E423-1E10-4627-B79E-39F5DAA23E4B}" dt="2025-02-14T12:49:35.101" v="3901" actId="478"/>
          <ac:spMkLst>
            <pc:docMk/>
            <pc:sldMk cId="1077034200" sldId="414"/>
            <ac:spMk id="20" creationId="{4426FAE4-14B7-CE09-2C7A-13DB6E5D660F}"/>
          </ac:spMkLst>
        </pc:spChg>
        <pc:spChg chg="del mod">
          <ac:chgData name="Juliane Bauer" userId="185ca497-70ec-4a25-a03e-5bb5ab4bf1e4" providerId="ADAL" clId="{FD87E423-1E10-4627-B79E-39F5DAA23E4B}" dt="2025-02-14T12:49:38.705" v="3903" actId="478"/>
          <ac:spMkLst>
            <pc:docMk/>
            <pc:sldMk cId="1077034200" sldId="414"/>
            <ac:spMk id="21" creationId="{2B348828-82C8-808E-D433-B9B0D6591147}"/>
          </ac:spMkLst>
        </pc:spChg>
        <pc:spChg chg="mod">
          <ac:chgData name="Juliane Bauer" userId="185ca497-70ec-4a25-a03e-5bb5ab4bf1e4" providerId="ADAL" clId="{FD87E423-1E10-4627-B79E-39F5DAA23E4B}" dt="2025-02-14T14:01:08.968" v="5455" actId="571"/>
          <ac:spMkLst>
            <pc:docMk/>
            <pc:sldMk cId="1077034200" sldId="414"/>
            <ac:spMk id="23" creationId="{8A9A4D3E-407E-B493-F5EC-54249EFC192B}"/>
          </ac:spMkLst>
        </pc:spChg>
        <pc:spChg chg="mod">
          <ac:chgData name="Juliane Bauer" userId="185ca497-70ec-4a25-a03e-5bb5ab4bf1e4" providerId="ADAL" clId="{FD87E423-1E10-4627-B79E-39F5DAA23E4B}" dt="2025-02-14T14:01:08.968" v="5455" actId="571"/>
          <ac:spMkLst>
            <pc:docMk/>
            <pc:sldMk cId="1077034200" sldId="414"/>
            <ac:spMk id="26" creationId="{F1A4DA6C-5520-73C4-E9D7-483258D80286}"/>
          </ac:spMkLst>
        </pc:spChg>
        <pc:spChg chg="add mod">
          <ac:chgData name="Juliane Bauer" userId="185ca497-70ec-4a25-a03e-5bb5ab4bf1e4" providerId="ADAL" clId="{FD87E423-1E10-4627-B79E-39F5DAA23E4B}" dt="2025-02-14T14:04:20.098" v="5492" actId="571"/>
          <ac:spMkLst>
            <pc:docMk/>
            <pc:sldMk cId="1077034200" sldId="414"/>
            <ac:spMk id="28" creationId="{080602AF-DBA8-4307-9CDF-02C21EA66D1C}"/>
          </ac:spMkLst>
        </pc:spChg>
        <pc:spChg chg="mod">
          <ac:chgData name="Juliane Bauer" userId="185ca497-70ec-4a25-a03e-5bb5ab4bf1e4" providerId="ADAL" clId="{FD87E423-1E10-4627-B79E-39F5DAA23E4B}" dt="2025-02-14T14:04:20.098" v="5492" actId="571"/>
          <ac:spMkLst>
            <pc:docMk/>
            <pc:sldMk cId="1077034200" sldId="414"/>
            <ac:spMk id="30" creationId="{E75E913D-DEBE-90DE-1275-EFAEF00584F7}"/>
          </ac:spMkLst>
        </pc:spChg>
        <pc:grpChg chg="add mod">
          <ac:chgData name="Juliane Bauer" userId="185ca497-70ec-4a25-a03e-5bb5ab4bf1e4" providerId="ADAL" clId="{FD87E423-1E10-4627-B79E-39F5DAA23E4B}" dt="2025-02-14T14:01:12.990" v="5470" actId="1037"/>
          <ac:grpSpMkLst>
            <pc:docMk/>
            <pc:sldMk cId="1077034200" sldId="414"/>
            <ac:grpSpMk id="12" creationId="{71177637-8A65-C7B5-DAEE-453A15D0D49E}"/>
          </ac:grpSpMkLst>
        </pc:grpChg>
        <pc:grpChg chg="add mod">
          <ac:chgData name="Juliane Bauer" userId="185ca497-70ec-4a25-a03e-5bb5ab4bf1e4" providerId="ADAL" clId="{FD87E423-1E10-4627-B79E-39F5DAA23E4B}" dt="2025-02-14T14:04:38.482" v="5501"/>
          <ac:grpSpMkLst>
            <pc:docMk/>
            <pc:sldMk cId="1077034200" sldId="414"/>
            <ac:grpSpMk id="16" creationId="{2CDDF545-8BD3-DCF9-E01A-9B1C24BD3D0E}"/>
          </ac:grpSpMkLst>
        </pc:grpChg>
        <pc:grpChg chg="add mod">
          <ac:chgData name="Juliane Bauer" userId="185ca497-70ec-4a25-a03e-5bb5ab4bf1e4" providerId="ADAL" clId="{FD87E423-1E10-4627-B79E-39F5DAA23E4B}" dt="2025-02-14T14:01:08.968" v="5455" actId="571"/>
          <ac:grpSpMkLst>
            <pc:docMk/>
            <pc:sldMk cId="1077034200" sldId="414"/>
            <ac:grpSpMk id="22" creationId="{B00C071D-53B4-0DCF-73FA-D1067CAADF1C}"/>
          </ac:grpSpMkLst>
        </pc:grpChg>
        <pc:grpChg chg="add mod">
          <ac:chgData name="Juliane Bauer" userId="185ca497-70ec-4a25-a03e-5bb5ab4bf1e4" providerId="ADAL" clId="{FD87E423-1E10-4627-B79E-39F5DAA23E4B}" dt="2025-02-14T14:01:08.968" v="5455" actId="571"/>
          <ac:grpSpMkLst>
            <pc:docMk/>
            <pc:sldMk cId="1077034200" sldId="414"/>
            <ac:grpSpMk id="25" creationId="{7DEECC48-F88F-D6AF-4A45-92EF96F0121A}"/>
          </ac:grpSpMkLst>
        </pc:grpChg>
        <pc:grpChg chg="add mod">
          <ac:chgData name="Juliane Bauer" userId="185ca497-70ec-4a25-a03e-5bb5ab4bf1e4" providerId="ADAL" clId="{FD87E423-1E10-4627-B79E-39F5DAA23E4B}" dt="2025-02-14T14:04:20.098" v="5492" actId="571"/>
          <ac:grpSpMkLst>
            <pc:docMk/>
            <pc:sldMk cId="1077034200" sldId="414"/>
            <ac:grpSpMk id="29" creationId="{30C23CC4-2DF4-42A9-8596-8D5A3A8123F5}"/>
          </ac:grpSpMkLst>
        </pc:grpChg>
        <pc:picChg chg="mod">
          <ac:chgData name="Juliane Bauer" userId="185ca497-70ec-4a25-a03e-5bb5ab4bf1e4" providerId="ADAL" clId="{FD87E423-1E10-4627-B79E-39F5DAA23E4B}" dt="2025-02-14T14:01:12.990" v="5470" actId="1037"/>
          <ac:picMkLst>
            <pc:docMk/>
            <pc:sldMk cId="1077034200" sldId="414"/>
            <ac:picMk id="15" creationId="{19598FC3-D319-4B1E-C5A8-6C81435A806C}"/>
          </ac:picMkLst>
        </pc:picChg>
        <pc:picChg chg="mod">
          <ac:chgData name="Juliane Bauer" userId="185ca497-70ec-4a25-a03e-5bb5ab4bf1e4" providerId="ADAL" clId="{FD87E423-1E10-4627-B79E-39F5DAA23E4B}" dt="2025-02-14T14:04:38.482" v="5501"/>
          <ac:picMkLst>
            <pc:docMk/>
            <pc:sldMk cId="1077034200" sldId="414"/>
            <ac:picMk id="18" creationId="{C3BA5969-4953-70E7-BC7A-7D22EF31F14F}"/>
          </ac:picMkLst>
        </pc:picChg>
        <pc:picChg chg="mod">
          <ac:chgData name="Juliane Bauer" userId="185ca497-70ec-4a25-a03e-5bb5ab4bf1e4" providerId="ADAL" clId="{FD87E423-1E10-4627-B79E-39F5DAA23E4B}" dt="2025-02-14T14:01:08.968" v="5455" actId="571"/>
          <ac:picMkLst>
            <pc:docMk/>
            <pc:sldMk cId="1077034200" sldId="414"/>
            <ac:picMk id="24" creationId="{EEA7C31A-24CA-3CC9-8F70-D6AA38D3E731}"/>
          </ac:picMkLst>
        </pc:picChg>
        <pc:picChg chg="mod">
          <ac:chgData name="Juliane Bauer" userId="185ca497-70ec-4a25-a03e-5bb5ab4bf1e4" providerId="ADAL" clId="{FD87E423-1E10-4627-B79E-39F5DAA23E4B}" dt="2025-02-14T14:01:08.968" v="5455" actId="571"/>
          <ac:picMkLst>
            <pc:docMk/>
            <pc:sldMk cId="1077034200" sldId="414"/>
            <ac:picMk id="27" creationId="{DD62F086-0A9E-DB4A-B86F-7EF173B568F5}"/>
          </ac:picMkLst>
        </pc:picChg>
        <pc:picChg chg="mod">
          <ac:chgData name="Juliane Bauer" userId="185ca497-70ec-4a25-a03e-5bb5ab4bf1e4" providerId="ADAL" clId="{FD87E423-1E10-4627-B79E-39F5DAA23E4B}" dt="2025-02-14T14:04:20.098" v="5492" actId="571"/>
          <ac:picMkLst>
            <pc:docMk/>
            <pc:sldMk cId="1077034200" sldId="414"/>
            <ac:picMk id="31" creationId="{C0020A86-65A6-896C-CED8-7F5560B61BCC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2:48:45.957" v="3889"/>
        <pc:sldMkLst>
          <pc:docMk/>
          <pc:sldMk cId="2753101258" sldId="414"/>
        </pc:sldMkLst>
        <pc:spChg chg="add del">
          <ac:chgData name="Juliane Bauer" userId="185ca497-70ec-4a25-a03e-5bb5ab4bf1e4" providerId="ADAL" clId="{FD87E423-1E10-4627-B79E-39F5DAA23E4B}" dt="2025-02-14T12:48:44.120" v="3887" actId="478"/>
          <ac:spMkLst>
            <pc:docMk/>
            <pc:sldMk cId="2753101258" sldId="414"/>
            <ac:spMk id="2" creationId="{9DA73D7B-95D8-E22F-B4F4-D9E3FFC3BF32}"/>
          </ac:spMkLst>
        </pc:spChg>
        <pc:spChg chg="add del">
          <ac:chgData name="Juliane Bauer" userId="185ca497-70ec-4a25-a03e-5bb5ab4bf1e4" providerId="ADAL" clId="{FD87E423-1E10-4627-B79E-39F5DAA23E4B}" dt="2025-02-14T12:48:41.512" v="3886" actId="478"/>
          <ac:spMkLst>
            <pc:docMk/>
            <pc:sldMk cId="2753101258" sldId="414"/>
            <ac:spMk id="3" creationId="{3EFD3FF2-9524-0619-2C46-C770AAA5241E}"/>
          </ac:spMkLst>
        </pc:spChg>
        <pc:spChg chg="add del">
          <ac:chgData name="Juliane Bauer" userId="185ca497-70ec-4a25-a03e-5bb5ab4bf1e4" providerId="ADAL" clId="{FD87E423-1E10-4627-B79E-39F5DAA23E4B}" dt="2025-02-14T12:48:40.100" v="3885" actId="478"/>
          <ac:spMkLst>
            <pc:docMk/>
            <pc:sldMk cId="2753101258" sldId="414"/>
            <ac:spMk id="4" creationId="{9A2B7823-0EEC-BADA-BC9A-D076576512C4}"/>
          </ac:spMkLst>
        </pc:spChg>
        <pc:spChg chg="add del">
          <ac:chgData name="Juliane Bauer" userId="185ca497-70ec-4a25-a03e-5bb5ab4bf1e4" providerId="ADAL" clId="{FD87E423-1E10-4627-B79E-39F5DAA23E4B}" dt="2025-02-14T12:48:44.941" v="3888" actId="478"/>
          <ac:spMkLst>
            <pc:docMk/>
            <pc:sldMk cId="2753101258" sldId="414"/>
            <ac:spMk id="5" creationId="{2F88AD5C-5A08-013B-08A8-5A39E40EF897}"/>
          </ac:spMkLst>
        </pc:spChg>
        <pc:spChg chg="add mod">
          <ac:chgData name="Juliane Bauer" userId="185ca497-70ec-4a25-a03e-5bb5ab4bf1e4" providerId="ADAL" clId="{FD87E423-1E10-4627-B79E-39F5DAA23E4B}" dt="2025-02-14T12:48:31.372" v="3881"/>
          <ac:spMkLst>
            <pc:docMk/>
            <pc:sldMk cId="2753101258" sldId="414"/>
            <ac:spMk id="7" creationId="{9B47414F-0D50-4AC2-1540-F87648502AA1}"/>
          </ac:spMkLst>
        </pc:spChg>
        <pc:spChg chg="add mod">
          <ac:chgData name="Juliane Bauer" userId="185ca497-70ec-4a25-a03e-5bb5ab4bf1e4" providerId="ADAL" clId="{FD87E423-1E10-4627-B79E-39F5DAA23E4B}" dt="2025-02-14T12:48:31.372" v="3881"/>
          <ac:spMkLst>
            <pc:docMk/>
            <pc:sldMk cId="2753101258" sldId="414"/>
            <ac:spMk id="8" creationId="{DB64E906-6B0D-A6EC-501C-318AB240ABB5}"/>
          </ac:spMkLst>
        </pc:spChg>
        <pc:spChg chg="mod">
          <ac:chgData name="Juliane Bauer" userId="185ca497-70ec-4a25-a03e-5bb5ab4bf1e4" providerId="ADAL" clId="{FD87E423-1E10-4627-B79E-39F5DAA23E4B}" dt="2025-02-14T12:48:31.372" v="3881"/>
          <ac:spMkLst>
            <pc:docMk/>
            <pc:sldMk cId="2753101258" sldId="414"/>
            <ac:spMk id="12" creationId="{EC6C25C2-A41D-BFDD-3B16-DEA7462DDE91}"/>
          </ac:spMkLst>
        </pc:spChg>
        <pc:spChg chg="mod">
          <ac:chgData name="Juliane Bauer" userId="185ca497-70ec-4a25-a03e-5bb5ab4bf1e4" providerId="ADAL" clId="{FD87E423-1E10-4627-B79E-39F5DAA23E4B}" dt="2025-02-14T12:48:31.372" v="3881"/>
          <ac:spMkLst>
            <pc:docMk/>
            <pc:sldMk cId="2753101258" sldId="414"/>
            <ac:spMk id="15" creationId="{868331E7-6931-66F6-AFAE-9A2DADD1A68A}"/>
          </ac:spMkLst>
        </pc:spChg>
        <pc:grpChg chg="add mod">
          <ac:chgData name="Juliane Bauer" userId="185ca497-70ec-4a25-a03e-5bb5ab4bf1e4" providerId="ADAL" clId="{FD87E423-1E10-4627-B79E-39F5DAA23E4B}" dt="2025-02-14T12:48:31.372" v="3881"/>
          <ac:grpSpMkLst>
            <pc:docMk/>
            <pc:sldMk cId="2753101258" sldId="414"/>
            <ac:grpSpMk id="10" creationId="{31A058C6-86E7-CF7D-0D80-6E95894158B9}"/>
          </ac:grpSpMkLst>
        </pc:grpChg>
        <pc:grpChg chg="add mod">
          <ac:chgData name="Juliane Bauer" userId="185ca497-70ec-4a25-a03e-5bb5ab4bf1e4" providerId="ADAL" clId="{FD87E423-1E10-4627-B79E-39F5DAA23E4B}" dt="2025-02-14T12:48:31.372" v="3881"/>
          <ac:grpSpMkLst>
            <pc:docMk/>
            <pc:sldMk cId="2753101258" sldId="414"/>
            <ac:grpSpMk id="14" creationId="{D45DF32C-5D84-71D4-EF84-20B40DD37222}"/>
          </ac:grpSpMkLst>
        </pc:grpChg>
        <pc:picChg chg="mod">
          <ac:chgData name="Juliane Bauer" userId="185ca497-70ec-4a25-a03e-5bb5ab4bf1e4" providerId="ADAL" clId="{FD87E423-1E10-4627-B79E-39F5DAA23E4B}" dt="2025-02-14T12:48:31.372" v="3881"/>
          <ac:picMkLst>
            <pc:docMk/>
            <pc:sldMk cId="2753101258" sldId="414"/>
            <ac:picMk id="13" creationId="{769DC446-9ED3-BBFA-DDFA-1E65818629E9}"/>
          </ac:picMkLst>
        </pc:picChg>
        <pc:picChg chg="mod">
          <ac:chgData name="Juliane Bauer" userId="185ca497-70ec-4a25-a03e-5bb5ab4bf1e4" providerId="ADAL" clId="{FD87E423-1E10-4627-B79E-39F5DAA23E4B}" dt="2025-02-14T12:48:31.372" v="3881"/>
          <ac:picMkLst>
            <pc:docMk/>
            <pc:sldMk cId="2753101258" sldId="414"/>
            <ac:picMk id="16" creationId="{8750CD93-A502-8413-D4D6-9186A552E33F}"/>
          </ac:picMkLst>
        </pc:picChg>
      </pc:sldChg>
      <pc:sldChg chg="add del">
        <pc:chgData name="Juliane Bauer" userId="185ca497-70ec-4a25-a03e-5bb5ab4bf1e4" providerId="ADAL" clId="{FD87E423-1E10-4627-B79E-39F5DAA23E4B}" dt="2025-02-14T12:50:11.294" v="3912" actId="2696"/>
        <pc:sldMkLst>
          <pc:docMk/>
          <pc:sldMk cId="2155383849" sldId="415"/>
        </pc:sldMkLst>
      </pc:sldChg>
      <pc:sldChg chg="add del">
        <pc:chgData name="Juliane Bauer" userId="185ca497-70ec-4a25-a03e-5bb5ab4bf1e4" providerId="ADAL" clId="{FD87E423-1E10-4627-B79E-39F5DAA23E4B}" dt="2025-02-14T12:47:54.090" v="3873"/>
        <pc:sldMkLst>
          <pc:docMk/>
          <pc:sldMk cId="2467833267" sldId="415"/>
        </pc:sldMkLst>
      </pc:sldChg>
      <pc:sldChg chg="add del">
        <pc:chgData name="Juliane Bauer" userId="185ca497-70ec-4a25-a03e-5bb5ab4bf1e4" providerId="ADAL" clId="{FD87E423-1E10-4627-B79E-39F5DAA23E4B}" dt="2025-02-14T12:48:38.719" v="3884"/>
        <pc:sldMkLst>
          <pc:docMk/>
          <pc:sldMk cId="2668740547" sldId="415"/>
        </pc:sldMkLst>
      </pc:sldChg>
      <pc:sldChg chg="add del">
        <pc:chgData name="Juliane Bauer" userId="185ca497-70ec-4a25-a03e-5bb5ab4bf1e4" providerId="ADAL" clId="{FD87E423-1E10-4627-B79E-39F5DAA23E4B}" dt="2025-02-14T12:47:53.588" v="3872"/>
        <pc:sldMkLst>
          <pc:docMk/>
          <pc:sldMk cId="1927102292" sldId="416"/>
        </pc:sldMkLst>
      </pc:sldChg>
      <pc:sldChg chg="add del">
        <pc:chgData name="Juliane Bauer" userId="185ca497-70ec-4a25-a03e-5bb5ab4bf1e4" providerId="ADAL" clId="{FD87E423-1E10-4627-B79E-39F5DAA23E4B}" dt="2025-02-14T12:48:38.295" v="3883"/>
        <pc:sldMkLst>
          <pc:docMk/>
          <pc:sldMk cId="2510647160" sldId="416"/>
        </pc:sldMkLst>
      </pc:sldChg>
      <pc:sldChg chg="add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3414656758" sldId="416"/>
        </pc:sldMkLst>
        <pc:spChg chg="add mod">
          <ac:chgData name="Juliane Bauer" userId="185ca497-70ec-4a25-a03e-5bb5ab4bf1e4" providerId="ADAL" clId="{FD87E423-1E10-4627-B79E-39F5DAA23E4B}" dt="2025-02-14T14:01:23.894" v="5472" actId="14100"/>
          <ac:spMkLst>
            <pc:docMk/>
            <pc:sldMk cId="3414656758" sldId="416"/>
            <ac:spMk id="2" creationId="{829DB75E-BF9C-0187-882F-8C4DC8E0C165}"/>
          </ac:spMkLst>
        </pc:spChg>
        <pc:spChg chg="add 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3" creationId="{406C45C2-305E-6BFD-0CEE-753AD052182C}"/>
          </ac:spMkLst>
        </pc:spChg>
        <pc:spChg chg="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5" creationId="{CA397C72-7B10-2FB9-1D5D-CCA55DE1F5E2}"/>
          </ac:spMkLst>
        </pc:spChg>
        <pc:spChg chg="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10" creationId="{235D15E4-3C5C-D2A7-9029-9E091AE6347A}"/>
          </ac:spMkLst>
        </pc:spChg>
        <pc:spChg chg="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14" creationId="{E942D7C5-38DF-A9B4-DC66-4716234376D5}"/>
          </ac:spMkLst>
        </pc:spChg>
        <pc:spChg chg="add 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16" creationId="{3F9ACFFD-131E-CDC7-F283-55768791FE87}"/>
          </ac:spMkLst>
        </pc:spChg>
        <pc:spChg chg="add 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17" creationId="{8E0E9DE5-4E55-37F3-43FA-23DEF1BB49BC}"/>
          </ac:spMkLst>
        </pc:spChg>
        <pc:spChg chg="add mod">
          <ac:chgData name="Juliane Bauer" userId="185ca497-70ec-4a25-a03e-5bb5ab4bf1e4" providerId="ADAL" clId="{FD87E423-1E10-4627-B79E-39F5DAA23E4B}" dt="2025-02-14T12:50:49.648" v="3916"/>
          <ac:spMkLst>
            <pc:docMk/>
            <pc:sldMk cId="3414656758" sldId="416"/>
            <ac:spMk id="18" creationId="{D9FCF137-57F2-4609-1A30-EE07883B02C1}"/>
          </ac:spMkLst>
        </pc:spChg>
        <pc:grpChg chg="add mod">
          <ac:chgData name="Juliane Bauer" userId="185ca497-70ec-4a25-a03e-5bb5ab4bf1e4" providerId="ADAL" clId="{FD87E423-1E10-4627-B79E-39F5DAA23E4B}" dt="2025-02-14T12:50:49.648" v="3916"/>
          <ac:grpSpMkLst>
            <pc:docMk/>
            <pc:sldMk cId="3414656758" sldId="416"/>
            <ac:grpSpMk id="4" creationId="{39665FE4-D011-A3AC-0D88-20D2D0D7EFDB}"/>
          </ac:grpSpMkLst>
        </pc:grpChg>
        <pc:grpChg chg="add mod">
          <ac:chgData name="Juliane Bauer" userId="185ca497-70ec-4a25-a03e-5bb5ab4bf1e4" providerId="ADAL" clId="{FD87E423-1E10-4627-B79E-39F5DAA23E4B}" dt="2025-02-14T12:50:49.648" v="3916"/>
          <ac:grpSpMkLst>
            <pc:docMk/>
            <pc:sldMk cId="3414656758" sldId="416"/>
            <ac:grpSpMk id="8" creationId="{990B91EF-7550-C53E-E398-A8C89A9DB67B}"/>
          </ac:grpSpMkLst>
        </pc:grpChg>
        <pc:grpChg chg="add mod">
          <ac:chgData name="Juliane Bauer" userId="185ca497-70ec-4a25-a03e-5bb5ab4bf1e4" providerId="ADAL" clId="{FD87E423-1E10-4627-B79E-39F5DAA23E4B}" dt="2025-02-14T12:50:49.648" v="3916"/>
          <ac:grpSpMkLst>
            <pc:docMk/>
            <pc:sldMk cId="3414656758" sldId="416"/>
            <ac:grpSpMk id="13" creationId="{0E31AF88-FA9B-D091-E331-9C53DDC4CF21}"/>
          </ac:grpSpMkLst>
        </pc:grpChg>
        <pc:picChg chg="mod">
          <ac:chgData name="Juliane Bauer" userId="185ca497-70ec-4a25-a03e-5bb5ab4bf1e4" providerId="ADAL" clId="{FD87E423-1E10-4627-B79E-39F5DAA23E4B}" dt="2025-02-14T12:50:49.648" v="3916"/>
          <ac:picMkLst>
            <pc:docMk/>
            <pc:sldMk cId="3414656758" sldId="416"/>
            <ac:picMk id="7" creationId="{4451E514-7366-97A7-60AC-487EB4B88E2B}"/>
          </ac:picMkLst>
        </pc:picChg>
        <pc:picChg chg="mod">
          <ac:chgData name="Juliane Bauer" userId="185ca497-70ec-4a25-a03e-5bb5ab4bf1e4" providerId="ADAL" clId="{FD87E423-1E10-4627-B79E-39F5DAA23E4B}" dt="2025-02-14T12:50:49.648" v="3916"/>
          <ac:picMkLst>
            <pc:docMk/>
            <pc:sldMk cId="3414656758" sldId="416"/>
            <ac:picMk id="12" creationId="{A86395C5-C1C8-5ECB-3059-01BF025D8E7E}"/>
          </ac:picMkLst>
        </pc:picChg>
        <pc:picChg chg="mod">
          <ac:chgData name="Juliane Bauer" userId="185ca497-70ec-4a25-a03e-5bb5ab4bf1e4" providerId="ADAL" clId="{FD87E423-1E10-4627-B79E-39F5DAA23E4B}" dt="2025-02-14T12:50:49.648" v="3916"/>
          <ac:picMkLst>
            <pc:docMk/>
            <pc:sldMk cId="3414656758" sldId="416"/>
            <ac:picMk id="15" creationId="{DA8565FD-AA53-FAB5-6C95-4DEE9327FB13}"/>
          </ac:picMkLst>
        </pc:picChg>
      </pc:sldChg>
      <pc:sldChg chg="addSp del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2121707887" sldId="417"/>
        </pc:sldMkLst>
        <pc:spChg chg="add mod">
          <ac:chgData name="Juliane Bauer" userId="185ca497-70ec-4a25-a03e-5bb5ab4bf1e4" providerId="ADAL" clId="{FD87E423-1E10-4627-B79E-39F5DAA23E4B}" dt="2025-02-14T14:01:31.985" v="5474" actId="14100"/>
          <ac:spMkLst>
            <pc:docMk/>
            <pc:sldMk cId="2121707887" sldId="417"/>
            <ac:spMk id="2" creationId="{2109D320-325E-798C-122F-A7C3EF8F0202}"/>
          </ac:spMkLst>
        </pc:spChg>
        <pc:spChg chg="add mod">
          <ac:chgData name="Juliane Bauer" userId="185ca497-70ec-4a25-a03e-5bb5ab4bf1e4" providerId="ADAL" clId="{FD87E423-1E10-4627-B79E-39F5DAA23E4B}" dt="2025-02-14T12:55:10.164" v="3956" actId="20577"/>
          <ac:spMkLst>
            <pc:docMk/>
            <pc:sldMk cId="2121707887" sldId="417"/>
            <ac:spMk id="3" creationId="{EA9FB6C1-7867-1AC0-FA14-5D3500C978C4}"/>
          </ac:spMkLst>
        </pc:spChg>
        <pc:spChg chg="add 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4" creationId="{D5C60627-FA20-47AB-9E89-ABFE495A0E2A}"/>
          </ac:spMkLst>
        </pc:spChg>
        <pc:spChg chg="add 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5" creationId="{ECD2D3E0-46D0-D65B-395C-D7EFB871163B}"/>
          </ac:spMkLst>
        </pc:spChg>
        <pc:spChg chg="add 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7" creationId="{C0E544FF-2CDE-3D31-DF7B-FF52A7F2299D}"/>
          </ac:spMkLst>
        </pc:spChg>
        <pc:spChg chg="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10" creationId="{8E891999-2054-A6F4-FED9-16E1D63AF97F}"/>
          </ac:spMkLst>
        </pc:spChg>
        <pc:spChg chg="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14" creationId="{36A90B81-5953-D7FA-D8C6-CDA071D7BDE6}"/>
          </ac:spMkLst>
        </pc:spChg>
        <pc:spChg chg="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17" creationId="{7A27FC03-6EB4-3FF9-A8B2-0D1A6A462469}"/>
          </ac:spMkLst>
        </pc:spChg>
        <pc:spChg chg="mod">
          <ac:chgData name="Juliane Bauer" userId="185ca497-70ec-4a25-a03e-5bb5ab4bf1e4" providerId="ADAL" clId="{FD87E423-1E10-4627-B79E-39F5DAA23E4B}" dt="2025-02-14T12:51:09.232" v="3919"/>
          <ac:spMkLst>
            <pc:docMk/>
            <pc:sldMk cId="2121707887" sldId="417"/>
            <ac:spMk id="18" creationId="{5263B738-E9ED-1080-77F3-7100A0133E66}"/>
          </ac:spMkLst>
        </pc:spChg>
        <pc:spChg chg="add del">
          <ac:chgData name="Juliane Bauer" userId="185ca497-70ec-4a25-a03e-5bb5ab4bf1e4" providerId="ADAL" clId="{FD87E423-1E10-4627-B79E-39F5DAA23E4B}" dt="2025-02-14T12:55:06.625" v="3955" actId="478"/>
          <ac:spMkLst>
            <pc:docMk/>
            <pc:sldMk cId="2121707887" sldId="417"/>
            <ac:spMk id="20" creationId="{6828ADF3-7055-8C6C-391B-91CCCF303A1B}"/>
          </ac:spMkLst>
        </pc:spChg>
        <pc:spChg chg="add del">
          <ac:chgData name="Juliane Bauer" userId="185ca497-70ec-4a25-a03e-5bb5ab4bf1e4" providerId="ADAL" clId="{FD87E423-1E10-4627-B79E-39F5DAA23E4B}" dt="2025-02-14T12:55:16.516" v="3958" actId="22"/>
          <ac:spMkLst>
            <pc:docMk/>
            <pc:sldMk cId="2121707887" sldId="417"/>
            <ac:spMk id="22" creationId="{B2A30083-42D5-1AAF-67B1-520E8841B07E}"/>
          </ac:spMkLst>
        </pc:spChg>
        <pc:grpChg chg="add mod">
          <ac:chgData name="Juliane Bauer" userId="185ca497-70ec-4a25-a03e-5bb5ab4bf1e4" providerId="ADAL" clId="{FD87E423-1E10-4627-B79E-39F5DAA23E4B}" dt="2025-02-14T12:51:09.232" v="3919"/>
          <ac:grpSpMkLst>
            <pc:docMk/>
            <pc:sldMk cId="2121707887" sldId="417"/>
            <ac:grpSpMk id="8" creationId="{232B75B2-2B43-8639-1C73-A1DB4D80521B}"/>
          </ac:grpSpMkLst>
        </pc:grpChg>
        <pc:grpChg chg="add mod">
          <ac:chgData name="Juliane Bauer" userId="185ca497-70ec-4a25-a03e-5bb5ab4bf1e4" providerId="ADAL" clId="{FD87E423-1E10-4627-B79E-39F5DAA23E4B}" dt="2025-02-14T12:51:09.232" v="3919"/>
          <ac:grpSpMkLst>
            <pc:docMk/>
            <pc:sldMk cId="2121707887" sldId="417"/>
            <ac:grpSpMk id="13" creationId="{5247B7EC-93CD-FC69-61CD-2932D9883F51}"/>
          </ac:grpSpMkLst>
        </pc:grpChg>
        <pc:grpChg chg="add mod">
          <ac:chgData name="Juliane Bauer" userId="185ca497-70ec-4a25-a03e-5bb5ab4bf1e4" providerId="ADAL" clId="{FD87E423-1E10-4627-B79E-39F5DAA23E4B}" dt="2025-02-14T12:51:09.232" v="3919"/>
          <ac:grpSpMkLst>
            <pc:docMk/>
            <pc:sldMk cId="2121707887" sldId="417"/>
            <ac:grpSpMk id="16" creationId="{30861C74-48AB-96CE-4F4C-B4F6DF942602}"/>
          </ac:grpSpMkLst>
        </pc:grpChg>
        <pc:picChg chg="mod">
          <ac:chgData name="Juliane Bauer" userId="185ca497-70ec-4a25-a03e-5bb5ab4bf1e4" providerId="ADAL" clId="{FD87E423-1E10-4627-B79E-39F5DAA23E4B}" dt="2025-02-14T12:51:09.232" v="3919"/>
          <ac:picMkLst>
            <pc:docMk/>
            <pc:sldMk cId="2121707887" sldId="417"/>
            <ac:picMk id="12" creationId="{B2662F6D-C902-420E-705B-5DA73C3A572C}"/>
          </ac:picMkLst>
        </pc:picChg>
        <pc:picChg chg="mod">
          <ac:chgData name="Juliane Bauer" userId="185ca497-70ec-4a25-a03e-5bb5ab4bf1e4" providerId="ADAL" clId="{FD87E423-1E10-4627-B79E-39F5DAA23E4B}" dt="2025-02-14T12:51:09.232" v="3919"/>
          <ac:picMkLst>
            <pc:docMk/>
            <pc:sldMk cId="2121707887" sldId="417"/>
            <ac:picMk id="15" creationId="{7AB412EC-DA19-A9F6-B929-48E6D4F9A1E7}"/>
          </ac:picMkLst>
        </pc:picChg>
      </pc:sldChg>
      <pc:sldChg chg="add del">
        <pc:chgData name="Juliane Bauer" userId="185ca497-70ec-4a25-a03e-5bb5ab4bf1e4" providerId="ADAL" clId="{FD87E423-1E10-4627-B79E-39F5DAA23E4B}" dt="2025-02-14T12:48:37.952" v="3882"/>
        <pc:sldMkLst>
          <pc:docMk/>
          <pc:sldMk cId="2471603053" sldId="417"/>
        </pc:sldMkLst>
      </pc:sldChg>
      <pc:sldChg chg="add del">
        <pc:chgData name="Juliane Bauer" userId="185ca497-70ec-4a25-a03e-5bb5ab4bf1e4" providerId="ADAL" clId="{FD87E423-1E10-4627-B79E-39F5DAA23E4B}" dt="2025-02-14T12:53:03.200" v="3924" actId="2696"/>
        <pc:sldMkLst>
          <pc:docMk/>
          <pc:sldMk cId="2691174176" sldId="418"/>
        </pc:sldMkLst>
      </pc:sldChg>
      <pc:sldChg chg="addSp del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2966819993" sldId="418"/>
        </pc:sldMkLst>
        <pc:spChg chg="del">
          <ac:chgData name="Juliane Bauer" userId="185ca497-70ec-4a25-a03e-5bb5ab4bf1e4" providerId="ADAL" clId="{FD87E423-1E10-4627-B79E-39F5DAA23E4B}" dt="2025-02-14T12:56:34.617" v="3987" actId="478"/>
          <ac:spMkLst>
            <pc:docMk/>
            <pc:sldMk cId="2966819993" sldId="418"/>
            <ac:spMk id="4" creationId="{64BD0AAB-EC63-8E30-2B3B-312FB1DDDB4A}"/>
          </ac:spMkLst>
        </pc:spChg>
        <pc:spChg chg="del">
          <ac:chgData name="Juliane Bauer" userId="185ca497-70ec-4a25-a03e-5bb5ab4bf1e4" providerId="ADAL" clId="{FD87E423-1E10-4627-B79E-39F5DAA23E4B}" dt="2025-02-14T12:56:32.042" v="3986" actId="478"/>
          <ac:spMkLst>
            <pc:docMk/>
            <pc:sldMk cId="2966819993" sldId="418"/>
            <ac:spMk id="5" creationId="{86BB4894-301C-6A12-DEFD-772299818638}"/>
          </ac:spMkLst>
        </pc:spChg>
        <pc:spChg chg="del mod">
          <ac:chgData name="Juliane Bauer" userId="185ca497-70ec-4a25-a03e-5bb5ab4bf1e4" providerId="ADAL" clId="{FD87E423-1E10-4627-B79E-39F5DAA23E4B}" dt="2025-02-14T12:56:06.173" v="3966" actId="478"/>
          <ac:spMkLst>
            <pc:docMk/>
            <pc:sldMk cId="2966819993" sldId="418"/>
            <ac:spMk id="7" creationId="{3BA7BC2D-644C-1419-2B48-A7FCA357D202}"/>
          </ac:spMkLst>
        </pc:spChg>
        <pc:spChg chg="add del mod">
          <ac:chgData name="Juliane Bauer" userId="185ca497-70ec-4a25-a03e-5bb5ab4bf1e4" providerId="ADAL" clId="{FD87E423-1E10-4627-B79E-39F5DAA23E4B}" dt="2025-02-14T12:54:23.383" v="3944" actId="478"/>
          <ac:spMkLst>
            <pc:docMk/>
            <pc:sldMk cId="2966819993" sldId="418"/>
            <ac:spMk id="8" creationId="{B5ACB328-65B4-EC4C-C84D-31EDFC8EAE6C}"/>
          </ac:spMkLst>
        </pc:spChg>
        <pc:spChg chg="add del">
          <ac:chgData name="Juliane Bauer" userId="185ca497-70ec-4a25-a03e-5bb5ab4bf1e4" providerId="ADAL" clId="{FD87E423-1E10-4627-B79E-39F5DAA23E4B}" dt="2025-02-14T12:54:54.798" v="3953" actId="478"/>
          <ac:spMkLst>
            <pc:docMk/>
            <pc:sldMk cId="2966819993" sldId="418"/>
            <ac:spMk id="10" creationId="{5CC71ACD-563A-540A-E90F-9A9DC888042B}"/>
          </ac:spMkLst>
        </pc:spChg>
        <pc:spChg chg="add del mod">
          <ac:chgData name="Juliane Bauer" userId="185ca497-70ec-4a25-a03e-5bb5ab4bf1e4" providerId="ADAL" clId="{FD87E423-1E10-4627-B79E-39F5DAA23E4B}" dt="2025-02-14T12:56:13.107" v="3968" actId="478"/>
          <ac:spMkLst>
            <pc:docMk/>
            <pc:sldMk cId="2966819993" sldId="418"/>
            <ac:spMk id="11" creationId="{CBE0067F-29E3-CD74-7E2D-F6C77C151205}"/>
          </ac:spMkLst>
        </pc:spChg>
        <pc:spChg chg="add mod">
          <ac:chgData name="Juliane Bauer" userId="185ca497-70ec-4a25-a03e-5bb5ab4bf1e4" providerId="ADAL" clId="{FD87E423-1E10-4627-B79E-39F5DAA23E4B}" dt="2025-02-14T12:56:20.798" v="3969" actId="1076"/>
          <ac:spMkLst>
            <pc:docMk/>
            <pc:sldMk cId="2966819993" sldId="418"/>
            <ac:spMk id="12" creationId="{1B56E3C3-B74E-6253-086C-1A83B14131FD}"/>
          </ac:spMkLst>
        </pc:spChg>
        <pc:spChg chg="add mod">
          <ac:chgData name="Juliane Bauer" userId="185ca497-70ec-4a25-a03e-5bb5ab4bf1e4" providerId="ADAL" clId="{FD87E423-1E10-4627-B79E-39F5DAA23E4B}" dt="2025-02-14T12:55:31.974" v="3960"/>
          <ac:spMkLst>
            <pc:docMk/>
            <pc:sldMk cId="2966819993" sldId="418"/>
            <ac:spMk id="14" creationId="{7F6DF9DD-375F-FC67-FAD7-20FB06415EB0}"/>
          </ac:spMkLst>
        </pc:spChg>
        <pc:spChg chg="add mod">
          <ac:chgData name="Juliane Bauer" userId="185ca497-70ec-4a25-a03e-5bb5ab4bf1e4" providerId="ADAL" clId="{FD87E423-1E10-4627-B79E-39F5DAA23E4B}" dt="2025-02-14T12:55:31.974" v="3960"/>
          <ac:spMkLst>
            <pc:docMk/>
            <pc:sldMk cId="2966819993" sldId="418"/>
            <ac:spMk id="15" creationId="{8B554609-0A38-11AA-CC5D-AB7DB589F4DE}"/>
          </ac:spMkLst>
        </pc:spChg>
        <pc:spChg chg="add mod">
          <ac:chgData name="Juliane Bauer" userId="185ca497-70ec-4a25-a03e-5bb5ab4bf1e4" providerId="ADAL" clId="{FD87E423-1E10-4627-B79E-39F5DAA23E4B}" dt="2025-02-14T12:59:55.142" v="4046"/>
          <ac:spMkLst>
            <pc:docMk/>
            <pc:sldMk cId="2966819993" sldId="418"/>
            <ac:spMk id="16" creationId="{A834FC22-4F53-5448-1CBD-5EC8EC315920}"/>
          </ac:spMkLst>
        </pc:spChg>
        <pc:spChg chg="del">
          <ac:chgData name="Juliane Bauer" userId="185ca497-70ec-4a25-a03e-5bb5ab4bf1e4" providerId="ADAL" clId="{FD87E423-1E10-4627-B79E-39F5DAA23E4B}" dt="2025-02-14T12:54:09.017" v="3929" actId="478"/>
          <ac:spMkLst>
            <pc:docMk/>
            <pc:sldMk cId="2966819993" sldId="418"/>
            <ac:spMk id="69" creationId="{B7FB7E1D-1330-5F7B-D890-8D0F8DF390F4}"/>
          </ac:spMkLst>
        </pc:spChg>
        <pc:spChg chg="del">
          <ac:chgData name="Juliane Bauer" userId="185ca497-70ec-4a25-a03e-5bb5ab4bf1e4" providerId="ADAL" clId="{FD87E423-1E10-4627-B79E-39F5DAA23E4B}" dt="2025-02-14T12:54:10.376" v="3930" actId="478"/>
          <ac:spMkLst>
            <pc:docMk/>
            <pc:sldMk cId="2966819993" sldId="418"/>
            <ac:spMk id="70" creationId="{2FB5C388-AE4F-9CBE-3B37-EE79240B330F}"/>
          </ac:spMkLst>
        </pc:spChg>
        <pc:spChg chg="del">
          <ac:chgData name="Juliane Bauer" userId="185ca497-70ec-4a25-a03e-5bb5ab4bf1e4" providerId="ADAL" clId="{FD87E423-1E10-4627-B79E-39F5DAA23E4B}" dt="2025-02-14T12:54:31.810" v="3950" actId="478"/>
          <ac:spMkLst>
            <pc:docMk/>
            <pc:sldMk cId="2966819993" sldId="418"/>
            <ac:spMk id="71" creationId="{9A1473DC-33E3-DE58-0068-B907D2CB61E7}"/>
          </ac:spMkLst>
        </pc:spChg>
        <pc:spChg chg="del">
          <ac:chgData name="Juliane Bauer" userId="185ca497-70ec-4a25-a03e-5bb5ab4bf1e4" providerId="ADAL" clId="{FD87E423-1E10-4627-B79E-39F5DAA23E4B}" dt="2025-02-14T12:54:13.544" v="3933" actId="478"/>
          <ac:spMkLst>
            <pc:docMk/>
            <pc:sldMk cId="2966819993" sldId="418"/>
            <ac:spMk id="77" creationId="{AB8CF300-0B6B-6154-7EA3-FB9FBB6514DC}"/>
          </ac:spMkLst>
        </pc:spChg>
        <pc:spChg chg="del">
          <ac:chgData name="Juliane Bauer" userId="185ca497-70ec-4a25-a03e-5bb5ab4bf1e4" providerId="ADAL" clId="{FD87E423-1E10-4627-B79E-39F5DAA23E4B}" dt="2025-02-14T12:54:11.360" v="3931" actId="478"/>
          <ac:spMkLst>
            <pc:docMk/>
            <pc:sldMk cId="2966819993" sldId="418"/>
            <ac:spMk id="78" creationId="{CB7C76F1-D5B3-D0A9-6343-031EC7708ECC}"/>
          </ac:spMkLst>
        </pc:spChg>
        <pc:spChg chg="del">
          <ac:chgData name="Juliane Bauer" userId="185ca497-70ec-4a25-a03e-5bb5ab4bf1e4" providerId="ADAL" clId="{FD87E423-1E10-4627-B79E-39F5DAA23E4B}" dt="2025-02-14T12:54:30.570" v="3949" actId="478"/>
          <ac:spMkLst>
            <pc:docMk/>
            <pc:sldMk cId="2966819993" sldId="418"/>
            <ac:spMk id="79" creationId="{6A61E2BC-FF86-6B44-B019-DA48B580FFF7}"/>
          </ac:spMkLst>
        </pc:spChg>
        <pc:spChg chg="del">
          <ac:chgData name="Juliane Bauer" userId="185ca497-70ec-4a25-a03e-5bb5ab4bf1e4" providerId="ADAL" clId="{FD87E423-1E10-4627-B79E-39F5DAA23E4B}" dt="2025-02-14T12:54:18.201" v="3934" actId="478"/>
          <ac:spMkLst>
            <pc:docMk/>
            <pc:sldMk cId="2966819993" sldId="418"/>
            <ac:spMk id="83" creationId="{C926549B-207E-2DF7-D234-79557F7A93DE}"/>
          </ac:spMkLst>
        </pc:spChg>
        <pc:spChg chg="del">
          <ac:chgData name="Juliane Bauer" userId="185ca497-70ec-4a25-a03e-5bb5ab4bf1e4" providerId="ADAL" clId="{FD87E423-1E10-4627-B79E-39F5DAA23E4B}" dt="2025-02-14T12:54:12.241" v="3932" actId="478"/>
          <ac:spMkLst>
            <pc:docMk/>
            <pc:sldMk cId="2966819993" sldId="418"/>
            <ac:spMk id="84" creationId="{BD400591-FDCD-D1B7-616F-2B1A745D1674}"/>
          </ac:spMkLst>
        </pc:spChg>
        <pc:spChg chg="del">
          <ac:chgData name="Juliane Bauer" userId="185ca497-70ec-4a25-a03e-5bb5ab4bf1e4" providerId="ADAL" clId="{FD87E423-1E10-4627-B79E-39F5DAA23E4B}" dt="2025-02-14T12:54:33.449" v="3951" actId="478"/>
          <ac:spMkLst>
            <pc:docMk/>
            <pc:sldMk cId="2966819993" sldId="418"/>
            <ac:spMk id="85" creationId="{4DBA45ED-8CC9-2510-CF59-AC8BF417E1AA}"/>
          </ac:spMkLst>
        </pc:spChg>
        <pc:spChg chg="mod">
          <ac:chgData name="Juliane Bauer" userId="185ca497-70ec-4a25-a03e-5bb5ab4bf1e4" providerId="ADAL" clId="{FD87E423-1E10-4627-B79E-39F5DAA23E4B}" dt="2025-02-14T12:54:19.676" v="3941"/>
          <ac:spMkLst>
            <pc:docMk/>
            <pc:sldMk cId="2966819993" sldId="418"/>
            <ac:spMk id="87" creationId="{884711D1-EFD4-9EA3-1B0E-064DD0231FDA}"/>
          </ac:spMkLst>
        </pc:spChg>
        <pc:spChg chg="mod">
          <ac:chgData name="Juliane Bauer" userId="185ca497-70ec-4a25-a03e-5bb5ab4bf1e4" providerId="ADAL" clId="{FD87E423-1E10-4627-B79E-39F5DAA23E4B}" dt="2025-02-14T12:54:18.732" v="3937"/>
          <ac:spMkLst>
            <pc:docMk/>
            <pc:sldMk cId="2966819993" sldId="418"/>
            <ac:spMk id="90" creationId="{58884AB7-9130-EA08-AE67-65811B0A335B}"/>
          </ac:spMkLst>
        </pc:spChg>
        <pc:spChg chg="mod">
          <ac:chgData name="Juliane Bauer" userId="185ca497-70ec-4a25-a03e-5bb5ab4bf1e4" providerId="ADAL" clId="{FD87E423-1E10-4627-B79E-39F5DAA23E4B}" dt="2025-02-14T12:54:24.307" v="3947"/>
          <ac:spMkLst>
            <pc:docMk/>
            <pc:sldMk cId="2966819993" sldId="418"/>
            <ac:spMk id="93" creationId="{83B3AC73-1135-EA48-9DFB-0FDAAC21F8A9}"/>
          </ac:spMkLst>
        </pc:spChg>
        <pc:grpChg chg="del mod">
          <ac:chgData name="Juliane Bauer" userId="185ca497-70ec-4a25-a03e-5bb5ab4bf1e4" providerId="ADAL" clId="{FD87E423-1E10-4627-B79E-39F5DAA23E4B}" dt="2025-02-14T12:54:19.855" v="3942" actId="478"/>
          <ac:grpSpMkLst>
            <pc:docMk/>
            <pc:sldMk cId="2966819993" sldId="418"/>
            <ac:grpSpMk id="86" creationId="{1C21085A-1C68-CAA5-275D-DB81AC2B5FC0}"/>
          </ac:grpSpMkLst>
        </pc:grpChg>
        <pc:grpChg chg="del mod">
          <ac:chgData name="Juliane Bauer" userId="185ca497-70ec-4a25-a03e-5bb5ab4bf1e4" providerId="ADAL" clId="{FD87E423-1E10-4627-B79E-39F5DAA23E4B}" dt="2025-02-14T12:54:18.992" v="3938" actId="478"/>
          <ac:grpSpMkLst>
            <pc:docMk/>
            <pc:sldMk cId="2966819993" sldId="418"/>
            <ac:grpSpMk id="89" creationId="{EA43CE49-B80B-EAF7-AAF2-E042F136B552}"/>
          </ac:grpSpMkLst>
        </pc:grpChg>
        <pc:grpChg chg="del mod">
          <ac:chgData name="Juliane Bauer" userId="185ca497-70ec-4a25-a03e-5bb5ab4bf1e4" providerId="ADAL" clId="{FD87E423-1E10-4627-B79E-39F5DAA23E4B}" dt="2025-02-14T12:54:24.879" v="3948" actId="478"/>
          <ac:grpSpMkLst>
            <pc:docMk/>
            <pc:sldMk cId="2966819993" sldId="418"/>
            <ac:grpSpMk id="92" creationId="{82E827BC-DC31-F646-E7FD-FB272C43D9FB}"/>
          </ac:grpSpMkLst>
        </pc:grpChg>
        <pc:picChg chg="add del">
          <ac:chgData name="Juliane Bauer" userId="185ca497-70ec-4a25-a03e-5bb5ab4bf1e4" providerId="ADAL" clId="{FD87E423-1E10-4627-B79E-39F5DAA23E4B}" dt="2025-02-14T12:54:23.383" v="3944" actId="478"/>
          <ac:picMkLst>
            <pc:docMk/>
            <pc:sldMk cId="2966819993" sldId="418"/>
            <ac:picMk id="13" creationId="{E3BF4843-548F-D223-4F83-4806FCA17D58}"/>
          </ac:picMkLst>
        </pc:picChg>
        <pc:picChg chg="mod">
          <ac:chgData name="Juliane Bauer" userId="185ca497-70ec-4a25-a03e-5bb5ab4bf1e4" providerId="ADAL" clId="{FD87E423-1E10-4627-B79E-39F5DAA23E4B}" dt="2025-02-14T12:54:19.676" v="3940"/>
          <ac:picMkLst>
            <pc:docMk/>
            <pc:sldMk cId="2966819993" sldId="418"/>
            <ac:picMk id="88" creationId="{5935895A-AC61-B299-7AED-5A31CECD20AB}"/>
          </ac:picMkLst>
        </pc:picChg>
        <pc:picChg chg="mod">
          <ac:chgData name="Juliane Bauer" userId="185ca497-70ec-4a25-a03e-5bb5ab4bf1e4" providerId="ADAL" clId="{FD87E423-1E10-4627-B79E-39F5DAA23E4B}" dt="2025-02-14T12:54:18.732" v="3936"/>
          <ac:picMkLst>
            <pc:docMk/>
            <pc:sldMk cId="2966819993" sldId="418"/>
            <ac:picMk id="91" creationId="{45A0820E-B4E7-6C0B-8015-6DC755C6FE59}"/>
          </ac:picMkLst>
        </pc:picChg>
        <pc:picChg chg="mod">
          <ac:chgData name="Juliane Bauer" userId="185ca497-70ec-4a25-a03e-5bb5ab4bf1e4" providerId="ADAL" clId="{FD87E423-1E10-4627-B79E-39F5DAA23E4B}" dt="2025-02-14T12:54:24.306" v="3946"/>
          <ac:picMkLst>
            <pc:docMk/>
            <pc:sldMk cId="2966819993" sldId="418"/>
            <ac:picMk id="94" creationId="{BAE2799B-91C8-7767-533F-C46475BE0D72}"/>
          </ac:picMkLst>
        </pc:picChg>
      </pc:sldChg>
      <pc:sldChg chg="addSp delSp modSp add del mod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2135225232" sldId="419"/>
        </pc:sldMkLst>
        <pc:spChg chg="add mod">
          <ac:chgData name="Juliane Bauer" userId="185ca497-70ec-4a25-a03e-5bb5ab4bf1e4" providerId="ADAL" clId="{FD87E423-1E10-4627-B79E-39F5DAA23E4B}" dt="2025-02-14T13:00:45.208" v="4077" actId="1076"/>
          <ac:spMkLst>
            <pc:docMk/>
            <pc:sldMk cId="2135225232" sldId="419"/>
            <ac:spMk id="2" creationId="{A8C6F9F0-6382-D918-6626-945B7B3A753F}"/>
          </ac:spMkLst>
        </pc:spChg>
        <pc:spChg chg="mod">
          <ac:chgData name="Juliane Bauer" userId="185ca497-70ec-4a25-a03e-5bb5ab4bf1e4" providerId="ADAL" clId="{FD87E423-1E10-4627-B79E-39F5DAA23E4B}" dt="2025-02-14T13:00:34.211" v="4076" actId="20577"/>
          <ac:spMkLst>
            <pc:docMk/>
            <pc:sldMk cId="2135225232" sldId="419"/>
            <ac:spMk id="11" creationId="{CBE0067F-29E3-CD74-7E2D-F6C77C151205}"/>
          </ac:spMkLst>
        </pc:spChg>
        <pc:spChg chg="del">
          <ac:chgData name="Juliane Bauer" userId="185ca497-70ec-4a25-a03e-5bb5ab4bf1e4" providerId="ADAL" clId="{FD87E423-1E10-4627-B79E-39F5DAA23E4B}" dt="2025-02-14T12:56:44.797" v="3988" actId="478"/>
          <ac:spMkLst>
            <pc:docMk/>
            <pc:sldMk cId="2135225232" sldId="419"/>
            <ac:spMk id="12" creationId="{1B56E3C3-B74E-6253-086C-1A83B14131FD}"/>
          </ac:spMkLst>
        </pc:spChg>
        <pc:picChg chg="mod">
          <ac:chgData name="Juliane Bauer" userId="185ca497-70ec-4a25-a03e-5bb5ab4bf1e4" providerId="ADAL" clId="{FD87E423-1E10-4627-B79E-39F5DAA23E4B}" dt="2025-02-14T12:58:30.856" v="4007" actId="1076"/>
          <ac:picMkLst>
            <pc:docMk/>
            <pc:sldMk cId="2135225232" sldId="419"/>
            <ac:picMk id="13" creationId="{E3BF4843-548F-D223-4F83-4806FCA17D58}"/>
          </ac:picMkLst>
        </pc:picChg>
      </pc:sldChg>
      <pc:sldChg chg="add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1539942395" sldId="420"/>
        </pc:sldMkLst>
        <pc:spChg chg="add mod">
          <ac:chgData name="Juliane Bauer" userId="185ca497-70ec-4a25-a03e-5bb5ab4bf1e4" providerId="ADAL" clId="{FD87E423-1E10-4627-B79E-39F5DAA23E4B}" dt="2025-02-14T12:59:56.726" v="4051"/>
          <ac:spMkLst>
            <pc:docMk/>
            <pc:sldMk cId="1539942395" sldId="420"/>
            <ac:spMk id="2" creationId="{34C274F2-5D2A-E460-4611-75F6F02C3DB5}"/>
          </ac:spMkLst>
        </pc:spChg>
        <pc:spChg chg="mod">
          <ac:chgData name="Juliane Bauer" userId="185ca497-70ec-4a25-a03e-5bb5ab4bf1e4" providerId="ADAL" clId="{FD87E423-1E10-4627-B79E-39F5DAA23E4B}" dt="2025-02-14T12:59:41.361" v="4037" actId="20577"/>
          <ac:spMkLst>
            <pc:docMk/>
            <pc:sldMk cId="1539942395" sldId="420"/>
            <ac:spMk id="12" creationId="{1B56E3C3-B74E-6253-086C-1A83B14131FD}"/>
          </ac:spMkLst>
        </pc:spChg>
        <pc:picChg chg="add mod">
          <ac:chgData name="Juliane Bauer" userId="185ca497-70ec-4a25-a03e-5bb5ab4bf1e4" providerId="ADAL" clId="{FD87E423-1E10-4627-B79E-39F5DAA23E4B}" dt="2025-02-14T13:00:05.090" v="4057"/>
          <ac:picMkLst>
            <pc:docMk/>
            <pc:sldMk cId="1539942395" sldId="420"/>
            <ac:picMk id="4" creationId="{B8C01DE5-0C4D-7182-A469-7E62F3E2A5E6}"/>
          </ac:picMkLst>
        </pc:picChg>
      </pc:sldChg>
      <pc:sldChg chg="addSp delSp modSp add del mod modAnim">
        <pc:chgData name="Juliane Bauer" userId="185ca497-70ec-4a25-a03e-5bb5ab4bf1e4" providerId="ADAL" clId="{FD87E423-1E10-4627-B79E-39F5DAA23E4B}" dt="2025-02-14T14:21:10.574" v="5635" actId="47"/>
        <pc:sldMkLst>
          <pc:docMk/>
          <pc:sldMk cId="3827714306" sldId="421"/>
        </pc:sldMkLst>
        <pc:spChg chg="mod">
          <ac:chgData name="Juliane Bauer" userId="185ca497-70ec-4a25-a03e-5bb5ab4bf1e4" providerId="ADAL" clId="{FD87E423-1E10-4627-B79E-39F5DAA23E4B}" dt="2025-02-14T13:01:02.253" v="4095" actId="20577"/>
          <ac:spMkLst>
            <pc:docMk/>
            <pc:sldMk cId="3827714306" sldId="421"/>
            <ac:spMk id="2" creationId="{A8C6F9F0-6382-D918-6626-945B7B3A753F}"/>
          </ac:spMkLst>
        </pc:spChg>
        <pc:spChg chg="del mod">
          <ac:chgData name="Juliane Bauer" userId="185ca497-70ec-4a25-a03e-5bb5ab4bf1e4" providerId="ADAL" clId="{FD87E423-1E10-4627-B79E-39F5DAA23E4B}" dt="2025-02-14T13:29:38.394" v="4300" actId="21"/>
          <ac:spMkLst>
            <pc:docMk/>
            <pc:sldMk cId="3827714306" sldId="421"/>
            <ac:spMk id="7" creationId="{3BA7BC2D-644C-1419-2B48-A7FCA357D202}"/>
          </ac:spMkLst>
        </pc:spChg>
        <pc:spChg chg="add del mod">
          <ac:chgData name="Juliane Bauer" userId="185ca497-70ec-4a25-a03e-5bb5ab4bf1e4" providerId="ADAL" clId="{FD87E423-1E10-4627-B79E-39F5DAA23E4B}" dt="2025-02-14T13:21:54.994" v="4142" actId="21"/>
          <ac:spMkLst>
            <pc:docMk/>
            <pc:sldMk cId="3827714306" sldId="421"/>
            <ac:spMk id="8" creationId="{9F74E668-2838-D96E-E5E4-DFA9736F6ACA}"/>
          </ac:spMkLst>
        </pc:spChg>
        <pc:spChg chg="add del mod">
          <ac:chgData name="Juliane Bauer" userId="185ca497-70ec-4a25-a03e-5bb5ab4bf1e4" providerId="ADAL" clId="{FD87E423-1E10-4627-B79E-39F5DAA23E4B}" dt="2025-02-14T13:21:54.994" v="4142" actId="21"/>
          <ac:spMkLst>
            <pc:docMk/>
            <pc:sldMk cId="3827714306" sldId="421"/>
            <ac:spMk id="9" creationId="{856F4462-88A0-0156-93E1-9EDC30A96D9E}"/>
          </ac:spMkLst>
        </pc:spChg>
        <pc:spChg chg="add del mod">
          <ac:chgData name="Juliane Bauer" userId="185ca497-70ec-4a25-a03e-5bb5ab4bf1e4" providerId="ADAL" clId="{FD87E423-1E10-4627-B79E-39F5DAA23E4B}" dt="2025-02-14T13:21:54.994" v="4142" actId="21"/>
          <ac:spMkLst>
            <pc:docMk/>
            <pc:sldMk cId="3827714306" sldId="421"/>
            <ac:spMk id="10" creationId="{AF3A47AD-1A5A-33C1-FCA3-9150B629B672}"/>
          </ac:spMkLst>
        </pc:spChg>
        <pc:spChg chg="mod">
          <ac:chgData name="Juliane Bauer" userId="185ca497-70ec-4a25-a03e-5bb5ab4bf1e4" providerId="ADAL" clId="{FD87E423-1E10-4627-B79E-39F5DAA23E4B}" dt="2025-02-14T13:02:34.606" v="4117" actId="5793"/>
          <ac:spMkLst>
            <pc:docMk/>
            <pc:sldMk cId="3827714306" sldId="421"/>
            <ac:spMk id="11" creationId="{CBE0067F-29E3-CD74-7E2D-F6C77C151205}"/>
          </ac:spMkLst>
        </pc:spChg>
        <pc:spChg chg="add mod">
          <ac:chgData name="Juliane Bauer" userId="185ca497-70ec-4a25-a03e-5bb5ab4bf1e4" providerId="ADAL" clId="{FD87E423-1E10-4627-B79E-39F5DAA23E4B}" dt="2025-02-14T13:29:38.394" v="4300" actId="21"/>
          <ac:spMkLst>
            <pc:docMk/>
            <pc:sldMk cId="3827714306" sldId="421"/>
            <ac:spMk id="14" creationId="{04F05F6B-A52D-EF59-9262-3403EAFC459A}"/>
          </ac:spMkLst>
        </pc:spChg>
      </pc:sldChg>
      <pc:sldChg chg="modSp add del mod">
        <pc:chgData name="Juliane Bauer" userId="185ca497-70ec-4a25-a03e-5bb5ab4bf1e4" providerId="ADAL" clId="{FD87E423-1E10-4627-B79E-39F5DAA23E4B}" dt="2025-02-14T13:00:51.075" v="4078" actId="2696"/>
        <pc:sldMkLst>
          <pc:docMk/>
          <pc:sldMk cId="3936266887" sldId="421"/>
        </pc:sldMkLst>
        <pc:spChg chg="mod">
          <ac:chgData name="Juliane Bauer" userId="185ca497-70ec-4a25-a03e-5bb5ab4bf1e4" providerId="ADAL" clId="{FD87E423-1E10-4627-B79E-39F5DAA23E4B}" dt="2025-02-14T13:00:13.444" v="4062" actId="20577"/>
          <ac:spMkLst>
            <pc:docMk/>
            <pc:sldMk cId="3936266887" sldId="421"/>
            <ac:spMk id="2" creationId="{A8C6F9F0-6382-D918-6626-945B7B3A753F}"/>
          </ac:spMkLst>
        </pc:spChg>
        <pc:spChg chg="mod">
          <ac:chgData name="Juliane Bauer" userId="185ca497-70ec-4a25-a03e-5bb5ab4bf1e4" providerId="ADAL" clId="{FD87E423-1E10-4627-B79E-39F5DAA23E4B}" dt="2025-02-14T13:00:18.910" v="4074" actId="20577"/>
          <ac:spMkLst>
            <pc:docMk/>
            <pc:sldMk cId="3936266887" sldId="421"/>
            <ac:spMk id="7" creationId="{3BA7BC2D-644C-1419-2B48-A7FCA357D202}"/>
          </ac:spMkLst>
        </pc:spChg>
      </pc:sldChg>
      <pc:sldChg chg="del">
        <pc:chgData name="Juliane Bauer" userId="185ca497-70ec-4a25-a03e-5bb5ab4bf1e4" providerId="ADAL" clId="{FD87E423-1E10-4627-B79E-39F5DAA23E4B}" dt="2025-02-14T13:21:19.443" v="4128" actId="2696"/>
        <pc:sldMkLst>
          <pc:docMk/>
          <pc:sldMk cId="1620261380" sldId="422"/>
        </pc:sldMkLst>
      </pc:sldChg>
      <pc:sldChg chg="addSp delSp modSp add del mod modNotes">
        <pc:chgData name="Juliane Bauer" userId="185ca497-70ec-4a25-a03e-5bb5ab4bf1e4" providerId="ADAL" clId="{FD87E423-1E10-4627-B79E-39F5DAA23E4B}" dt="2025-02-14T14:21:10.574" v="5635" actId="47"/>
        <pc:sldMkLst>
          <pc:docMk/>
          <pc:sldMk cId="4086304098" sldId="423"/>
        </pc:sldMkLst>
        <pc:spChg chg="add del mod">
          <ac:chgData name="Juliane Bauer" userId="185ca497-70ec-4a25-a03e-5bb5ab4bf1e4" providerId="ADAL" clId="{FD87E423-1E10-4627-B79E-39F5DAA23E4B}" dt="2025-02-14T13:35:39.511" v="4397" actId="478"/>
          <ac:spMkLst>
            <pc:docMk/>
            <pc:sldMk cId="4086304098" sldId="423"/>
            <ac:spMk id="3" creationId="{97FC80A4-2B3A-331C-7447-83259956E7E0}"/>
          </ac:spMkLst>
        </pc:spChg>
        <pc:spChg chg="mod">
          <ac:chgData name="Juliane Bauer" userId="185ca497-70ec-4a25-a03e-5bb5ab4bf1e4" providerId="ADAL" clId="{FD87E423-1E10-4627-B79E-39F5DAA23E4B}" dt="2025-02-14T13:35:48.854" v="4399" actId="14100"/>
          <ac:spMkLst>
            <pc:docMk/>
            <pc:sldMk cId="4086304098" sldId="423"/>
            <ac:spMk id="4" creationId="{2098C416-4733-4D94-B10D-026E52E16223}"/>
          </ac:spMkLst>
        </pc:spChg>
        <pc:spChg chg="del">
          <ac:chgData name="Juliane Bauer" userId="185ca497-70ec-4a25-a03e-5bb5ab4bf1e4" providerId="ADAL" clId="{FD87E423-1E10-4627-B79E-39F5DAA23E4B}" dt="2025-02-14T13:35:19.263" v="4362" actId="478"/>
          <ac:spMkLst>
            <pc:docMk/>
            <pc:sldMk cId="4086304098" sldId="423"/>
            <ac:spMk id="5" creationId="{8B7A94F5-D6FA-4778-B58F-A062218E0A76}"/>
          </ac:spMkLst>
        </pc:spChg>
        <pc:spChg chg="mod">
          <ac:chgData name="Juliane Bauer" userId="185ca497-70ec-4a25-a03e-5bb5ab4bf1e4" providerId="ADAL" clId="{FD87E423-1E10-4627-B79E-39F5DAA23E4B}" dt="2025-02-14T13:35:29.469" v="4383" actId="1076"/>
          <ac:spMkLst>
            <pc:docMk/>
            <pc:sldMk cId="4086304098" sldId="423"/>
            <ac:spMk id="6" creationId="{52205788-99C0-4E93-8342-A8B1FAAD7BDE}"/>
          </ac:spMkLst>
        </pc:spChg>
        <pc:spChg chg="mod">
          <ac:chgData name="Juliane Bauer" userId="185ca497-70ec-4a25-a03e-5bb5ab4bf1e4" providerId="ADAL" clId="{FD87E423-1E10-4627-B79E-39F5DAA23E4B}" dt="2025-02-14T13:35:33.847" v="4396" actId="1076"/>
          <ac:spMkLst>
            <pc:docMk/>
            <pc:sldMk cId="4086304098" sldId="423"/>
            <ac:spMk id="18" creationId="{18CEBDB5-2EFA-2BFD-41D8-54A930B735CF}"/>
          </ac:spMkLst>
        </pc:spChg>
        <pc:picChg chg="mod">
          <ac:chgData name="Juliane Bauer" userId="185ca497-70ec-4a25-a03e-5bb5ab4bf1e4" providerId="ADAL" clId="{FD87E423-1E10-4627-B79E-39F5DAA23E4B}" dt="2025-02-14T13:35:12.686" v="4360" actId="1076"/>
          <ac:picMkLst>
            <pc:docMk/>
            <pc:sldMk cId="4086304098" sldId="423"/>
            <ac:picMk id="8" creationId="{B494E4D3-732F-49F7-A696-8ABC847C4492}"/>
          </ac:picMkLst>
        </pc:picChg>
      </pc:sldChg>
      <pc:sldChg chg="add del modNotes">
        <pc:chgData name="Juliane Bauer" userId="185ca497-70ec-4a25-a03e-5bb5ab4bf1e4" providerId="ADAL" clId="{FD87E423-1E10-4627-B79E-39F5DAA23E4B}" dt="2025-02-14T13:21:46.699" v="4141" actId="2696"/>
        <pc:sldMkLst>
          <pc:docMk/>
          <pc:sldMk cId="1861689949" sldId="424"/>
        </pc:sldMkLst>
      </pc:sldChg>
      <pc:sldChg chg="addSp delSp modSp add del mod modAnim modNotes">
        <pc:chgData name="Juliane Bauer" userId="185ca497-70ec-4a25-a03e-5bb5ab4bf1e4" providerId="ADAL" clId="{FD87E423-1E10-4627-B79E-39F5DAA23E4B}" dt="2025-02-14T14:21:10.574" v="5635" actId="47"/>
        <pc:sldMkLst>
          <pc:docMk/>
          <pc:sldMk cId="3221631094" sldId="425"/>
        </pc:sldMkLst>
        <pc:spChg chg="del">
          <ac:chgData name="Juliane Bauer" userId="185ca497-70ec-4a25-a03e-5bb5ab4bf1e4" providerId="ADAL" clId="{FD87E423-1E10-4627-B79E-39F5DAA23E4B}" dt="2025-02-14T13:22:24.185" v="4212" actId="478"/>
          <ac:spMkLst>
            <pc:docMk/>
            <pc:sldMk cId="3221631094" sldId="425"/>
            <ac:spMk id="3" creationId="{1924311E-04F7-4B4B-BAB2-F6048970696C}"/>
          </ac:spMkLst>
        </pc:spChg>
        <pc:spChg chg="mod">
          <ac:chgData name="Juliane Bauer" userId="185ca497-70ec-4a25-a03e-5bb5ab4bf1e4" providerId="ADAL" clId="{FD87E423-1E10-4627-B79E-39F5DAA23E4B}" dt="2025-02-14T13:21:39.144" v="4138" actId="207"/>
          <ac:spMkLst>
            <pc:docMk/>
            <pc:sldMk cId="3221631094" sldId="425"/>
            <ac:spMk id="4" creationId="{907A41A2-4D76-8071-970D-50D07D530880}"/>
          </ac:spMkLst>
        </pc:spChg>
        <pc:spChg chg="mod">
          <ac:chgData name="Juliane Bauer" userId="185ca497-70ec-4a25-a03e-5bb5ab4bf1e4" providerId="ADAL" clId="{FD87E423-1E10-4627-B79E-39F5DAA23E4B}" dt="2025-02-14T13:21:39.147" v="4139" actId="207"/>
          <ac:spMkLst>
            <pc:docMk/>
            <pc:sldMk cId="3221631094" sldId="425"/>
            <ac:spMk id="5" creationId="{D4D62D9E-4F16-349D-CCBA-EE31DFEC5186}"/>
          </ac:spMkLst>
        </pc:spChg>
        <pc:spChg chg="del mod">
          <ac:chgData name="Juliane Bauer" userId="185ca497-70ec-4a25-a03e-5bb5ab4bf1e4" providerId="ADAL" clId="{FD87E423-1E10-4627-B79E-39F5DAA23E4B}" dt="2025-02-14T13:22:14.085" v="4184" actId="478"/>
          <ac:spMkLst>
            <pc:docMk/>
            <pc:sldMk cId="3221631094" sldId="425"/>
            <ac:spMk id="6" creationId="{6EED177A-4D16-3B42-946B-E32605B42739}"/>
          </ac:spMkLst>
        </pc:spChg>
        <pc:spChg chg="add mod">
          <ac:chgData name="Juliane Bauer" userId="185ca497-70ec-4a25-a03e-5bb5ab4bf1e4" providerId="ADAL" clId="{FD87E423-1E10-4627-B79E-39F5DAA23E4B}" dt="2025-02-14T13:27:02.215" v="4283"/>
          <ac:spMkLst>
            <pc:docMk/>
            <pc:sldMk cId="3221631094" sldId="425"/>
            <ac:spMk id="8" creationId="{9F74E668-2838-D96E-E5E4-DFA9736F6ACA}"/>
          </ac:spMkLst>
        </pc:spChg>
        <pc:spChg chg="add mod">
          <ac:chgData name="Juliane Bauer" userId="185ca497-70ec-4a25-a03e-5bb5ab4bf1e4" providerId="ADAL" clId="{FD87E423-1E10-4627-B79E-39F5DAA23E4B}" dt="2025-02-14T13:24:34.322" v="4250"/>
          <ac:spMkLst>
            <pc:docMk/>
            <pc:sldMk cId="3221631094" sldId="425"/>
            <ac:spMk id="9" creationId="{856F4462-88A0-0156-93E1-9EDC30A96D9E}"/>
          </ac:spMkLst>
        </pc:spChg>
        <pc:spChg chg="add mod">
          <ac:chgData name="Juliane Bauer" userId="185ca497-70ec-4a25-a03e-5bb5ab4bf1e4" providerId="ADAL" clId="{FD87E423-1E10-4627-B79E-39F5DAA23E4B}" dt="2025-02-14T13:22:01.229" v="4158" actId="1035"/>
          <ac:spMkLst>
            <pc:docMk/>
            <pc:sldMk cId="3221631094" sldId="425"/>
            <ac:spMk id="10" creationId="{AF3A47AD-1A5A-33C1-FCA3-9150B629B672}"/>
          </ac:spMkLst>
        </pc:spChg>
        <pc:spChg chg="add del mod">
          <ac:chgData name="Juliane Bauer" userId="185ca497-70ec-4a25-a03e-5bb5ab4bf1e4" providerId="ADAL" clId="{FD87E423-1E10-4627-B79E-39F5DAA23E4B}" dt="2025-02-14T13:22:16.805" v="4209" actId="478"/>
          <ac:spMkLst>
            <pc:docMk/>
            <pc:sldMk cId="3221631094" sldId="425"/>
            <ac:spMk id="12" creationId="{166971FB-E70B-3666-4A01-BE9FC43562F2}"/>
          </ac:spMkLst>
        </pc:spChg>
        <pc:spChg chg="add del mod">
          <ac:chgData name="Juliane Bauer" userId="185ca497-70ec-4a25-a03e-5bb5ab4bf1e4" providerId="ADAL" clId="{FD87E423-1E10-4627-B79E-39F5DAA23E4B}" dt="2025-02-14T13:22:25.869" v="4213" actId="478"/>
          <ac:spMkLst>
            <pc:docMk/>
            <pc:sldMk cId="3221631094" sldId="425"/>
            <ac:spMk id="14" creationId="{AE12B447-A7A5-3DBE-9A37-75C8A96DD1BE}"/>
          </ac:spMkLst>
        </pc:spChg>
        <pc:spChg chg="add mod">
          <ac:chgData name="Juliane Bauer" userId="185ca497-70ec-4a25-a03e-5bb5ab4bf1e4" providerId="ADAL" clId="{FD87E423-1E10-4627-B79E-39F5DAA23E4B}" dt="2025-02-14T13:22:37.210" v="4232"/>
          <ac:spMkLst>
            <pc:docMk/>
            <pc:sldMk cId="3221631094" sldId="425"/>
            <ac:spMk id="15" creationId="{297C60D3-2156-DED0-2DE5-6000CFC3E500}"/>
          </ac:spMkLst>
        </pc:spChg>
        <pc:spChg chg="del mod">
          <ac:chgData name="Juliane Bauer" userId="185ca497-70ec-4a25-a03e-5bb5ab4bf1e4" providerId="ADAL" clId="{FD87E423-1E10-4627-B79E-39F5DAA23E4B}" dt="2025-02-14T13:22:30.365" v="4231" actId="478"/>
          <ac:spMkLst>
            <pc:docMk/>
            <pc:sldMk cId="3221631094" sldId="425"/>
            <ac:spMk id="16" creationId="{42FBDE2D-5C55-D6CE-037D-8E2EB1CBB9BF}"/>
          </ac:spMkLst>
        </pc:spChg>
        <pc:spChg chg="add mod">
          <ac:chgData name="Juliane Bauer" userId="185ca497-70ec-4a25-a03e-5bb5ab4bf1e4" providerId="ADAL" clId="{FD87E423-1E10-4627-B79E-39F5DAA23E4B}" dt="2025-02-14T13:22:37.210" v="4232"/>
          <ac:spMkLst>
            <pc:docMk/>
            <pc:sldMk cId="3221631094" sldId="425"/>
            <ac:spMk id="18" creationId="{50EAE583-45CD-27C7-F82B-D0813324CCF7}"/>
          </ac:spMkLst>
        </pc:spChg>
        <pc:spChg chg="add mod">
          <ac:chgData name="Juliane Bauer" userId="185ca497-70ec-4a25-a03e-5bb5ab4bf1e4" providerId="ADAL" clId="{FD87E423-1E10-4627-B79E-39F5DAA23E4B}" dt="2025-02-14T13:22:37.210" v="4232"/>
          <ac:spMkLst>
            <pc:docMk/>
            <pc:sldMk cId="3221631094" sldId="425"/>
            <ac:spMk id="20" creationId="{B1444420-6DAE-E6F9-80CE-5B9A2C1482AD}"/>
          </ac:spMkLst>
        </pc:spChg>
        <pc:spChg chg="add mod">
          <ac:chgData name="Juliane Bauer" userId="185ca497-70ec-4a25-a03e-5bb5ab4bf1e4" providerId="ADAL" clId="{FD87E423-1E10-4627-B79E-39F5DAA23E4B}" dt="2025-02-14T13:34:57.672" v="4359" actId="403"/>
          <ac:spMkLst>
            <pc:docMk/>
            <pc:sldMk cId="3221631094" sldId="425"/>
            <ac:spMk id="21" creationId="{322A091E-BD54-417A-D9D5-268A7EB234A0}"/>
          </ac:spMkLst>
        </pc:spChg>
        <pc:spChg chg="add mod">
          <ac:chgData name="Juliane Bauer" userId="185ca497-70ec-4a25-a03e-5bb5ab4bf1e4" providerId="ADAL" clId="{FD87E423-1E10-4627-B79E-39F5DAA23E4B}" dt="2025-02-14T13:29:22.917" v="4298"/>
          <ac:spMkLst>
            <pc:docMk/>
            <pc:sldMk cId="3221631094" sldId="425"/>
            <ac:spMk id="22" creationId="{F1537585-8FA4-6AC5-90D3-6F39F97DC77E}"/>
          </ac:spMkLst>
        </pc:spChg>
        <pc:spChg chg="add mod">
          <ac:chgData name="Juliane Bauer" userId="185ca497-70ec-4a25-a03e-5bb5ab4bf1e4" providerId="ADAL" clId="{FD87E423-1E10-4627-B79E-39F5DAA23E4B}" dt="2025-02-14T13:34:45.846" v="4357" actId="20577"/>
          <ac:spMkLst>
            <pc:docMk/>
            <pc:sldMk cId="3221631094" sldId="425"/>
            <ac:spMk id="23" creationId="{3BA7BC2D-644C-1419-2B48-A7FCA357D202}"/>
          </ac:spMkLst>
        </pc:spChg>
        <pc:spChg chg="add mod">
          <ac:chgData name="Juliane Bauer" userId="185ca497-70ec-4a25-a03e-5bb5ab4bf1e4" providerId="ADAL" clId="{FD87E423-1E10-4627-B79E-39F5DAA23E4B}" dt="2025-02-14T13:33:31.978" v="4320" actId="207"/>
          <ac:spMkLst>
            <pc:docMk/>
            <pc:sldMk cId="3221631094" sldId="425"/>
            <ac:spMk id="24" creationId="{56F50CA2-6605-34A4-B6E4-7E9C26B04A1C}"/>
          </ac:spMkLst>
        </pc:spChg>
        <pc:picChg chg="add del">
          <ac:chgData name="Juliane Bauer" userId="185ca497-70ec-4a25-a03e-5bb5ab4bf1e4" providerId="ADAL" clId="{FD87E423-1E10-4627-B79E-39F5DAA23E4B}" dt="2025-02-14T13:22:20.619" v="4211" actId="478"/>
          <ac:picMkLst>
            <pc:docMk/>
            <pc:sldMk cId="3221631094" sldId="425"/>
            <ac:picMk id="11" creationId="{8A23C00C-0857-D349-BCC8-143C59B01F11}"/>
          </ac:picMkLst>
        </pc:picChg>
      </pc:sldChg>
      <pc:sldChg chg="modSp add del mod modNotes">
        <pc:chgData name="Juliane Bauer" userId="185ca497-70ec-4a25-a03e-5bb5ab4bf1e4" providerId="ADAL" clId="{FD87E423-1E10-4627-B79E-39F5DAA23E4B}" dt="2025-02-14T13:39:18.568" v="4609" actId="2696"/>
        <pc:sldMkLst>
          <pc:docMk/>
          <pc:sldMk cId="192670394" sldId="426"/>
        </pc:sldMkLst>
        <pc:spChg chg="mod">
          <ac:chgData name="Juliane Bauer" userId="185ca497-70ec-4a25-a03e-5bb5ab4bf1e4" providerId="ADAL" clId="{FD87E423-1E10-4627-B79E-39F5DAA23E4B}" dt="2025-02-14T13:36:42.888" v="4415" actId="20577"/>
          <ac:spMkLst>
            <pc:docMk/>
            <pc:sldMk cId="192670394" sldId="426"/>
            <ac:spMk id="4" creationId="{2098C416-4733-4D94-B10D-026E52E16223}"/>
          </ac:spMkLst>
        </pc:spChg>
        <pc:spChg chg="mod">
          <ac:chgData name="Juliane Bauer" userId="185ca497-70ec-4a25-a03e-5bb5ab4bf1e4" providerId="ADAL" clId="{FD87E423-1E10-4627-B79E-39F5DAA23E4B}" dt="2025-02-14T13:36:58.720" v="4459" actId="20577"/>
          <ac:spMkLst>
            <pc:docMk/>
            <pc:sldMk cId="192670394" sldId="426"/>
            <ac:spMk id="5" creationId="{8B7A94F5-D6FA-4778-B58F-A062218E0A76}"/>
          </ac:spMkLst>
        </pc:spChg>
        <pc:spChg chg="mod">
          <ac:chgData name="Juliane Bauer" userId="185ca497-70ec-4a25-a03e-5bb5ab4bf1e4" providerId="ADAL" clId="{FD87E423-1E10-4627-B79E-39F5DAA23E4B}" dt="2025-02-14T13:37:28.560" v="4575" actId="20577"/>
          <ac:spMkLst>
            <pc:docMk/>
            <pc:sldMk cId="192670394" sldId="426"/>
            <ac:spMk id="6" creationId="{52205788-99C0-4E93-8342-A8B1FAAD7BDE}"/>
          </ac:spMkLst>
        </pc:spChg>
      </pc:sldChg>
      <pc:sldChg chg="addSp modSp add del mod">
        <pc:chgData name="Juliane Bauer" userId="185ca497-70ec-4a25-a03e-5bb5ab4bf1e4" providerId="ADAL" clId="{FD87E423-1E10-4627-B79E-39F5DAA23E4B}" dt="2025-02-14T14:21:10.574" v="5635" actId="47"/>
        <pc:sldMkLst>
          <pc:docMk/>
          <pc:sldMk cId="3696388114" sldId="427"/>
        </pc:sldMkLst>
        <pc:spChg chg="add mod">
          <ac:chgData name="Juliane Bauer" userId="185ca497-70ec-4a25-a03e-5bb5ab4bf1e4" providerId="ADAL" clId="{FD87E423-1E10-4627-B79E-39F5DAA23E4B}" dt="2025-02-14T13:39:34.995" v="4610" actId="20577"/>
          <ac:spMkLst>
            <pc:docMk/>
            <pc:sldMk cId="3696388114" sldId="427"/>
            <ac:spMk id="2" creationId="{4F254517-B66D-4EBA-8477-FA39912C7C43}"/>
          </ac:spMkLst>
        </pc:spChg>
        <pc:spChg chg="mod">
          <ac:chgData name="Juliane Bauer" userId="185ca497-70ec-4a25-a03e-5bb5ab4bf1e4" providerId="ADAL" clId="{FD87E423-1E10-4627-B79E-39F5DAA23E4B}" dt="2025-02-14T13:39:37.164" v="4611" actId="20577"/>
          <ac:spMkLst>
            <pc:docMk/>
            <pc:sldMk cId="3696388114" sldId="427"/>
            <ac:spMk id="4" creationId="{2098C416-4733-4D94-B10D-026E52E16223}"/>
          </ac:spMkLst>
        </pc:spChg>
        <pc:spChg chg="mod">
          <ac:chgData name="Juliane Bauer" userId="185ca497-70ec-4a25-a03e-5bb5ab4bf1e4" providerId="ADAL" clId="{FD87E423-1E10-4627-B79E-39F5DAA23E4B}" dt="2025-02-14T13:39:14.671" v="4608" actId="1076"/>
          <ac:spMkLst>
            <pc:docMk/>
            <pc:sldMk cId="3696388114" sldId="427"/>
            <ac:spMk id="9" creationId="{07F1E8BD-7F16-DFB2-790D-71C4BEFB7433}"/>
          </ac:spMkLst>
        </pc:spChg>
      </pc:sldChg>
      <pc:sldChg chg="modSp add del mod modNotes">
        <pc:chgData name="Juliane Bauer" userId="185ca497-70ec-4a25-a03e-5bb5ab4bf1e4" providerId="ADAL" clId="{FD87E423-1E10-4627-B79E-39F5DAA23E4B}" dt="2025-02-14T14:21:05.181" v="5634" actId="47"/>
        <pc:sldMkLst>
          <pc:docMk/>
          <pc:sldMk cId="4062484800" sldId="428"/>
        </pc:sldMkLst>
        <pc:spChg chg="mod">
          <ac:chgData name="Juliane Bauer" userId="185ca497-70ec-4a25-a03e-5bb5ab4bf1e4" providerId="ADAL" clId="{FD87E423-1E10-4627-B79E-39F5DAA23E4B}" dt="2025-02-14T13:40:57.725" v="4703" actId="20577"/>
          <ac:spMkLst>
            <pc:docMk/>
            <pc:sldMk cId="4062484800" sldId="428"/>
            <ac:spMk id="3" creationId="{70FB5A50-ABD6-4F4B-B346-092A8E3CEA05}"/>
          </ac:spMkLst>
        </pc:spChg>
        <pc:spChg chg="mod">
          <ac:chgData name="Juliane Bauer" userId="185ca497-70ec-4a25-a03e-5bb5ab4bf1e4" providerId="ADAL" clId="{FD87E423-1E10-4627-B79E-39F5DAA23E4B}" dt="2025-02-14T13:57:37.407" v="5419" actId="14100"/>
          <ac:spMkLst>
            <pc:docMk/>
            <pc:sldMk cId="4062484800" sldId="428"/>
            <ac:spMk id="13" creationId="{117978BE-F4C4-B932-C907-FB18C32A13CD}"/>
          </ac:spMkLst>
        </pc:spChg>
        <pc:spChg chg="mod">
          <ac:chgData name="Juliane Bauer" userId="185ca497-70ec-4a25-a03e-5bb5ab4bf1e4" providerId="ADAL" clId="{FD87E423-1E10-4627-B79E-39F5DAA23E4B}" dt="2025-02-14T13:40:05.092" v="4616" actId="20577"/>
          <ac:spMkLst>
            <pc:docMk/>
            <pc:sldMk cId="4062484800" sldId="428"/>
            <ac:spMk id="17" creationId="{A78CE92E-1E7D-6C3A-646E-1ED97E3C291E}"/>
          </ac:spMkLst>
        </pc:spChg>
        <pc:picChg chg="mod">
          <ac:chgData name="Juliane Bauer" userId="185ca497-70ec-4a25-a03e-5bb5ab4bf1e4" providerId="ADAL" clId="{FD87E423-1E10-4627-B79E-39F5DAA23E4B}" dt="2025-02-14T13:57:37.407" v="5419" actId="14100"/>
          <ac:picMkLst>
            <pc:docMk/>
            <pc:sldMk cId="4062484800" sldId="428"/>
            <ac:picMk id="23" creationId="{928B7EAA-9C16-4216-8544-D5AFAD57C057}"/>
          </ac:picMkLst>
        </pc:picChg>
      </pc:sldChg>
      <pc:sldMasterChg chg="modSldLayout">
        <pc:chgData name="Juliane Bauer" userId="185ca497-70ec-4a25-a03e-5bb5ab4bf1e4" providerId="ADAL" clId="{FD87E423-1E10-4627-B79E-39F5DAA23E4B}" dt="2025-02-14T13:39:01.874" v="4607"/>
        <pc:sldMasterMkLst>
          <pc:docMk/>
          <pc:sldMasterMk cId="2264729620" sldId="2147483648"/>
        </pc:sldMasterMkLst>
        <pc:sldLayoutChg chg="modSp">
          <pc:chgData name="Juliane Bauer" userId="185ca497-70ec-4a25-a03e-5bb5ab4bf1e4" providerId="ADAL" clId="{FD87E423-1E10-4627-B79E-39F5DAA23E4B}" dt="2025-02-14T12:59:56.729" v="4055"/>
          <pc:sldLayoutMkLst>
            <pc:docMk/>
            <pc:sldMasterMk cId="2264729620" sldId="2147483648"/>
            <pc:sldLayoutMk cId="3453439750" sldId="2147483677"/>
          </pc:sldLayoutMkLst>
          <pc:spChg chg="mod">
            <ac:chgData name="Juliane Bauer" userId="185ca497-70ec-4a25-a03e-5bb5ab4bf1e4" providerId="ADAL" clId="{FD87E423-1E10-4627-B79E-39F5DAA23E4B}" dt="2025-02-14T12:59:56.729" v="4055"/>
            <ac:spMkLst>
              <pc:docMk/>
              <pc:sldMasterMk cId="2264729620" sldId="2147483648"/>
              <pc:sldLayoutMk cId="3453439750" sldId="2147483677"/>
              <ac:spMk id="9" creationId="{0B07DB40-DBD6-4EA1-8E67-8EA03178A609}"/>
            </ac:spMkLst>
          </pc:spChg>
          <pc:spChg chg="mod">
            <ac:chgData name="Juliane Bauer" userId="185ca497-70ec-4a25-a03e-5bb5ab4bf1e4" providerId="ADAL" clId="{FD87E423-1E10-4627-B79E-39F5DAA23E4B}" dt="2025-02-14T12:59:56.728" v="4053"/>
            <ac:spMkLst>
              <pc:docMk/>
              <pc:sldMasterMk cId="2264729620" sldId="2147483648"/>
              <pc:sldLayoutMk cId="3453439750" sldId="2147483677"/>
              <ac:spMk id="10" creationId="{63C11FEC-D812-4EB3-9A64-42F1696D70D4}"/>
            </ac:spMkLst>
          </pc:spChg>
        </pc:sldLayoutChg>
        <pc:sldLayoutChg chg="modSp mod">
          <pc:chgData name="Juliane Bauer" userId="185ca497-70ec-4a25-a03e-5bb5ab4bf1e4" providerId="ADAL" clId="{FD87E423-1E10-4627-B79E-39F5DAA23E4B}" dt="2025-02-14T13:22:28.346" v="4229"/>
          <pc:sldLayoutMkLst>
            <pc:docMk/>
            <pc:sldMasterMk cId="2264729620" sldId="2147483648"/>
            <pc:sldLayoutMk cId="2062931722" sldId="2147483679"/>
          </pc:sldLayoutMkLst>
          <pc:spChg chg="mod">
            <ac:chgData name="Juliane Bauer" userId="185ca497-70ec-4a25-a03e-5bb5ab4bf1e4" providerId="ADAL" clId="{FD87E423-1E10-4627-B79E-39F5DAA23E4B}" dt="2025-02-14T13:22:28.346" v="4223"/>
            <ac:spMkLst>
              <pc:docMk/>
              <pc:sldMasterMk cId="2264729620" sldId="2147483648"/>
              <pc:sldLayoutMk cId="2062931722" sldId="2147483679"/>
              <ac:spMk id="4" creationId="{BB9B65B1-AEA7-4F44-90D7-B91E0C3A1DFE}"/>
            </ac:spMkLst>
          </pc:spChg>
          <pc:spChg chg="mod">
            <ac:chgData name="Juliane Bauer" userId="185ca497-70ec-4a25-a03e-5bb5ab4bf1e4" providerId="ADAL" clId="{FD87E423-1E10-4627-B79E-39F5DAA23E4B}" dt="2025-02-14T13:22:28.346" v="4227"/>
            <ac:spMkLst>
              <pc:docMk/>
              <pc:sldMasterMk cId="2264729620" sldId="2147483648"/>
              <pc:sldLayoutMk cId="2062931722" sldId="2147483679"/>
              <ac:spMk id="7" creationId="{59B825A7-CC36-4592-BA09-A6FA6C29D838}"/>
            </ac:spMkLst>
          </pc:spChg>
          <pc:spChg chg="mod">
            <ac:chgData name="Juliane Bauer" userId="185ca497-70ec-4a25-a03e-5bb5ab4bf1e4" providerId="ADAL" clId="{FD87E423-1E10-4627-B79E-39F5DAA23E4B}" dt="2025-02-14T13:22:28.346" v="4229"/>
            <ac:spMkLst>
              <pc:docMk/>
              <pc:sldMasterMk cId="2264729620" sldId="2147483648"/>
              <pc:sldLayoutMk cId="2062931722" sldId="2147483679"/>
              <ac:spMk id="9" creationId="{519DF05F-72AD-4B24-A27F-095169952370}"/>
            </ac:spMkLst>
          </pc:spChg>
          <pc:spChg chg="mod">
            <ac:chgData name="Juliane Bauer" userId="185ca497-70ec-4a25-a03e-5bb5ab4bf1e4" providerId="ADAL" clId="{FD87E423-1E10-4627-B79E-39F5DAA23E4B}" dt="2025-02-14T13:22:28.346" v="4225"/>
            <ac:spMkLst>
              <pc:docMk/>
              <pc:sldMasterMk cId="2264729620" sldId="2147483648"/>
              <pc:sldLayoutMk cId="2062931722" sldId="2147483679"/>
              <ac:spMk id="10" creationId="{B27FFED9-1D10-457A-BB20-AF5C3651EB65}"/>
            </ac:spMkLst>
          </pc:spChg>
        </pc:sldLayoutChg>
        <pc:sldLayoutChg chg="modSp">
          <pc:chgData name="Juliane Bauer" userId="185ca497-70ec-4a25-a03e-5bb5ab4bf1e4" providerId="ADAL" clId="{FD87E423-1E10-4627-B79E-39F5DAA23E4B}" dt="2025-02-14T13:39:01.874" v="4607"/>
          <pc:sldLayoutMkLst>
            <pc:docMk/>
            <pc:sldMasterMk cId="2264729620" sldId="2147483648"/>
            <pc:sldLayoutMk cId="2070214117" sldId="2147483683"/>
          </pc:sldLayoutMkLst>
          <pc:spChg chg="mod">
            <ac:chgData name="Juliane Bauer" userId="185ca497-70ec-4a25-a03e-5bb5ab4bf1e4" providerId="ADAL" clId="{FD87E423-1E10-4627-B79E-39F5DAA23E4B}" dt="2025-02-14T13:39:01.874" v="4603"/>
            <ac:spMkLst>
              <pc:docMk/>
              <pc:sldMasterMk cId="2264729620" sldId="2147483648"/>
              <pc:sldLayoutMk cId="2070214117" sldId="2147483683"/>
              <ac:spMk id="8" creationId="{7D3148F9-2D63-42F8-AA94-9AA4BDDD3A45}"/>
            </ac:spMkLst>
          </pc:spChg>
          <pc:spChg chg="mod">
            <ac:chgData name="Juliane Bauer" userId="185ca497-70ec-4a25-a03e-5bb5ab4bf1e4" providerId="ADAL" clId="{FD87E423-1E10-4627-B79E-39F5DAA23E4B}" dt="2025-02-14T13:39:01.874" v="4605"/>
            <ac:spMkLst>
              <pc:docMk/>
              <pc:sldMasterMk cId="2264729620" sldId="2147483648"/>
              <pc:sldLayoutMk cId="2070214117" sldId="2147483683"/>
              <ac:spMk id="10" creationId="{A27B272F-0A02-4556-8035-1AFBA7037082}"/>
            </ac:spMkLst>
          </pc:spChg>
          <pc:spChg chg="mod">
            <ac:chgData name="Juliane Bauer" userId="185ca497-70ec-4a25-a03e-5bb5ab4bf1e4" providerId="ADAL" clId="{FD87E423-1E10-4627-B79E-39F5DAA23E4B}" dt="2025-02-14T13:39:01.874" v="4607"/>
            <ac:spMkLst>
              <pc:docMk/>
              <pc:sldMasterMk cId="2264729620" sldId="2147483648"/>
              <pc:sldLayoutMk cId="2070214117" sldId="2147483683"/>
              <ac:spMk id="12" creationId="{F6F306AD-528B-44F2-97F6-C1072B0EEA69}"/>
            </ac:spMkLst>
          </pc:spChg>
        </pc:sldLayoutChg>
        <pc:sldLayoutChg chg="modSp mod">
          <pc:chgData name="Juliane Bauer" userId="185ca497-70ec-4a25-a03e-5bb5ab4bf1e4" providerId="ADAL" clId="{FD87E423-1E10-4627-B79E-39F5DAA23E4B}" dt="2025-02-14T13:37:28.563" v="4581"/>
          <pc:sldLayoutMkLst>
            <pc:docMk/>
            <pc:sldMasterMk cId="2264729620" sldId="2147483648"/>
            <pc:sldLayoutMk cId="450652002" sldId="2147483684"/>
          </pc:sldLayoutMkLst>
          <pc:spChg chg="mod">
            <ac:chgData name="Juliane Bauer" userId="185ca497-70ec-4a25-a03e-5bb5ab4bf1e4" providerId="ADAL" clId="{FD87E423-1E10-4627-B79E-39F5DAA23E4B}" dt="2025-02-14T13:37:28.561" v="4577"/>
            <ac:spMkLst>
              <pc:docMk/>
              <pc:sldMasterMk cId="2264729620" sldId="2147483648"/>
              <pc:sldLayoutMk cId="450652002" sldId="2147483684"/>
              <ac:spMk id="8" creationId="{7D3148F9-2D63-42F8-AA94-9AA4BDDD3A45}"/>
            </ac:spMkLst>
          </pc:spChg>
          <pc:spChg chg="mod">
            <ac:chgData name="Juliane Bauer" userId="185ca497-70ec-4a25-a03e-5bb5ab4bf1e4" providerId="ADAL" clId="{FD87E423-1E10-4627-B79E-39F5DAA23E4B}" dt="2025-02-14T13:37:28.561" v="4579"/>
            <ac:spMkLst>
              <pc:docMk/>
              <pc:sldMasterMk cId="2264729620" sldId="2147483648"/>
              <pc:sldLayoutMk cId="450652002" sldId="2147483684"/>
              <ac:spMk id="10" creationId="{A27B272F-0A02-4556-8035-1AFBA7037082}"/>
            </ac:spMkLst>
          </pc:spChg>
          <pc:spChg chg="mod">
            <ac:chgData name="Juliane Bauer" userId="185ca497-70ec-4a25-a03e-5bb5ab4bf1e4" providerId="ADAL" clId="{FD87E423-1E10-4627-B79E-39F5DAA23E4B}" dt="2025-02-14T13:37:28.563" v="4581"/>
            <ac:spMkLst>
              <pc:docMk/>
              <pc:sldMasterMk cId="2264729620" sldId="2147483648"/>
              <pc:sldLayoutMk cId="450652002" sldId="2147483684"/>
              <ac:spMk id="12" creationId="{F6F306AD-528B-44F2-97F6-C1072B0EEA69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516C2E7-8540-4217-9C5C-82CED565E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DECC7A-7509-4FCD-8791-5B18E91F78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93E3-4E5B-45F7-BE2C-54013C83C5C6}" type="datetimeFigureOut">
              <a:rPr lang="de-DE" smtClean="0"/>
              <a:t>28.05.2025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229555-16A5-42E5-AA9F-FAA6D98CA8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6E7386-D43A-4656-88C8-3A9BCA087F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E44D-4B77-4836-9946-DA3A945483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910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016CE-D1C5-49C4-80E2-0D9620CCFAF0}" type="datetimeFigureOut">
              <a:rPr lang="de-DE" smtClean="0"/>
              <a:t>28.05.2025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8B26E-90DD-4F75-9543-DF10C34D6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63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76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97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D9ACEB-D8E9-68EA-5148-09A355FCB1B2}"/>
              </a:ext>
            </a:extLst>
          </p:cNvPr>
          <p:cNvSpPr/>
          <p:nvPr userDrawn="1"/>
        </p:nvSpPr>
        <p:spPr bwMode="gray">
          <a:xfrm>
            <a:off x="0" y="288000"/>
            <a:ext cx="12192000" cy="657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2"/>
              </a:buClr>
            </a:pP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1600200"/>
            <a:ext cx="11240873" cy="2764904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DBLOGO_FIX">
            <a:extLst>
              <a:ext uri="{FF2B5EF4-FFF2-40B4-BE49-F238E27FC236}">
                <a16:creationId xmlns:a16="http://schemas.microsoft.com/office/drawing/2014/main" id="{AA49C202-A02A-4B01-B936-D0FA74FB8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1" y="511987"/>
            <a:ext cx="1220486" cy="854506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8611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11" name="PULS_FIX">
            <a:extLst>
              <a:ext uri="{FF2B5EF4-FFF2-40B4-BE49-F238E27FC236}">
                <a16:creationId xmlns:a16="http://schemas.microsoft.com/office/drawing/2014/main" id="{AC45A34D-75DC-4BA7-88F8-5CBA85EE7F5A}"/>
              </a:ext>
            </a:extLst>
          </p:cNvPr>
          <p:cNvSpPr/>
          <p:nvPr userDrawn="1"/>
        </p:nvSpPr>
        <p:spPr>
          <a:xfrm>
            <a:off x="579652" y="546761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5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(Bild, 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E2BE1948-FCAB-44DC-8926-051C501145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PULS">
            <a:extLst>
              <a:ext uri="{FF2B5EF4-FFF2-40B4-BE49-F238E27FC236}">
                <a16:creationId xmlns:a16="http://schemas.microsoft.com/office/drawing/2014/main" id="{4DAC0F8B-4A4D-455D-8D50-154C31AA3B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21250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34D3CC7E-1D5E-477C-9141-519D3F0592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981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(Bild, 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E2BE1948-FCAB-44DC-8926-051C501145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PULS">
            <a:extLst>
              <a:ext uri="{FF2B5EF4-FFF2-40B4-BE49-F238E27FC236}">
                <a16:creationId xmlns:a16="http://schemas.microsoft.com/office/drawing/2014/main" id="{4DAC0F8B-4A4D-455D-8D50-154C31AA3B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175993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34D3CC7E-1D5E-477C-9141-519D3F0592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8923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4574D2F-0500-4A13-8529-ED82FC3897C9}"/>
              </a:ext>
            </a:extLst>
          </p:cNvPr>
          <p:cNvSpPr/>
          <p:nvPr userDrawn="1"/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05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ild, Logo Rot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8EFF006-54B8-4823-B83A-1C9F7B6FA0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DBLOGO">
            <a:extLst>
              <a:ext uri="{FF2B5EF4-FFF2-40B4-BE49-F238E27FC236}">
                <a16:creationId xmlns:a16="http://schemas.microsoft.com/office/drawing/2014/main" id="{BB9B65B1-AEA7-4F44-90D7-B91E0C3A1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651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ild, Logo Weiß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8EFF006-54B8-4823-B83A-1C9F7B6FA0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DBLOGO">
            <a:extLst>
              <a:ext uri="{FF2B5EF4-FFF2-40B4-BE49-F238E27FC236}">
                <a16:creationId xmlns:a16="http://schemas.microsoft.com/office/drawing/2014/main" id="{BB9B65B1-AEA7-4F44-90D7-B91E0C3A1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marL="228600" indent="-228600">
              <a:lnSpc>
                <a:spcPct val="105000"/>
              </a:lnSpc>
              <a:buFont typeface="Arial" panose="020B0604020202020204" pitchFamily="34" charset="0"/>
              <a:buChar char="•"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931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3CB751F-9E6E-4899-A573-910F22F0D8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449388"/>
            <a:ext cx="11449049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482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8887A16-E540-417F-AEC5-F4B0FFDF4A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1475" y="1449388"/>
            <a:ext cx="5545138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73A4453B-BB6A-434B-9D58-17979C3C6A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75387" y="1449388"/>
            <a:ext cx="5545138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0593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E8E2C43-FDD0-456E-A273-CCBA60D84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2060" y="1449388"/>
            <a:ext cx="5543940" cy="4679950"/>
          </a:xfrm>
          <a:prstGeom prst="roundRect">
            <a:avLst>
              <a:gd name="adj" fmla="val 2308"/>
            </a:avLst>
          </a:prstGeo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E5B13E-F925-44FA-A8D7-2CB14BB0A1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5388" y="1449388"/>
            <a:ext cx="5545137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985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9E8E2C43-FDD0-456E-A273-CCBA60D849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6000" y="1449388"/>
            <a:ext cx="5543940" cy="4679950"/>
          </a:xfrm>
          <a:prstGeom prst="roundRect">
            <a:avLst>
              <a:gd name="adj" fmla="val 2308"/>
            </a:avLst>
          </a:prstGeo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E5B13E-F925-44FA-A8D7-2CB14BB0A1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8272" y="1449388"/>
            <a:ext cx="5545137" cy="4679950"/>
          </a:xfrm>
        </p:spPr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8E205B2A-24B4-4B2B-B293-149CBCB8D4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98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itel (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63C11FEC-D812-4EB3-9A64-42F1696D7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2ACBF4-EBE4-4F98-8E18-5619C05F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033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Ro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1600200"/>
            <a:ext cx="11240873" cy="2764904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2000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11" name="PULS_FIX">
            <a:extLst>
              <a:ext uri="{FF2B5EF4-FFF2-40B4-BE49-F238E27FC236}">
                <a16:creationId xmlns:a16="http://schemas.microsoft.com/office/drawing/2014/main" id="{AC45A34D-75DC-4BA7-88F8-5CBA85EE7F5A}"/>
              </a:ext>
            </a:extLst>
          </p:cNvPr>
          <p:cNvSpPr/>
          <p:nvPr userDrawn="1"/>
        </p:nvSpPr>
        <p:spPr>
          <a:xfrm>
            <a:off x="579652" y="546761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DBLOGO_FIX">
            <a:extLst>
              <a:ext uri="{FF2B5EF4-FFF2-40B4-BE49-F238E27FC236}">
                <a16:creationId xmlns:a16="http://schemas.microsoft.com/office/drawing/2014/main" id="{CA557640-D312-ED76-E475-28BE40575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771" y="511987"/>
            <a:ext cx="1220723" cy="8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9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itel (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63C11FEC-D812-4EB3-9A64-42F1696D70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2ACBF4-EBE4-4F98-8E18-5619C05F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53439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56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98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86CD97-5D9A-4DD7-8FA9-F028A03B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5940B9-9206-49A7-9C4C-F7D53450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609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(Logo Rot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903" y="6537600"/>
            <a:ext cx="539622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3A1144C-097B-48B5-A5B0-A4ECB476BA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3" y="2096852"/>
            <a:ext cx="11521677" cy="123134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Statement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29D23199-76B3-4E3B-A68D-B7F401D7B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5563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(Logo Weiß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0">
            <a:extLst>
              <a:ext uri="{FF2B5EF4-FFF2-40B4-BE49-F238E27FC236}">
                <a16:creationId xmlns:a16="http://schemas.microsoft.com/office/drawing/2014/main" id="{E63F0EF0-6751-42DD-8EAD-C8E847AA5F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PULS">
            <a:extLst>
              <a:ext uri="{FF2B5EF4-FFF2-40B4-BE49-F238E27FC236}">
                <a16:creationId xmlns:a16="http://schemas.microsoft.com/office/drawing/2014/main" id="{0B07DB40-DBD6-4EA1-8E67-8EA03178A6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23A1144C-097B-48B5-A5B0-A4ECB476BA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963" y="2096852"/>
            <a:ext cx="11521677" cy="123134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Statement</a:t>
            </a:r>
          </a:p>
        </p:txBody>
      </p:sp>
      <p:sp>
        <p:nvSpPr>
          <p:cNvPr id="10" name="DBLOGO">
            <a:extLst>
              <a:ext uri="{FF2B5EF4-FFF2-40B4-BE49-F238E27FC236}">
                <a16:creationId xmlns:a16="http://schemas.microsoft.com/office/drawing/2014/main" id="{29D23199-76B3-4E3B-A68D-B7F401D7B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183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61F7418-C8D3-6EFA-E1BF-8BF173A425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60000" anchor="t"/>
          <a:lstStyle>
            <a:lvl1pPr marL="182563" indent="-182563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060" y="1952836"/>
            <a:ext cx="11447880" cy="24122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0000"/>
                  </a:schemeClr>
                </a:solidFill>
              </a14:hiddenFill>
            </a:ext>
          </a:extLst>
        </p:spPr>
        <p:txBody>
          <a:bodyPr lIns="0" tIns="0" rIns="0" bIns="0"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Zitat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062" y="6537600"/>
            <a:ext cx="10548843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5208436"/>
            <a:ext cx="11449050" cy="92090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313" y="490516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DBLOGO">
            <a:extLst>
              <a:ext uri="{FF2B5EF4-FFF2-40B4-BE49-F238E27FC236}">
                <a16:creationId xmlns:a16="http://schemas.microsoft.com/office/drawing/2014/main" id="{E1612367-6D73-48B9-86F0-04DA0715B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786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9CE048-F6A6-E57F-7A13-0A93D21BDD3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60000" anchor="t"/>
          <a:lstStyle>
            <a:lvl1pPr marL="182563" indent="-182563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060" y="1952836"/>
            <a:ext cx="11447880" cy="24122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30000"/>
                  </a:schemeClr>
                </a:solidFill>
              </a14:hiddenFill>
            </a:ext>
          </a:extLst>
        </p:spPr>
        <p:txBody>
          <a:bodyPr lIns="0" tIns="0" rIns="0" bIns="0"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Zitat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062" y="6537600"/>
            <a:ext cx="10548843" cy="216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5208436"/>
            <a:ext cx="11449050" cy="935486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313" y="4905164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PULS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2" name="DBLOGO">
            <a:extLst>
              <a:ext uri="{FF2B5EF4-FFF2-40B4-BE49-F238E27FC236}">
                <a16:creationId xmlns:a16="http://schemas.microsoft.com/office/drawing/2014/main" id="{E1612367-6D73-48B9-86F0-04DA0715BB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B Neo Office" pitchFamily="2" charset="0"/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Bild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88E6BB85-2CD9-4C46-9692-3B22C74A13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noFill/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436127"/>
            <a:ext cx="11449050" cy="3693211"/>
          </a:xfrm>
        </p:spPr>
        <p:txBody>
          <a:bodyPr/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4392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e (Ro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436127"/>
            <a:ext cx="11449050" cy="3693211"/>
          </a:xfrm>
        </p:spPr>
        <p:txBody>
          <a:bodyPr/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3801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652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3609020"/>
            <a:ext cx="11240873" cy="756084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2000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52" y="513294"/>
            <a:ext cx="1220400" cy="85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6623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syBackground_Agenda">
            <a:extLst>
              <a:ext uri="{FF2B5EF4-FFF2-40B4-BE49-F238E27FC236}">
                <a16:creationId xmlns:a16="http://schemas.microsoft.com/office/drawing/2014/main" id="{27357142-6084-428B-8ECF-A7ACDE390228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DAC0F8B-4A4D-455D-8D50-154C31AA3B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0903" y="6472802"/>
            <a:ext cx="533272" cy="495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56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1" name="DBLOGO">
            <a:extLst>
              <a:ext uri="{FF2B5EF4-FFF2-40B4-BE49-F238E27FC236}">
                <a16:creationId xmlns:a16="http://schemas.microsoft.com/office/drawing/2014/main" id="{4747C28C-A3D8-4E68-86B1-665C6A34EB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903" y="368660"/>
            <a:ext cx="539622" cy="378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DB Neo Office" pitchFamily="2" charset="0"/>
              <a:buNone/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182563" lvl="0" indent="-182563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129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E1D74EAB-2034-1687-E552-80F2B57B5D8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360000" anchor="t"/>
          <a:lstStyle>
            <a:lvl1pPr marL="182563" indent="-182563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6" name="DBLOGO">
            <a:extLst>
              <a:ext uri="{FF2B5EF4-FFF2-40B4-BE49-F238E27FC236}">
                <a16:creationId xmlns:a16="http://schemas.microsoft.com/office/drawing/2014/main" id="{11586949-1E99-4A43-99E8-BFF2DE8AE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5800" y="1620783"/>
            <a:ext cx="5180400" cy="36252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07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652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3609020"/>
            <a:ext cx="11240873" cy="756084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2" y="5922000"/>
            <a:ext cx="11240873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52" y="513294"/>
            <a:ext cx="1220400" cy="85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Rot zentr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5639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609020"/>
            <a:ext cx="11449050" cy="756084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392005"/>
            <a:ext cx="11449050" cy="68365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6" y="5920896"/>
            <a:ext cx="11449050" cy="38070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5799" y="513294"/>
            <a:ext cx="1220400" cy="8532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21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Bild, Logo Weiß zentri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5639" y="5467612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609020"/>
            <a:ext cx="11449050" cy="756084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392005"/>
            <a:ext cx="11449050" cy="68365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5920896"/>
            <a:ext cx="11449051" cy="38070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7D3148F9-2D63-42F8-AA94-9AA4BDDD3A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5799" y="513294"/>
            <a:ext cx="1220400" cy="853200"/>
          </a:xfrm>
          <a:blipFill>
            <a:blip r:embed="rId2"/>
            <a:stretch>
              <a:fillRect/>
            </a:stretch>
          </a:blip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65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(Rahm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AA98A793-6334-4A93-A832-55E4A93AE2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12192001" cy="6858000"/>
          </a:xfrm>
          <a:solidFill>
            <a:srgbClr val="BFBFBF"/>
          </a:solidFill>
        </p:spPr>
        <p:txBody>
          <a:bodyPr tIns="360000" anchor="t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DB Neo Office" pitchFamily="2" charset="0"/>
              <a:buNone/>
              <a:defRPr/>
            </a:lvl1pPr>
          </a:lstStyle>
          <a:p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64" y="1073676"/>
            <a:ext cx="7309209" cy="5415664"/>
          </a:xfrm>
          <a:prstGeom prst="roundRect">
            <a:avLst>
              <a:gd name="adj" fmla="val 1994"/>
            </a:avLst>
          </a:prstGeom>
          <a:solidFill>
            <a:schemeClr val="bg1">
              <a:alpha val="80000"/>
            </a:schemeClr>
          </a:solidFill>
        </p:spPr>
        <p:txBody>
          <a:bodyPr lIns="316988" tIns="252000" rIns="252000" bIns="2232000" anchor="b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PULS">
            <a:extLst>
              <a:ext uri="{FF2B5EF4-FFF2-40B4-BE49-F238E27FC236}">
                <a16:creationId xmlns:a16="http://schemas.microsoft.com/office/drawing/2014/main" id="{F6F306AD-528B-44F2-97F6-C1072B0EEA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299" y="5467615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299" y="4371454"/>
            <a:ext cx="6643241" cy="68365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403" y="5922000"/>
            <a:ext cx="6661137" cy="38070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8" name="DBLOGO">
            <a:extLst>
              <a:ext uri="{FF2B5EF4-FFF2-40B4-BE49-F238E27FC236}">
                <a16:creationId xmlns:a16="http://schemas.microsoft.com/office/drawing/2014/main" id="{398F66B9-BCC0-498C-90EC-8CDC6A8B00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140" y="1448780"/>
            <a:ext cx="1220400" cy="85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05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212507"/>
          </a:xfrm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tx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281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 (Ro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93E3042-2834-4DDC-A64E-0471DC6D18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475" y="1916831"/>
            <a:ext cx="7920768" cy="4212507"/>
          </a:xfrm>
        </p:spPr>
        <p:txBody>
          <a:bodyPr/>
          <a:lstStyle>
            <a:lvl1pPr marL="895350" indent="-895350">
              <a:lnSpc>
                <a:spcPct val="105000"/>
              </a:lnSpc>
              <a:buClrTx/>
              <a:buFont typeface="+mj-lt"/>
              <a:buAutoNum type="arabicPeriod"/>
              <a:defRPr sz="3000" b="1">
                <a:solidFill>
                  <a:schemeClr val="bg1"/>
                </a:solidFill>
                <a:latin typeface="+mj-lt"/>
              </a:defRPr>
            </a:lvl1pPr>
            <a:lvl2pPr marL="1257300" indent="-355600">
              <a:defRPr sz="3000">
                <a:solidFill>
                  <a:schemeClr val="bg1"/>
                </a:solidFill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PULS_FIX">
            <a:extLst>
              <a:ext uri="{FF2B5EF4-FFF2-40B4-BE49-F238E27FC236}">
                <a16:creationId xmlns:a16="http://schemas.microsoft.com/office/drawing/2014/main" id="{652B2642-5C15-4995-AB93-CA337E09B1DB}"/>
              </a:ext>
            </a:extLst>
          </p:cNvPr>
          <p:cNvSpPr>
            <a:spLocks/>
          </p:cNvSpPr>
          <p:nvPr userDrawn="1"/>
        </p:nvSpPr>
        <p:spPr bwMode="auto">
          <a:xfrm>
            <a:off x="11280903" y="6472801"/>
            <a:ext cx="533272" cy="49581"/>
          </a:xfrm>
          <a:custGeom>
            <a:avLst/>
            <a:gdLst>
              <a:gd name="T0" fmla="*/ 3590 w 3779"/>
              <a:gd name="T1" fmla="*/ 377 h 377"/>
              <a:gd name="T2" fmla="*/ 3590 w 3779"/>
              <a:gd name="T3" fmla="*/ 377 h 377"/>
              <a:gd name="T4" fmla="*/ 188 w 3779"/>
              <a:gd name="T5" fmla="*/ 377 h 377"/>
              <a:gd name="T6" fmla="*/ 0 w 3779"/>
              <a:gd name="T7" fmla="*/ 188 h 377"/>
              <a:gd name="T8" fmla="*/ 188 w 3779"/>
              <a:gd name="T9" fmla="*/ 0 h 377"/>
              <a:gd name="T10" fmla="*/ 3590 w 3779"/>
              <a:gd name="T11" fmla="*/ 0 h 377"/>
              <a:gd name="T12" fmla="*/ 3779 w 3779"/>
              <a:gd name="T13" fmla="*/ 188 h 377"/>
              <a:gd name="T14" fmla="*/ 3590 w 3779"/>
              <a:gd name="T15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79" h="377">
                <a:moveTo>
                  <a:pt x="3590" y="377"/>
                </a:moveTo>
                <a:lnTo>
                  <a:pt x="3590" y="377"/>
                </a:lnTo>
                <a:lnTo>
                  <a:pt x="188" y="377"/>
                </a:lnTo>
                <a:cubicBezTo>
                  <a:pt x="79" y="377"/>
                  <a:pt x="0" y="293"/>
                  <a:pt x="0" y="188"/>
                </a:cubicBezTo>
                <a:cubicBezTo>
                  <a:pt x="0" y="82"/>
                  <a:pt x="79" y="0"/>
                  <a:pt x="188" y="0"/>
                </a:cubicBezTo>
                <a:lnTo>
                  <a:pt x="3590" y="0"/>
                </a:lnTo>
                <a:cubicBezTo>
                  <a:pt x="3700" y="0"/>
                  <a:pt x="3779" y="82"/>
                  <a:pt x="3779" y="188"/>
                </a:cubicBezTo>
                <a:cubicBezTo>
                  <a:pt x="3779" y="293"/>
                  <a:pt x="3700" y="377"/>
                  <a:pt x="3590" y="37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REDOVERLAY">
            <a:extLst>
              <a:ext uri="{FF2B5EF4-FFF2-40B4-BE49-F238E27FC236}">
                <a16:creationId xmlns:a16="http://schemas.microsoft.com/office/drawing/2014/main" id="{DC51C0DB-E954-4822-929C-3677B06222CC}"/>
              </a:ext>
            </a:extLst>
          </p:cNvPr>
          <p:cNvSpPr/>
          <p:nvPr userDrawn="1"/>
        </p:nvSpPr>
        <p:spPr>
          <a:xfrm>
            <a:off x="7879963" y="6232613"/>
            <a:ext cx="2880000" cy="540000"/>
          </a:xfrm>
          <a:prstGeom prst="rect">
            <a:avLst/>
          </a:prstGeom>
          <a:solidFill>
            <a:srgbClr val="EC0016"/>
          </a:solidFill>
          <a:ln>
            <a:solidFill>
              <a:srgbClr val="EC0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marL="0" indent="0" algn="r">
              <a:buClr>
                <a:schemeClr val="accent2"/>
              </a:buClr>
              <a:buFont typeface="+mn-lt" panose="020B0502050202020204" pitchFamily="34" charset="0"/>
              <a:buNone/>
            </a:pPr>
            <a:endParaRPr lang="de-DE" sz="1600">
              <a:solidFill>
                <a:srgbClr val="FFFFFF"/>
              </a:solidFill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61D4F57B-D9DC-3CE2-21E6-B7CE3642F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0903" y="357102"/>
            <a:ext cx="539622" cy="3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9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7DB810-CDF5-41AC-8E51-9EBC8EC0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696"/>
            <a:ext cx="10602893" cy="8640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AE7966-514A-4D81-97FD-6AD3A07C8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449388"/>
            <a:ext cx="11449051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C0766E-DEEA-4949-912D-67F535F0E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061" y="6537600"/>
            <a:ext cx="10548843" cy="216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Deutsche Bahn AG | Jan Grothe | Beschaffung | 11. März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74309D-71AA-45D4-974A-6D58CB176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903" y="6537600"/>
            <a:ext cx="539622" cy="216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629909-3F3B-B946-91EF-D49519C4F1F0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DE7FD38-4C24-1C44-B92F-B053B9DC1D6B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03" y="6472801"/>
            <a:ext cx="539622" cy="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2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1" r:id="rId3"/>
    <p:sldLayoutId id="2147483675" r:id="rId4"/>
    <p:sldLayoutId id="2147483683" r:id="rId5"/>
    <p:sldLayoutId id="2147483684" r:id="rId6"/>
    <p:sldLayoutId id="2147483663" r:id="rId7"/>
    <p:sldLayoutId id="2147483681" r:id="rId8"/>
    <p:sldLayoutId id="2147483680" r:id="rId9"/>
    <p:sldLayoutId id="2147483666" r:id="rId10"/>
    <p:sldLayoutId id="2147483682" r:id="rId11"/>
    <p:sldLayoutId id="2147483664" r:id="rId12"/>
    <p:sldLayoutId id="2147483665" r:id="rId13"/>
    <p:sldLayoutId id="2147483679" r:id="rId14"/>
    <p:sldLayoutId id="2147483650" r:id="rId15"/>
    <p:sldLayoutId id="2147483673" r:id="rId16"/>
    <p:sldLayoutId id="2147483685" r:id="rId17"/>
    <p:sldLayoutId id="2147483674" r:id="rId18"/>
    <p:sldLayoutId id="2147483668" r:id="rId19"/>
    <p:sldLayoutId id="2147483677" r:id="rId20"/>
    <p:sldLayoutId id="2147483654" r:id="rId21"/>
    <p:sldLayoutId id="2147483670" r:id="rId22"/>
    <p:sldLayoutId id="2147483655" r:id="rId23"/>
    <p:sldLayoutId id="2147483669" r:id="rId24"/>
    <p:sldLayoutId id="2147483676" r:id="rId25"/>
    <p:sldLayoutId id="2147483667" r:id="rId26"/>
    <p:sldLayoutId id="2147483678" r:id="rId27"/>
    <p:sldLayoutId id="2147483658" r:id="rId28"/>
    <p:sldLayoutId id="2147483657" r:id="rId29"/>
    <p:sldLayoutId id="2147483690" r:id="rId30"/>
    <p:sldLayoutId id="2147483660" r:id="rId3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05000"/>
        </a:lnSpc>
        <a:spcBef>
          <a:spcPts val="600"/>
        </a:spcBef>
        <a:spcAft>
          <a:spcPts val="0"/>
        </a:spcAft>
        <a:buClr>
          <a:schemeClr val="accent2"/>
        </a:buClr>
        <a:buFont typeface="DB Neo Office" pitchFamily="2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3" userDrawn="1">
          <p15:clr>
            <a:srgbClr val="F26B43"/>
          </p15:clr>
        </p15:guide>
        <p15:guide id="9" orient="horz" pos="913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  <p15:guide id="11" pos="2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tags" Target="../tags/tag3.xml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5" Type="http://schemas.openxmlformats.org/officeDocument/2006/relationships/image" Target="../media/image12.svg"/><Relationship Id="rId10" Type="http://schemas.openxmlformats.org/officeDocument/2006/relationships/image" Target="../media/image8.jpeg"/><Relationship Id="rId19" Type="http://schemas.openxmlformats.org/officeDocument/2006/relationships/image" Target="../media/image16.sv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1.emf"/><Relationship Id="rId17" Type="http://schemas.openxmlformats.org/officeDocument/2006/relationships/image" Target="../media/image22.png"/><Relationship Id="rId2" Type="http://schemas.openxmlformats.org/officeDocument/2006/relationships/tags" Target="../tags/tag11.xml"/><Relationship Id="rId16" Type="http://schemas.openxmlformats.org/officeDocument/2006/relationships/image" Target="../media/image21.sv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7.jpg"/><Relationship Id="rId5" Type="http://schemas.openxmlformats.org/officeDocument/2006/relationships/tags" Target="../tags/tag14.xml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6.sv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1.sv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3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9.svg"/><Relationship Id="rId5" Type="http://schemas.openxmlformats.org/officeDocument/2006/relationships/tags" Target="../tags/tag24.xml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tags" Target="../tags/tag23.xml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34.jpeg"/><Relationship Id="rId3" Type="http://schemas.openxmlformats.org/officeDocument/2006/relationships/tags" Target="../tags/tag29.xml"/><Relationship Id="rId21" Type="http://schemas.openxmlformats.org/officeDocument/2006/relationships/image" Target="../media/image36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40.svg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image" Target="../media/image35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39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38.svg"/><Relationship Id="rId10" Type="http://schemas.openxmlformats.org/officeDocument/2006/relationships/tags" Target="../tags/tag36.xml"/><Relationship Id="rId19" Type="http://schemas.openxmlformats.org/officeDocument/2006/relationships/image" Target="../media/image3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sv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43.svg"/><Relationship Id="rId5" Type="http://schemas.openxmlformats.org/officeDocument/2006/relationships/tags" Target="../tags/tag47.xml"/><Relationship Id="rId10" Type="http://schemas.openxmlformats.org/officeDocument/2006/relationships/image" Target="../media/image42.png"/><Relationship Id="rId4" Type="http://schemas.openxmlformats.org/officeDocument/2006/relationships/tags" Target="../tags/tag4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49.png"/><Relationship Id="rId3" Type="http://schemas.openxmlformats.org/officeDocument/2006/relationships/tags" Target="../tags/tag51.xml"/><Relationship Id="rId21" Type="http://schemas.openxmlformats.org/officeDocument/2006/relationships/image" Target="../media/image52.svg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48.svg"/><Relationship Id="rId2" Type="http://schemas.openxmlformats.org/officeDocument/2006/relationships/tags" Target="../tags/tag50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image" Target="../media/image46.jpeg"/><Relationship Id="rId10" Type="http://schemas.openxmlformats.org/officeDocument/2006/relationships/tags" Target="../tags/tag58.xml"/><Relationship Id="rId19" Type="http://schemas.openxmlformats.org/officeDocument/2006/relationships/image" Target="../media/image50.sv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Transport, Zug, Metrohaltestelle, Bahnhof enthält.&#10;&#10;Automatisch generierte Beschreibung">
            <a:extLst>
              <a:ext uri="{FF2B5EF4-FFF2-40B4-BE49-F238E27FC236}">
                <a16:creationId xmlns:a16="http://schemas.microsoft.com/office/drawing/2014/main" id="{15B6C2BC-A7CF-10D0-D4EB-FF674CDA025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098C416-4733-4D94-B10D-026E52E16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4739985"/>
            <a:ext cx="11737304" cy="756084"/>
          </a:xfrm>
        </p:spPr>
        <p:txBody>
          <a:bodyPr/>
          <a:lstStyle/>
          <a:p>
            <a:pPr algn="l"/>
            <a:r>
              <a:rPr lang="de-DE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Wie die Transformation der Beschaffung</a:t>
            </a:r>
            <a:br>
              <a:rPr lang="de-DE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4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Verkehrswende unterstützt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8B7A94F5-D6FA-4778-B58F-A062218E0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4" y="5553658"/>
            <a:ext cx="11449050" cy="683654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Jan Grothe, CPO Deutsche Bahn AG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2205788-99C0-4E93-8342-A8B1FAAD7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6" y="6427978"/>
            <a:ext cx="11449050" cy="380709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Hamburg, 25. Juni 2025 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6FCC15B-86A3-DF0E-C6D8-05E4F3BBEE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5E64316-9D4A-62DE-59F9-BA8E695F1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403" y="6187695"/>
            <a:ext cx="1220724" cy="121625"/>
          </a:xfrm>
        </p:spPr>
        <p:txBody>
          <a:bodyPr/>
          <a:lstStyle/>
          <a:p>
            <a:endParaRPr lang="de-DE"/>
          </a:p>
        </p:txBody>
      </p:sp>
      <p:cxnSp>
        <p:nvCxnSpPr>
          <p:cNvPr id="2" name="Rahmen">
            <a:extLst>
              <a:ext uri="{FF2B5EF4-FFF2-40B4-BE49-F238E27FC236}">
                <a16:creationId xmlns:a16="http://schemas.microsoft.com/office/drawing/2014/main" id="{3C12B773-BF1D-F853-2205-D39CC76227FE}"/>
              </a:ext>
            </a:extLst>
          </p:cNvPr>
          <p:cNvCxnSpPr/>
          <p:nvPr/>
        </p:nvCxnSpPr>
        <p:spPr>
          <a:xfrm>
            <a:off x="371474" y="6129338"/>
            <a:ext cx="5724525" cy="0"/>
          </a:xfrm>
          <a:prstGeom prst="line">
            <a:avLst/>
          </a:prstGeom>
          <a:ln w="6350" cmpd="sng">
            <a:solidFill>
              <a:srgbClr val="AFB4B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8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Fahrzeug, Kopfstütze, Auto, Passagier enthält.&#10;&#10;Automatisch generierte Beschreibung">
            <a:extLst>
              <a:ext uri="{FF2B5EF4-FFF2-40B4-BE49-F238E27FC236}">
                <a16:creationId xmlns:a16="http://schemas.microsoft.com/office/drawing/2014/main" id="{E9F78C9A-E41B-BABC-5147-5426DA5423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 b="7882"/>
          <a:stretch>
            <a:fillRect/>
          </a:stretch>
        </p:blipFill>
        <p:spPr>
          <a:solidFill>
            <a:srgbClr val="BFBFBF">
              <a:alpha val="0"/>
            </a:srgbClr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1FCED2D-CCA6-529D-4734-923E6BB6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29064"/>
            <a:ext cx="10602893" cy="86405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Wir übernehmen als Beschaffung gestärkte Rolle im (Lok-)Führerstand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75B023-6A25-5C6F-3120-9BF9F77B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Deutsche Bahn AG | Jan Grothe | Beschaffung | 25. Juni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270B8B-CBF3-7C34-99B3-3AAF4045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>
                <a:solidFill>
                  <a:schemeClr val="tx1"/>
                </a:solidFill>
              </a:rPr>
              <a:pPr/>
              <a:t>10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2D11C70-47E1-78C4-DD48-2F196C8A25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FD3C00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C387721-159C-0FFB-57A2-896FECEE82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175E91-5033-CF62-5E93-E1035361B50E}"/>
              </a:ext>
            </a:extLst>
          </p:cNvPr>
          <p:cNvSpPr txBox="1"/>
          <p:nvPr/>
        </p:nvSpPr>
        <p:spPr>
          <a:xfrm>
            <a:off x="1410057" y="1498302"/>
            <a:ext cx="11212084" cy="116955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1600" dirty="0">
                <a:latin typeface="DB Head"/>
              </a:rPr>
              <a:t>Weichen richtig gestellt: mit Vorstandsmandat Rollenschärfung und Übernahme von deutlich mehr </a:t>
            </a:r>
            <a:r>
              <a:rPr lang="de-DE" sz="4400" b="1" dirty="0">
                <a:latin typeface="DB Head"/>
              </a:rPr>
              <a:t>Verantwortung</a:t>
            </a:r>
            <a:r>
              <a:rPr lang="de-DE" sz="1600" dirty="0">
                <a:latin typeface="DB Head"/>
              </a:rPr>
              <a:t> </a:t>
            </a:r>
          </a:p>
          <a:p>
            <a:pPr marL="180000" indent="-180000" algn="l">
              <a:buClr>
                <a:schemeClr val="accent2"/>
              </a:buClr>
              <a:buFont typeface="+mn-lt"/>
              <a:buChar char="•"/>
            </a:pPr>
            <a:endParaRPr lang="de-DE" sz="16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FCF1364-75D3-5DD7-D895-4A0C762D532A}"/>
              </a:ext>
            </a:extLst>
          </p:cNvPr>
          <p:cNvSpPr txBox="1"/>
          <p:nvPr/>
        </p:nvSpPr>
        <p:spPr>
          <a:xfrm>
            <a:off x="1331149" y="2623993"/>
            <a:ext cx="10759611" cy="160043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1600" dirty="0">
                <a:latin typeface="DB Head"/>
              </a:rPr>
              <a:t>Jede Krise hat etwas Gutes: </a:t>
            </a:r>
            <a:r>
              <a:rPr lang="de-DE" sz="4400" b="1" dirty="0">
                <a:latin typeface="DB Head"/>
              </a:rPr>
              <a:t>Geschwindigkeit</a:t>
            </a:r>
            <a:endParaRPr lang="de-DE" sz="1600" b="1" dirty="0">
              <a:latin typeface="DB Head"/>
            </a:endParaRPr>
          </a:p>
          <a:p>
            <a:pPr>
              <a:buClr>
                <a:schemeClr val="accent2"/>
              </a:buClr>
            </a:pPr>
            <a:r>
              <a:rPr lang="de-DE" sz="1600" dirty="0">
                <a:latin typeface="DB Head"/>
              </a:rPr>
              <a:t>Und </a:t>
            </a:r>
            <a:r>
              <a:rPr lang="de-DE" sz="4400" b="1" dirty="0">
                <a:latin typeface="DB Head"/>
              </a:rPr>
              <a:t>Ergebnisse</a:t>
            </a:r>
            <a:r>
              <a:rPr lang="de-DE" sz="1600" dirty="0">
                <a:latin typeface="DB Head"/>
              </a:rPr>
              <a:t> dank größerer Wirkungshebel </a:t>
            </a:r>
          </a:p>
          <a:p>
            <a:pPr marL="180000" indent="-180000" algn="l">
              <a:buClr>
                <a:schemeClr val="accent2"/>
              </a:buClr>
              <a:buFont typeface="+mn-lt"/>
              <a:buChar char="•"/>
            </a:pPr>
            <a:endParaRPr lang="de-DE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00680A7-01E7-1735-623F-1B562B35E142}"/>
              </a:ext>
            </a:extLst>
          </p:cNvPr>
          <p:cNvSpPr txBox="1"/>
          <p:nvPr/>
        </p:nvSpPr>
        <p:spPr>
          <a:xfrm>
            <a:off x="1321179" y="4114301"/>
            <a:ext cx="8272331" cy="92333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1600" dirty="0">
                <a:latin typeface="DB Head"/>
              </a:rPr>
              <a:t>Zeit ist reif für unseren Beitrag zur Verkehrswende – </a:t>
            </a:r>
            <a:r>
              <a:rPr lang="de-DE" sz="4400" b="1" dirty="0">
                <a:latin typeface="DB Head"/>
              </a:rPr>
              <a:t>gemeinsam!</a:t>
            </a:r>
          </a:p>
          <a:p>
            <a:pPr marL="180000" indent="-180000" algn="l">
              <a:buClr>
                <a:schemeClr val="accent2"/>
              </a:buClr>
              <a:buFont typeface="+mn-lt"/>
              <a:buChar char="•"/>
            </a:pPr>
            <a:endParaRPr lang="de-DE" sz="1600" dirty="0"/>
          </a:p>
        </p:txBody>
      </p:sp>
      <p:pic>
        <p:nvPicPr>
          <p:cNvPr id="28" name="Grafik 27" descr="Häkchen mit einfarbiger Füllung">
            <a:extLst>
              <a:ext uri="{FF2B5EF4-FFF2-40B4-BE49-F238E27FC236}">
                <a16:creationId xmlns:a16="http://schemas.microsoft.com/office/drawing/2014/main" id="{B98F3A44-451F-0922-2009-A5E5B16BF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797" y="1563004"/>
            <a:ext cx="811765" cy="811765"/>
          </a:xfrm>
          <a:prstGeom prst="rect">
            <a:avLst/>
          </a:prstGeom>
        </p:spPr>
      </p:pic>
      <p:pic>
        <p:nvPicPr>
          <p:cNvPr id="30" name="Grafik 29" descr="Häkchen mit einfarbiger Füllung">
            <a:extLst>
              <a:ext uri="{FF2B5EF4-FFF2-40B4-BE49-F238E27FC236}">
                <a16:creationId xmlns:a16="http://schemas.microsoft.com/office/drawing/2014/main" id="{89845CB9-A7EF-8F57-4289-08E2E3514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826" y="2883951"/>
            <a:ext cx="811765" cy="811765"/>
          </a:xfrm>
          <a:prstGeom prst="rect">
            <a:avLst/>
          </a:prstGeom>
        </p:spPr>
      </p:pic>
      <p:pic>
        <p:nvPicPr>
          <p:cNvPr id="31" name="Grafik 30" descr="Häkchen mit einfarbiger Füllung">
            <a:extLst>
              <a:ext uri="{FF2B5EF4-FFF2-40B4-BE49-F238E27FC236}">
                <a16:creationId xmlns:a16="http://schemas.microsoft.com/office/drawing/2014/main" id="{1854FD4D-9C9E-C76A-629D-4B251E3EE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856" y="4130210"/>
            <a:ext cx="811765" cy="81176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AE288DF9-13CB-5076-55A2-A197F25527F3}"/>
              </a:ext>
            </a:extLst>
          </p:cNvPr>
          <p:cNvSpPr txBox="1"/>
          <p:nvPr/>
        </p:nvSpPr>
        <p:spPr>
          <a:xfrm>
            <a:off x="1331149" y="5371472"/>
            <a:ext cx="10087341" cy="116955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4400" b="1" dirty="0">
                <a:latin typeface="DB Head"/>
              </a:rPr>
              <a:t>Jetzt sind Sie dran</a:t>
            </a:r>
            <a:r>
              <a:rPr lang="de-DE" sz="1600" dirty="0">
                <a:latin typeface="DB Head"/>
              </a:rPr>
              <a:t>: Steigen Sie ein und um, </a:t>
            </a:r>
            <a:r>
              <a:rPr lang="de-DE" sz="1600">
                <a:latin typeface="DB Head"/>
              </a:rPr>
              <a:t>wenn Sie noch </a:t>
            </a:r>
            <a:r>
              <a:rPr lang="de-DE" sz="1600" dirty="0">
                <a:latin typeface="DB Head"/>
              </a:rPr>
              <a:t>nicht regelmäßige:r Bahnfahrer:in sind! </a:t>
            </a:r>
            <a:r>
              <a:rPr lang="de-DE" sz="1600" dirty="0">
                <a:latin typeface="DB Head"/>
                <a:sym typeface="Wingdings" panose="05000000000000000000" pitchFamily="2" charset="2"/>
              </a:rPr>
              <a:t></a:t>
            </a:r>
            <a:r>
              <a:rPr lang="de-DE" sz="1600" dirty="0">
                <a:latin typeface="DB Head"/>
              </a:rPr>
              <a:t> 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33" name="Freeform: Shape 37">
            <a:extLst>
              <a:ext uri="{FF2B5EF4-FFF2-40B4-BE49-F238E27FC236}">
                <a16:creationId xmlns:a16="http://schemas.microsoft.com/office/drawing/2014/main" id="{2EA8DABF-C983-B628-926A-968D46B6A38D}"/>
              </a:ext>
            </a:extLst>
          </p:cNvPr>
          <p:cNvSpPr>
            <a:spLocks noChangeAspect="1"/>
          </p:cNvSpPr>
          <p:nvPr/>
        </p:nvSpPr>
        <p:spPr>
          <a:xfrm>
            <a:off x="559179" y="5323326"/>
            <a:ext cx="228500" cy="822602"/>
          </a:xfrm>
          <a:custGeom>
            <a:avLst/>
            <a:gdLst>
              <a:gd name="connsiteX0" fmla="*/ 78615 w 495288"/>
              <a:gd name="connsiteY0" fmla="*/ 3367 h 1747049"/>
              <a:gd name="connsiteX1" fmla="*/ 110003 w 495288"/>
              <a:gd name="connsiteY1" fmla="*/ 32127 h 1747049"/>
              <a:gd name="connsiteX2" fmla="*/ 490063 w 495288"/>
              <a:gd name="connsiteY2" fmla="*/ 847166 h 1747049"/>
              <a:gd name="connsiteX3" fmla="*/ 491922 w 495288"/>
              <a:gd name="connsiteY3" fmla="*/ 889700 h 1747049"/>
              <a:gd name="connsiteX4" fmla="*/ 486287 w 495288"/>
              <a:gd name="connsiteY4" fmla="*/ 895847 h 1747049"/>
              <a:gd name="connsiteX5" fmla="*/ 486110 w 495288"/>
              <a:gd name="connsiteY5" fmla="*/ 899882 h 1747049"/>
              <a:gd name="connsiteX6" fmla="*/ 106053 w 495288"/>
              <a:gd name="connsiteY6" fmla="*/ 1714919 h 1747049"/>
              <a:gd name="connsiteX7" fmla="*/ 32129 w 495288"/>
              <a:gd name="connsiteY7" fmla="*/ 1741826 h 1747049"/>
              <a:gd name="connsiteX8" fmla="*/ 3366 w 495288"/>
              <a:gd name="connsiteY8" fmla="*/ 1710433 h 1747049"/>
              <a:gd name="connsiteX9" fmla="*/ 5223 w 495288"/>
              <a:gd name="connsiteY9" fmla="*/ 1667902 h 1747049"/>
              <a:gd name="connsiteX10" fmla="*/ 377625 w 495288"/>
              <a:gd name="connsiteY10" fmla="*/ 869285 h 1747049"/>
              <a:gd name="connsiteX11" fmla="*/ 9176 w 495288"/>
              <a:gd name="connsiteY11" fmla="*/ 79149 h 1747049"/>
              <a:gd name="connsiteX12" fmla="*/ 36082 w 495288"/>
              <a:gd name="connsiteY12" fmla="*/ 5225 h 1747049"/>
              <a:gd name="connsiteX13" fmla="*/ 78615 w 495288"/>
              <a:gd name="connsiteY13" fmla="*/ 3367 h 1747049"/>
              <a:gd name="connsiteX0" fmla="*/ 78615 w 495288"/>
              <a:gd name="connsiteY0" fmla="*/ 3367 h 1747049"/>
              <a:gd name="connsiteX1" fmla="*/ 110003 w 495288"/>
              <a:gd name="connsiteY1" fmla="*/ 32127 h 1747049"/>
              <a:gd name="connsiteX2" fmla="*/ 490063 w 495288"/>
              <a:gd name="connsiteY2" fmla="*/ 847166 h 1747049"/>
              <a:gd name="connsiteX3" fmla="*/ 491922 w 495288"/>
              <a:gd name="connsiteY3" fmla="*/ 889700 h 1747049"/>
              <a:gd name="connsiteX4" fmla="*/ 486287 w 495288"/>
              <a:gd name="connsiteY4" fmla="*/ 895847 h 1747049"/>
              <a:gd name="connsiteX5" fmla="*/ 106053 w 495288"/>
              <a:gd name="connsiteY5" fmla="*/ 1714919 h 1747049"/>
              <a:gd name="connsiteX6" fmla="*/ 32129 w 495288"/>
              <a:gd name="connsiteY6" fmla="*/ 1741826 h 1747049"/>
              <a:gd name="connsiteX7" fmla="*/ 3366 w 495288"/>
              <a:gd name="connsiteY7" fmla="*/ 1710433 h 1747049"/>
              <a:gd name="connsiteX8" fmla="*/ 5223 w 495288"/>
              <a:gd name="connsiteY8" fmla="*/ 1667902 h 1747049"/>
              <a:gd name="connsiteX9" fmla="*/ 377625 w 495288"/>
              <a:gd name="connsiteY9" fmla="*/ 869285 h 1747049"/>
              <a:gd name="connsiteX10" fmla="*/ 9176 w 495288"/>
              <a:gd name="connsiteY10" fmla="*/ 79149 h 1747049"/>
              <a:gd name="connsiteX11" fmla="*/ 36082 w 495288"/>
              <a:gd name="connsiteY11" fmla="*/ 5225 h 1747049"/>
              <a:gd name="connsiteX12" fmla="*/ 78615 w 495288"/>
              <a:gd name="connsiteY12" fmla="*/ 3367 h 1747049"/>
              <a:gd name="connsiteX0" fmla="*/ 78615 w 495288"/>
              <a:gd name="connsiteY0" fmla="*/ 3367 h 1747049"/>
              <a:gd name="connsiteX1" fmla="*/ 110003 w 495288"/>
              <a:gd name="connsiteY1" fmla="*/ 32127 h 1747049"/>
              <a:gd name="connsiteX2" fmla="*/ 490063 w 495288"/>
              <a:gd name="connsiteY2" fmla="*/ 847166 h 1747049"/>
              <a:gd name="connsiteX3" fmla="*/ 491922 w 495288"/>
              <a:gd name="connsiteY3" fmla="*/ 889700 h 1747049"/>
              <a:gd name="connsiteX4" fmla="*/ 106053 w 495288"/>
              <a:gd name="connsiteY4" fmla="*/ 1714919 h 1747049"/>
              <a:gd name="connsiteX5" fmla="*/ 32129 w 495288"/>
              <a:gd name="connsiteY5" fmla="*/ 1741826 h 1747049"/>
              <a:gd name="connsiteX6" fmla="*/ 3366 w 495288"/>
              <a:gd name="connsiteY6" fmla="*/ 1710433 h 1747049"/>
              <a:gd name="connsiteX7" fmla="*/ 5223 w 495288"/>
              <a:gd name="connsiteY7" fmla="*/ 1667902 h 1747049"/>
              <a:gd name="connsiteX8" fmla="*/ 377625 w 495288"/>
              <a:gd name="connsiteY8" fmla="*/ 869285 h 1747049"/>
              <a:gd name="connsiteX9" fmla="*/ 9176 w 495288"/>
              <a:gd name="connsiteY9" fmla="*/ 79149 h 1747049"/>
              <a:gd name="connsiteX10" fmla="*/ 36082 w 495288"/>
              <a:gd name="connsiteY10" fmla="*/ 5225 h 1747049"/>
              <a:gd name="connsiteX11" fmla="*/ 78615 w 495288"/>
              <a:gd name="connsiteY11" fmla="*/ 3367 h 174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5288" h="1747049">
                <a:moveTo>
                  <a:pt x="78615" y="3367"/>
                </a:moveTo>
                <a:cubicBezTo>
                  <a:pt x="91993" y="8236"/>
                  <a:pt x="103512" y="18207"/>
                  <a:pt x="110003" y="32127"/>
                </a:cubicBezTo>
                <a:lnTo>
                  <a:pt x="490063" y="847166"/>
                </a:lnTo>
                <a:cubicBezTo>
                  <a:pt x="496555" y="861085"/>
                  <a:pt x="496790" y="876323"/>
                  <a:pt x="491922" y="889700"/>
                </a:cubicBezTo>
                <a:lnTo>
                  <a:pt x="106053" y="1714919"/>
                </a:lnTo>
                <a:cubicBezTo>
                  <a:pt x="93068" y="1742760"/>
                  <a:pt x="59971" y="1754808"/>
                  <a:pt x="32129" y="1741826"/>
                </a:cubicBezTo>
                <a:cubicBezTo>
                  <a:pt x="18210" y="1735333"/>
                  <a:pt x="8236" y="1723814"/>
                  <a:pt x="3366" y="1710433"/>
                </a:cubicBezTo>
                <a:cubicBezTo>
                  <a:pt x="-1502" y="1697057"/>
                  <a:pt x="-1267" y="1681821"/>
                  <a:pt x="5223" y="1667902"/>
                </a:cubicBezTo>
                <a:lnTo>
                  <a:pt x="377625" y="869285"/>
                </a:lnTo>
                <a:lnTo>
                  <a:pt x="9176" y="79149"/>
                </a:lnTo>
                <a:cubicBezTo>
                  <a:pt x="-3809" y="51305"/>
                  <a:pt x="8241" y="18207"/>
                  <a:pt x="36082" y="5225"/>
                </a:cubicBezTo>
                <a:cubicBezTo>
                  <a:pt x="50003" y="-1267"/>
                  <a:pt x="65238" y="-1502"/>
                  <a:pt x="78615" y="3367"/>
                </a:cubicBezTo>
                <a:close/>
              </a:path>
            </a:pathLst>
          </a:custGeom>
          <a:solidFill>
            <a:srgbClr val="EC0016"/>
          </a:solidFill>
          <a:ln w="6350" cap="rnd" cmpd="sng">
            <a:noFill/>
            <a:prstDash val="solid"/>
            <a:round/>
            <a:headEnd type="none" w="lg" len="lg"/>
            <a:tailEnd type="none" w="lg" len="lg"/>
          </a:ln>
          <a:extLst>
            <a:ext uri="{91240B29-F687-4F45-9708-019B960494DF}">
              <a14:hiddenLine xmlns:a14="http://schemas.microsoft.com/office/drawing/2010/main" w="6350" cap="rnd" cmpd="sng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14:hiddenLine>
            </a:ext>
          </a:extLst>
        </p:spPr>
        <p:txBody>
          <a:bodyPr wrap="none" tIns="91440" bIns="91440" anchor="ctr"/>
          <a:lstStyle/>
          <a:p>
            <a:pPr>
              <a:lnSpc>
                <a:spcPct val="95000"/>
              </a:lnSpc>
            </a:pPr>
            <a:endParaRPr lang="de-DE" b="1" err="1">
              <a:ln>
                <a:solidFill>
                  <a:schemeClr val="tx1"/>
                </a:solidFill>
                <a:prstDash val="dash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32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Himmel, Wolke, Fenster, draußen enthält.&#10;&#10;Automatisch generierte Beschreibung">
            <a:extLst>
              <a:ext uri="{FF2B5EF4-FFF2-40B4-BE49-F238E27FC236}">
                <a16:creationId xmlns:a16="http://schemas.microsoft.com/office/drawing/2014/main" id="{30F19BBD-1A42-F0C1-56AD-1447D746A6F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>
            <a:fillRect/>
          </a:stretch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A0637E-9866-92CF-7CED-BF2EFDB29F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75720" y="1340768"/>
            <a:ext cx="5180400" cy="362520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B05795-112F-E018-58A0-F5A1D8615BC6}"/>
              </a:ext>
            </a:extLst>
          </p:cNvPr>
          <p:cNvSpPr txBox="1"/>
          <p:nvPr/>
        </p:nvSpPr>
        <p:spPr>
          <a:xfrm>
            <a:off x="3647728" y="734507"/>
            <a:ext cx="4968552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de-DE" sz="1600" b="1"/>
              <a:t>Vielen Dank.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8A6A334-2379-6197-A001-44AD641B9E2A}"/>
              </a:ext>
            </a:extLst>
          </p:cNvPr>
          <p:cNvSpPr txBox="1"/>
          <p:nvPr/>
        </p:nvSpPr>
        <p:spPr>
          <a:xfrm>
            <a:off x="3753248" y="5199003"/>
            <a:ext cx="4968552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de-DE" sz="1600" b="1"/>
              <a:t>Ich freue mich auf Ihren Zustieg in den Dialog!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96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Bildplatzhalter 76" descr="Ein Bild, das Transport, Zug, öffentliche Verkehrsmittel, Fahrzeug enthält.&#10;&#10;Automatisch generierte Beschreibung">
            <a:extLst>
              <a:ext uri="{FF2B5EF4-FFF2-40B4-BE49-F238E27FC236}">
                <a16:creationId xmlns:a16="http://schemas.microsoft.com/office/drawing/2014/main" id="{AE15399F-D769-770A-6034-1553C71C52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 b="7882"/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2D64B3-548E-E976-21B8-659CAF5E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Deutsche Bahn AG | Jan Grothe | Beschaffung | 25. Juni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BD0AAB-EC63-8E30-2B3B-312FB1DD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6BB4894-301C-6A12-DEFD-7722998186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87F22AB-06F5-A048-F450-C2B879EE39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BA7BC2D-644C-1419-2B48-A7FCA357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55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Transformation der Beschaffung als Lokomotive für</a:t>
            </a:r>
            <a:br>
              <a:rPr lang="de-DE" kern="55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kern="55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Verkehrswende: die gemeinsame Reise beginnt!</a:t>
            </a:r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90ED70A-1F01-FE53-C3BF-6F4BEBEF19CE}"/>
              </a:ext>
            </a:extLst>
          </p:cNvPr>
          <p:cNvGrpSpPr/>
          <p:nvPr/>
        </p:nvGrpSpPr>
        <p:grpSpPr>
          <a:xfrm>
            <a:off x="1446942" y="2702860"/>
            <a:ext cx="3216869" cy="222984"/>
            <a:chOff x="1689843" y="4687265"/>
            <a:chExt cx="3683190" cy="222983"/>
          </a:xfrm>
        </p:grpSpPr>
        <p:cxnSp>
          <p:nvCxnSpPr>
            <p:cNvPr id="22" name="Gerade Verbindung 66">
              <a:extLst>
                <a:ext uri="{FF2B5EF4-FFF2-40B4-BE49-F238E27FC236}">
                  <a16:creationId xmlns:a16="http://schemas.microsoft.com/office/drawing/2014/main" id="{2BEE3D4E-D034-E890-58D3-CD866FD43EE5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184645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67">
              <a:extLst>
                <a:ext uri="{FF2B5EF4-FFF2-40B4-BE49-F238E27FC236}">
                  <a16:creationId xmlns:a16="http://schemas.microsoft.com/office/drawing/2014/main" id="{50A933AB-B155-3BE1-026F-402C4D36895E}"/>
                </a:ext>
              </a:extLst>
            </p:cNvPr>
            <p:cNvCxnSpPr>
              <a:cxnSpLocks/>
            </p:cNvCxnSpPr>
            <p:nvPr/>
          </p:nvCxnSpPr>
          <p:spPr>
            <a:xfrm>
              <a:off x="200306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68">
              <a:extLst>
                <a:ext uri="{FF2B5EF4-FFF2-40B4-BE49-F238E27FC236}">
                  <a16:creationId xmlns:a16="http://schemas.microsoft.com/office/drawing/2014/main" id="{D9BD78A5-CDA0-1EC7-B9A1-7F9D32961757}"/>
                </a:ext>
              </a:extLst>
            </p:cNvPr>
            <p:cNvCxnSpPr>
              <a:cxnSpLocks/>
            </p:cNvCxnSpPr>
            <p:nvPr/>
          </p:nvCxnSpPr>
          <p:spPr>
            <a:xfrm>
              <a:off x="215967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B0F6759A-A4C0-E851-B573-6435D4287720}"/>
                </a:ext>
              </a:extLst>
            </p:cNvPr>
            <p:cNvGrpSpPr/>
            <p:nvPr/>
          </p:nvGrpSpPr>
          <p:grpSpPr>
            <a:xfrm>
              <a:off x="5257885" y="4687265"/>
              <a:ext cx="115148" cy="222983"/>
              <a:chOff x="6765923" y="3321049"/>
              <a:chExt cx="165731" cy="320938"/>
            </a:xfrm>
          </p:grpSpPr>
          <p:cxnSp>
            <p:nvCxnSpPr>
              <p:cNvPr id="33" name="Gerade Verbindung 71">
                <a:extLst>
                  <a:ext uri="{FF2B5EF4-FFF2-40B4-BE49-F238E27FC236}">
                    <a16:creationId xmlns:a16="http://schemas.microsoft.com/office/drawing/2014/main" id="{9F9746BC-ED1D-D1BF-CFFF-F56B7B1AC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5923" y="3321049"/>
                <a:ext cx="165731" cy="160469"/>
              </a:xfrm>
              <a:prstGeom prst="line">
                <a:avLst/>
              </a:prstGeom>
              <a:ln w="50800" cap="rnd">
                <a:noFill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72">
                <a:extLst>
                  <a:ext uri="{FF2B5EF4-FFF2-40B4-BE49-F238E27FC236}">
                    <a16:creationId xmlns:a16="http://schemas.microsoft.com/office/drawing/2014/main" id="{14D80348-0B78-13F0-D7D7-93F18CDD0F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5923" y="3481518"/>
                <a:ext cx="165731" cy="160469"/>
              </a:xfrm>
              <a:prstGeom prst="line">
                <a:avLst/>
              </a:prstGeom>
              <a:ln w="50800" cap="rnd">
                <a:noFill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Gerade Verbindung 73">
              <a:extLst>
                <a:ext uri="{FF2B5EF4-FFF2-40B4-BE49-F238E27FC236}">
                  <a16:creationId xmlns:a16="http://schemas.microsoft.com/office/drawing/2014/main" id="{90D0F05C-1529-B0DF-FB0B-0E82D1DDF5B7}"/>
                </a:ext>
              </a:extLst>
            </p:cNvPr>
            <p:cNvCxnSpPr>
              <a:cxnSpLocks/>
            </p:cNvCxnSpPr>
            <p:nvPr/>
          </p:nvCxnSpPr>
          <p:spPr>
            <a:xfrm>
              <a:off x="3729441" y="4798757"/>
              <a:ext cx="1528444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74">
              <a:extLst>
                <a:ext uri="{FF2B5EF4-FFF2-40B4-BE49-F238E27FC236}">
                  <a16:creationId xmlns:a16="http://schemas.microsoft.com/office/drawing/2014/main" id="{03777906-9298-A3CA-F52D-78FC2E5DFDAE}"/>
                </a:ext>
              </a:extLst>
            </p:cNvPr>
            <p:cNvCxnSpPr>
              <a:cxnSpLocks/>
            </p:cNvCxnSpPr>
            <p:nvPr/>
          </p:nvCxnSpPr>
          <p:spPr>
            <a:xfrm>
              <a:off x="231628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75">
              <a:extLst>
                <a:ext uri="{FF2B5EF4-FFF2-40B4-BE49-F238E27FC236}">
                  <a16:creationId xmlns:a16="http://schemas.microsoft.com/office/drawing/2014/main" id="{047CE17B-078C-50FD-352E-224967F422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2893" y="4799627"/>
              <a:ext cx="56636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76">
              <a:extLst>
                <a:ext uri="{FF2B5EF4-FFF2-40B4-BE49-F238E27FC236}">
                  <a16:creationId xmlns:a16="http://schemas.microsoft.com/office/drawing/2014/main" id="{3234C660-D2BE-DEF3-4D5D-4AFA77CCF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6139" y="4799627"/>
              <a:ext cx="118592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77">
              <a:extLst>
                <a:ext uri="{FF2B5EF4-FFF2-40B4-BE49-F238E27FC236}">
                  <a16:creationId xmlns:a16="http://schemas.microsoft.com/office/drawing/2014/main" id="{0019084B-C236-869A-7377-49A3A68B3A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1341" y="4798757"/>
              <a:ext cx="22744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78">
              <a:extLst>
                <a:ext uri="{FF2B5EF4-FFF2-40B4-BE49-F238E27FC236}">
                  <a16:creationId xmlns:a16="http://schemas.microsoft.com/office/drawing/2014/main" id="{18B088E0-4F70-702F-A537-A1AB67087AB6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168984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77">
              <a:extLst>
                <a:ext uri="{FF2B5EF4-FFF2-40B4-BE49-F238E27FC236}">
                  <a16:creationId xmlns:a16="http://schemas.microsoft.com/office/drawing/2014/main" id="{FC5BAFD6-3113-DF49-0127-E0A22C9AF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5391" y="4798757"/>
              <a:ext cx="22744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hteck 72">
            <a:extLst>
              <a:ext uri="{FF2B5EF4-FFF2-40B4-BE49-F238E27FC236}">
                <a16:creationId xmlns:a16="http://schemas.microsoft.com/office/drawing/2014/main" id="{0FC0E89F-A54B-F715-63D7-C21CC6CC13D8}"/>
              </a:ext>
            </a:extLst>
          </p:cNvPr>
          <p:cNvSpPr/>
          <p:nvPr/>
        </p:nvSpPr>
        <p:spPr>
          <a:xfrm>
            <a:off x="1811240" y="4077194"/>
            <a:ext cx="8754949" cy="2309282"/>
          </a:xfrm>
          <a:prstGeom prst="rect">
            <a:avLst/>
          </a:prstGeom>
          <a:solidFill>
            <a:srgbClr val="FD3C00">
              <a:alpha val="6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r>
              <a:rPr lang="de-DE" sz="1400" b="1" dirty="0">
                <a:solidFill>
                  <a:schemeClr val="bg1"/>
                </a:solidFill>
                <a:latin typeface="DB Head Light"/>
              </a:rPr>
              <a:t>Wie eine wirksame Beschaffung die Verkehrswende</a:t>
            </a:r>
            <a:r>
              <a:rPr lang="de-DE" sz="1400" b="1" dirty="0">
                <a:solidFill>
                  <a:schemeClr val="bg1"/>
                </a:solidFill>
                <a:latin typeface="DB Head Light" panose="020B0302050202020204" pitchFamily="34" charset="0"/>
              </a:rPr>
              <a:t> </a:t>
            </a:r>
            <a:r>
              <a:rPr lang="de-DE" sz="1400" b="1" dirty="0">
                <a:solidFill>
                  <a:schemeClr val="bg1"/>
                </a:solidFill>
                <a:latin typeface="DB Head Light"/>
              </a:rPr>
              <a:t>unterstützen kann</a:t>
            </a:r>
          </a:p>
          <a:p>
            <a:pPr>
              <a:buClr>
                <a:schemeClr val="accent2"/>
              </a:buClr>
            </a:pPr>
            <a:endParaRPr lang="de-DE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Tx/>
              <a:buAutoNum type="arabicPeriod"/>
            </a:pPr>
            <a:r>
              <a:rPr lang="de-DE" sz="1400" b="1" dirty="0">
                <a:solidFill>
                  <a:schemeClr val="bg1"/>
                </a:solidFill>
                <a:latin typeface="DB Head"/>
                <a:sym typeface="Wingdings" panose="05000000000000000000" pitchFamily="2" charset="2"/>
              </a:rPr>
              <a:t>Kluge Entwicklung des Infrastrukturmarktes</a:t>
            </a:r>
            <a:r>
              <a:rPr lang="de-DE" sz="1400" dirty="0">
                <a:solidFill>
                  <a:schemeClr val="bg1"/>
                </a:solidFill>
                <a:latin typeface="DB Head"/>
                <a:sym typeface="Wingdings" panose="05000000000000000000" pitchFamily="2" charset="2"/>
              </a:rPr>
              <a:t>: m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ehr Baubedarf als </a:t>
            </a:r>
            <a:r>
              <a:rPr lang="de-DE" sz="1400" dirty="0">
                <a:solidFill>
                  <a:schemeClr val="bg1"/>
                </a:solidFill>
                <a:latin typeface="DB Head"/>
                <a:sym typeface="Wingdings" panose="05000000000000000000" pitchFamily="2" charset="2"/>
              </a:rPr>
              <a:t>momentane 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Marktkapazität</a:t>
            </a:r>
          </a:p>
          <a:p>
            <a:pPr marL="342900" indent="-342900">
              <a:buClr>
                <a:schemeClr val="bg1"/>
              </a:buClr>
              <a:buFontTx/>
              <a:buAutoNum type="arabicPeriod"/>
            </a:pPr>
            <a:endParaRPr lang="de-DE" sz="1400" dirty="0">
              <a:solidFill>
                <a:schemeClr val="bg1"/>
              </a:solidFill>
              <a:latin typeface="DB Head" panose="020B0502050202020204" pitchFamily="34" charset="0"/>
            </a:endParaRP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de-DE" sz="1400" b="1" dirty="0">
                <a:solidFill>
                  <a:schemeClr val="bg1"/>
                </a:solidFill>
                <a:latin typeface="DB Head"/>
              </a:rPr>
              <a:t>Radikale Einhaltung</a:t>
            </a:r>
            <a:r>
              <a:rPr lang="de-DE" sz="1400" b="1" dirty="0">
                <a:solidFill>
                  <a:schemeClr val="bg1"/>
                </a:solidFill>
                <a:latin typeface="DB Head" panose="020B0502050202020204" pitchFamily="34" charset="0"/>
              </a:rPr>
              <a:t> </a:t>
            </a:r>
            <a:r>
              <a:rPr lang="de-DE" sz="1400" b="1" dirty="0">
                <a:solidFill>
                  <a:schemeClr val="bg1"/>
                </a:solidFill>
                <a:latin typeface="DB Head"/>
              </a:rPr>
              <a:t>von Zielpreisen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: Nutzung der vom Bund zusätzlich bereitgestellten Finanzmittel vor allem für mehr Bautätigkeit statt für Preissteigerungen (auch in Inflationszeiten)</a:t>
            </a:r>
            <a:br>
              <a:rPr lang="de-DE" sz="1400" dirty="0">
                <a:solidFill>
                  <a:schemeClr val="bg1"/>
                </a:solidFill>
                <a:latin typeface="DB Head"/>
              </a:rPr>
            </a:br>
            <a:endParaRPr lang="de-DE" sz="1400" dirty="0">
              <a:solidFill>
                <a:schemeClr val="bg1"/>
              </a:solidFill>
              <a:latin typeface="DB Head" panose="020B0502050202020204" pitchFamily="34" charset="0"/>
            </a:endParaRPr>
          </a:p>
          <a:p>
            <a:pPr marL="342900" indent="-342900">
              <a:buClr>
                <a:schemeClr val="bg1"/>
              </a:buClr>
              <a:buAutoNum type="arabicPeriod"/>
            </a:pPr>
            <a:r>
              <a:rPr lang="de-DE" sz="1400" b="1" dirty="0">
                <a:solidFill>
                  <a:schemeClr val="bg1"/>
                </a:solidFill>
                <a:latin typeface="DB Head"/>
              </a:rPr>
              <a:t>Optimierung der eigenen Kostenbasis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: wesentlicher Hebel, um Konzernergebnis</a:t>
            </a:r>
            <a:r>
              <a:rPr lang="de-DE" sz="1400" dirty="0">
                <a:solidFill>
                  <a:schemeClr val="bg1"/>
                </a:solidFill>
                <a:latin typeface="DB Head" panose="020B0502050202020204" pitchFamily="34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zu stärken</a:t>
            </a:r>
          </a:p>
        </p:txBody>
      </p:sp>
      <p:grpSp>
        <p:nvGrpSpPr>
          <p:cNvPr id="12" name="easyIcon">
            <a:extLst>
              <a:ext uri="{FF2B5EF4-FFF2-40B4-BE49-F238E27FC236}">
                <a16:creationId xmlns:a16="http://schemas.microsoft.com/office/drawing/2014/main" id="{B7411A11-BA86-57BA-CE8F-42974AD3423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17657" y="4741785"/>
            <a:ext cx="890726" cy="890726"/>
            <a:chOff x="3546983" y="4236713"/>
            <a:chExt cx="714051" cy="714051"/>
          </a:xfrm>
        </p:grpSpPr>
        <p:sp>
          <p:nvSpPr>
            <p:cNvPr id="13" name="Background">
              <a:extLst>
                <a:ext uri="{FF2B5EF4-FFF2-40B4-BE49-F238E27FC236}">
                  <a16:creationId xmlns:a16="http://schemas.microsoft.com/office/drawing/2014/main" id="{F3D2D1AA-8446-6990-ECFA-15B6598E43AB}"/>
                </a:ext>
              </a:extLst>
            </p:cNvPr>
            <p:cNvSpPr/>
            <p:nvPr/>
          </p:nvSpPr>
          <p:spPr>
            <a:xfrm>
              <a:off x="3546983" y="4236713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0" name="Vector">
              <a:extLst>
                <a:ext uri="{FF2B5EF4-FFF2-40B4-BE49-F238E27FC236}">
                  <a16:creationId xmlns:a16="http://schemas.microsoft.com/office/drawing/2014/main" id="{C67560CD-940E-5EFE-BED2-6B9032EC4E0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97985" y="4287715"/>
              <a:ext cx="612045" cy="612045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FC4BBF-F930-6419-4162-4336F96DBB48}"/>
              </a:ext>
            </a:extLst>
          </p:cNvPr>
          <p:cNvGrpSpPr/>
          <p:nvPr/>
        </p:nvGrpSpPr>
        <p:grpSpPr>
          <a:xfrm>
            <a:off x="1454364" y="1598149"/>
            <a:ext cx="3207900" cy="1695907"/>
            <a:chOff x="1254156" y="1346052"/>
            <a:chExt cx="3207900" cy="1695907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075BA70-BBBF-230A-8786-886F924A83C0}"/>
                </a:ext>
              </a:extLst>
            </p:cNvPr>
            <p:cNvSpPr/>
            <p:nvPr/>
          </p:nvSpPr>
          <p:spPr>
            <a:xfrm>
              <a:off x="1267848" y="2518739"/>
              <a:ext cx="3194208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  <a:latin typeface="DB Head Light" panose="020B0302050202020204" pitchFamily="34" charset="0"/>
                </a:rPr>
                <a:t>Einkaufsvolumen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C0845FE-1F93-7BB0-7FC3-DC4EEA3ADC6E}"/>
                </a:ext>
              </a:extLst>
            </p:cNvPr>
            <p:cNvSpPr/>
            <p:nvPr/>
          </p:nvSpPr>
          <p:spPr>
            <a:xfrm>
              <a:off x="1254156" y="1642138"/>
              <a:ext cx="1207382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de-DE" sz="6000" b="1">
                  <a:solidFill>
                    <a:schemeClr val="bg1"/>
                  </a:solidFill>
                  <a:latin typeface="DB Head Light" panose="020B0302050202020204" pitchFamily="34" charset="0"/>
                </a:rPr>
                <a:t>32</a:t>
              </a:r>
              <a:r>
                <a:rPr lang="de-DE" sz="60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303A8C71-ED17-F295-35B5-CF6BF6CE197F}"/>
                </a:ext>
              </a:extLst>
            </p:cNvPr>
            <p:cNvSpPr/>
            <p:nvPr/>
          </p:nvSpPr>
          <p:spPr>
            <a:xfrm>
              <a:off x="3190303" y="1972550"/>
              <a:ext cx="409086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solidFill>
                    <a:schemeClr val="bg1"/>
                  </a:solidFill>
                  <a:latin typeface="DB Head Light" panose="020B0302050202020204" pitchFamily="34" charset="0"/>
                </a:rPr>
                <a:t>€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AC8B605-F851-65DD-8606-5969DCB5981E}"/>
                </a:ext>
              </a:extLst>
            </p:cNvPr>
            <p:cNvSpPr/>
            <p:nvPr/>
          </p:nvSpPr>
          <p:spPr>
            <a:xfrm>
              <a:off x="2247943" y="1986987"/>
              <a:ext cx="1005083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de-DE" sz="2800" b="1">
                  <a:solidFill>
                    <a:schemeClr val="bg1"/>
                  </a:solidFill>
                  <a:latin typeface="DB Head Light" panose="020B0302050202020204" pitchFamily="34" charset="0"/>
                </a:rPr>
                <a:t>Mrd.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E3C3D6A-F3DE-21FC-91B1-901F9C06F7D8}"/>
                </a:ext>
              </a:extLst>
            </p:cNvPr>
            <p:cNvSpPr/>
            <p:nvPr/>
          </p:nvSpPr>
          <p:spPr>
            <a:xfrm>
              <a:off x="1267848" y="1346052"/>
              <a:ext cx="1520353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  <a:latin typeface="DB Head Light" panose="020B0302050202020204" pitchFamily="34" charset="0"/>
                </a:rPr>
                <a:t>Wir verantworten</a:t>
              </a:r>
              <a:br>
                <a:rPr lang="de-DE" sz="1400">
                  <a:solidFill>
                    <a:schemeClr val="bg1"/>
                  </a:solidFill>
                  <a:latin typeface="DB Head Light" panose="020B0302050202020204" pitchFamily="34" charset="0"/>
                </a:rPr>
              </a:br>
              <a:r>
                <a:rPr lang="de-DE" sz="1400">
                  <a:solidFill>
                    <a:schemeClr val="bg1"/>
                  </a:solidFill>
                  <a:latin typeface="DB Head Light" panose="020B0302050202020204" pitchFamily="34" charset="0"/>
                </a:rPr>
                <a:t>pro Jahr rund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F34C711-AEC2-5AE6-16E5-816CAA8AB6D5}"/>
              </a:ext>
            </a:extLst>
          </p:cNvPr>
          <p:cNvGrpSpPr/>
          <p:nvPr/>
        </p:nvGrpSpPr>
        <p:grpSpPr>
          <a:xfrm>
            <a:off x="1446942" y="2702860"/>
            <a:ext cx="3216869" cy="222984"/>
            <a:chOff x="1689843" y="4687265"/>
            <a:chExt cx="3683190" cy="222983"/>
          </a:xfrm>
        </p:grpSpPr>
        <p:cxnSp>
          <p:nvCxnSpPr>
            <p:cNvPr id="19" name="Gerade Verbindung 66">
              <a:extLst>
                <a:ext uri="{FF2B5EF4-FFF2-40B4-BE49-F238E27FC236}">
                  <a16:creationId xmlns:a16="http://schemas.microsoft.com/office/drawing/2014/main" id="{3D188DFA-AA8D-6E47-5854-A4474E3F5B88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184645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67">
              <a:extLst>
                <a:ext uri="{FF2B5EF4-FFF2-40B4-BE49-F238E27FC236}">
                  <a16:creationId xmlns:a16="http://schemas.microsoft.com/office/drawing/2014/main" id="{53628379-0C99-40FB-2B59-785D16245CC3}"/>
                </a:ext>
              </a:extLst>
            </p:cNvPr>
            <p:cNvCxnSpPr>
              <a:cxnSpLocks/>
            </p:cNvCxnSpPr>
            <p:nvPr/>
          </p:nvCxnSpPr>
          <p:spPr>
            <a:xfrm>
              <a:off x="200306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68">
              <a:extLst>
                <a:ext uri="{FF2B5EF4-FFF2-40B4-BE49-F238E27FC236}">
                  <a16:creationId xmlns:a16="http://schemas.microsoft.com/office/drawing/2014/main" id="{E3E719A6-A234-1C57-B2A4-D9B2ABA7CE86}"/>
                </a:ext>
              </a:extLst>
            </p:cNvPr>
            <p:cNvCxnSpPr>
              <a:cxnSpLocks/>
            </p:cNvCxnSpPr>
            <p:nvPr/>
          </p:nvCxnSpPr>
          <p:spPr>
            <a:xfrm>
              <a:off x="215967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CDB87A53-A49B-F319-5460-59ADE2E82E84}"/>
                </a:ext>
              </a:extLst>
            </p:cNvPr>
            <p:cNvGrpSpPr/>
            <p:nvPr/>
          </p:nvGrpSpPr>
          <p:grpSpPr>
            <a:xfrm>
              <a:off x="5257885" y="4687265"/>
              <a:ext cx="115148" cy="222983"/>
              <a:chOff x="6765923" y="3321049"/>
              <a:chExt cx="165731" cy="320938"/>
            </a:xfrm>
          </p:grpSpPr>
          <p:cxnSp>
            <p:nvCxnSpPr>
              <p:cNvPr id="48" name="Gerade Verbindung 71">
                <a:extLst>
                  <a:ext uri="{FF2B5EF4-FFF2-40B4-BE49-F238E27FC236}">
                    <a16:creationId xmlns:a16="http://schemas.microsoft.com/office/drawing/2014/main" id="{EEC8336E-3E3F-5FBA-5C8F-462C15BE3D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5923" y="3321049"/>
                <a:ext cx="165731" cy="160469"/>
              </a:xfrm>
              <a:prstGeom prst="line">
                <a:avLst/>
              </a:prstGeom>
              <a:ln w="50800" cap="rnd">
                <a:noFill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72">
                <a:extLst>
                  <a:ext uri="{FF2B5EF4-FFF2-40B4-BE49-F238E27FC236}">
                    <a16:creationId xmlns:a16="http://schemas.microsoft.com/office/drawing/2014/main" id="{38A9EBE2-44B4-83A6-5630-214A7707FF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5923" y="3481518"/>
                <a:ext cx="165731" cy="160469"/>
              </a:xfrm>
              <a:prstGeom prst="line">
                <a:avLst/>
              </a:prstGeom>
              <a:ln w="50800" cap="rnd">
                <a:noFill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Gerade Verbindung 73">
              <a:extLst>
                <a:ext uri="{FF2B5EF4-FFF2-40B4-BE49-F238E27FC236}">
                  <a16:creationId xmlns:a16="http://schemas.microsoft.com/office/drawing/2014/main" id="{2C368F65-9B97-F76C-177C-C94753B52A7E}"/>
                </a:ext>
              </a:extLst>
            </p:cNvPr>
            <p:cNvCxnSpPr>
              <a:cxnSpLocks/>
            </p:cNvCxnSpPr>
            <p:nvPr/>
          </p:nvCxnSpPr>
          <p:spPr>
            <a:xfrm>
              <a:off x="3729441" y="4798757"/>
              <a:ext cx="1528444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74">
              <a:extLst>
                <a:ext uri="{FF2B5EF4-FFF2-40B4-BE49-F238E27FC236}">
                  <a16:creationId xmlns:a16="http://schemas.microsoft.com/office/drawing/2014/main" id="{01088CD0-F751-963E-9569-73A903D2ECD2}"/>
                </a:ext>
              </a:extLst>
            </p:cNvPr>
            <p:cNvCxnSpPr>
              <a:cxnSpLocks/>
            </p:cNvCxnSpPr>
            <p:nvPr/>
          </p:nvCxnSpPr>
          <p:spPr>
            <a:xfrm>
              <a:off x="231628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75">
              <a:extLst>
                <a:ext uri="{FF2B5EF4-FFF2-40B4-BE49-F238E27FC236}">
                  <a16:creationId xmlns:a16="http://schemas.microsoft.com/office/drawing/2014/main" id="{4A9203D1-110C-9A35-C226-38DB967D6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2893" y="4799627"/>
              <a:ext cx="56636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76">
              <a:extLst>
                <a:ext uri="{FF2B5EF4-FFF2-40B4-BE49-F238E27FC236}">
                  <a16:creationId xmlns:a16="http://schemas.microsoft.com/office/drawing/2014/main" id="{26568EC1-3189-36F8-F24F-31707A0CE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6139" y="4799627"/>
              <a:ext cx="118592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77">
              <a:extLst>
                <a:ext uri="{FF2B5EF4-FFF2-40B4-BE49-F238E27FC236}">
                  <a16:creationId xmlns:a16="http://schemas.microsoft.com/office/drawing/2014/main" id="{578F6427-6419-CA78-D71A-0A764C1FD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1341" y="4798757"/>
              <a:ext cx="22744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78">
              <a:extLst>
                <a:ext uri="{FF2B5EF4-FFF2-40B4-BE49-F238E27FC236}">
                  <a16:creationId xmlns:a16="http://schemas.microsoft.com/office/drawing/2014/main" id="{51232D79-F3E2-3812-B45A-38B56380A6FE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1689843" y="4799627"/>
              <a:ext cx="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77">
              <a:extLst>
                <a:ext uri="{FF2B5EF4-FFF2-40B4-BE49-F238E27FC236}">
                  <a16:creationId xmlns:a16="http://schemas.microsoft.com/office/drawing/2014/main" id="{C824C4F9-972F-1983-A0BE-829545853F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5391" y="4798757"/>
              <a:ext cx="227440" cy="0"/>
            </a:xfrm>
            <a:prstGeom prst="line">
              <a:avLst/>
            </a:prstGeom>
            <a:ln w="508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A74A8308-B8DE-21AF-CA66-2468F87519BE}"/>
              </a:ext>
            </a:extLst>
          </p:cNvPr>
          <p:cNvSpPr txBox="1"/>
          <p:nvPr/>
        </p:nvSpPr>
        <p:spPr>
          <a:xfrm>
            <a:off x="367239" y="1258087"/>
            <a:ext cx="18487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1400">
                <a:solidFill>
                  <a:schemeClr val="bg1"/>
                </a:solidFill>
                <a:latin typeface="DB Head Light" panose="020B0302050202020204" pitchFamily="34" charset="0"/>
              </a:rPr>
              <a:t>DB Beschaffung:</a:t>
            </a:r>
          </a:p>
        </p:txBody>
      </p:sp>
      <p:grpSp>
        <p:nvGrpSpPr>
          <p:cNvPr id="51" name="easyIcon">
            <a:extLst>
              <a:ext uri="{FF2B5EF4-FFF2-40B4-BE49-F238E27FC236}">
                <a16:creationId xmlns:a16="http://schemas.microsoft.com/office/drawing/2014/main" id="{F42B5EBA-1736-0C74-97FB-F5CB6FC86D6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87962" y="1819473"/>
            <a:ext cx="1128100" cy="1128100"/>
            <a:chOff x="10747389" y="4236713"/>
            <a:chExt cx="714051" cy="714051"/>
          </a:xfrm>
        </p:grpSpPr>
        <p:sp>
          <p:nvSpPr>
            <p:cNvPr id="52" name="Background">
              <a:extLst>
                <a:ext uri="{FF2B5EF4-FFF2-40B4-BE49-F238E27FC236}">
                  <a16:creationId xmlns:a16="http://schemas.microsoft.com/office/drawing/2014/main" id="{235231F7-80B4-03EC-CCD4-CC6091DCA71F}"/>
                </a:ext>
              </a:extLst>
            </p:cNvPr>
            <p:cNvSpPr/>
            <p:nvPr/>
          </p:nvSpPr>
          <p:spPr>
            <a:xfrm>
              <a:off x="10747389" y="4236713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pic>
          <p:nvPicPr>
            <p:cNvPr id="53" name="Vector">
              <a:extLst>
                <a:ext uri="{FF2B5EF4-FFF2-40B4-BE49-F238E27FC236}">
                  <a16:creationId xmlns:a16="http://schemas.microsoft.com/office/drawing/2014/main" id="{B1A2BFA1-0DCC-95B0-C113-24CB3CCD9050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16414" y="4305738"/>
              <a:ext cx="576001" cy="576001"/>
            </a:xfrm>
            <a:prstGeom prst="rect">
              <a:avLst/>
            </a:prstGeom>
          </p:spPr>
        </p:pic>
      </p:grpSp>
      <p:grpSp>
        <p:nvGrpSpPr>
          <p:cNvPr id="54" name="Group 52">
            <a:extLst>
              <a:ext uri="{FF2B5EF4-FFF2-40B4-BE49-F238E27FC236}">
                <a16:creationId xmlns:a16="http://schemas.microsoft.com/office/drawing/2014/main" id="{23B996B3-8CB1-32B1-F7C2-00307F9DB81E}"/>
              </a:ext>
            </a:extLst>
          </p:cNvPr>
          <p:cNvGrpSpPr/>
          <p:nvPr/>
        </p:nvGrpSpPr>
        <p:grpSpPr>
          <a:xfrm>
            <a:off x="9654071" y="1567972"/>
            <a:ext cx="3504861" cy="2266399"/>
            <a:chOff x="5044264" y="1351161"/>
            <a:chExt cx="3504861" cy="2266399"/>
          </a:xfrm>
        </p:grpSpPr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255B9A2-4880-9249-7022-8CFE7E550DC6}"/>
                </a:ext>
              </a:extLst>
            </p:cNvPr>
            <p:cNvSpPr/>
            <p:nvPr/>
          </p:nvSpPr>
          <p:spPr>
            <a:xfrm>
              <a:off x="5044264" y="2232565"/>
              <a:ext cx="350486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  <a:latin typeface="DB Head Light" panose="020B0302050202020204" pitchFamily="34" charset="0"/>
                </a:rPr>
                <a:t>der Kosten-</a:t>
              </a:r>
              <a:br>
                <a:rPr lang="de-DE" sz="2800" b="1" dirty="0">
                  <a:solidFill>
                    <a:schemeClr val="bg1"/>
                  </a:solidFill>
                  <a:latin typeface="DB Head Light" panose="020B0302050202020204" pitchFamily="34" charset="0"/>
                </a:rPr>
              </a:br>
              <a:r>
                <a:rPr lang="de-DE" sz="2800" b="1" dirty="0" err="1">
                  <a:solidFill>
                    <a:schemeClr val="bg1"/>
                  </a:solidFill>
                  <a:latin typeface="DB Head Light" panose="020B0302050202020204" pitchFamily="34" charset="0"/>
                </a:rPr>
                <a:t>basis</a:t>
              </a:r>
              <a:r>
                <a:rPr lang="de-DE" sz="2800" b="1" dirty="0">
                  <a:solidFill>
                    <a:schemeClr val="bg1"/>
                  </a:solidFill>
                  <a:latin typeface="DB Head Light" panose="020B0302050202020204" pitchFamily="34" charset="0"/>
                </a:rPr>
                <a:t> im Sys-</a:t>
              </a:r>
              <a:r>
                <a:rPr lang="de-DE" sz="2800" b="1" dirty="0" err="1">
                  <a:solidFill>
                    <a:schemeClr val="bg1"/>
                  </a:solidFill>
                  <a:latin typeface="DB Head Light" panose="020B0302050202020204" pitchFamily="34" charset="0"/>
                </a:rPr>
                <a:t>temverbund</a:t>
              </a:r>
              <a:endParaRPr lang="de-DE" sz="2800" b="1" dirty="0">
                <a:solidFill>
                  <a:schemeClr val="bg1"/>
                </a:solidFill>
                <a:latin typeface="DB Head Light" panose="020B030205020202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BC0EF450-87B1-FF97-BF7F-199799F98835}"/>
                </a:ext>
              </a:extLst>
            </p:cNvPr>
            <p:cNvSpPr/>
            <p:nvPr/>
          </p:nvSpPr>
          <p:spPr>
            <a:xfrm>
              <a:off x="5044412" y="1449769"/>
              <a:ext cx="132440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6000" b="1">
                  <a:solidFill>
                    <a:schemeClr val="bg1"/>
                  </a:solidFill>
                  <a:latin typeface="DB Head Light" panose="020B0302050202020204" pitchFamily="34" charset="0"/>
                </a:rPr>
                <a:t>50</a:t>
              </a:r>
              <a:r>
                <a:rPr lang="de-DE" sz="600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28011664-8B1B-2785-5A6E-62103B3D6BB9}"/>
                </a:ext>
              </a:extLst>
            </p:cNvPr>
            <p:cNvSpPr/>
            <p:nvPr/>
          </p:nvSpPr>
          <p:spPr>
            <a:xfrm>
              <a:off x="6087236" y="1727794"/>
              <a:ext cx="4683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800" b="1">
                  <a:solidFill>
                    <a:schemeClr val="bg1"/>
                  </a:solidFill>
                  <a:latin typeface="DB Head Light" panose="020B0302050202020204" pitchFamily="34" charset="0"/>
                </a:rPr>
                <a:t>%</a:t>
              </a: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5AFBBA95-6DB8-0FE4-9224-EE6A93B19CB9}"/>
                </a:ext>
              </a:extLst>
            </p:cNvPr>
            <p:cNvSpPr/>
            <p:nvPr/>
          </p:nvSpPr>
          <p:spPr>
            <a:xfrm>
              <a:off x="5058104" y="1351161"/>
              <a:ext cx="15327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  <a:latin typeface="DB Head Light" panose="020B0302050202020204" pitchFamily="34" charset="0"/>
                </a:rPr>
                <a:t>Das sind mehr als</a:t>
              </a:r>
            </a:p>
          </p:txBody>
        </p:sp>
      </p:grpSp>
      <p:grpSp>
        <p:nvGrpSpPr>
          <p:cNvPr id="62" name="easyIcon">
            <a:extLst>
              <a:ext uri="{FF2B5EF4-FFF2-40B4-BE49-F238E27FC236}">
                <a16:creationId xmlns:a16="http://schemas.microsoft.com/office/drawing/2014/main" id="{ABAA837F-83D1-7BFB-E1CF-659B68AB81B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432039" y="1565864"/>
            <a:ext cx="1324402" cy="1324402"/>
            <a:chOff x="9307308" y="1896968"/>
            <a:chExt cx="714051" cy="714051"/>
          </a:xfrm>
        </p:grpSpPr>
        <p:sp>
          <p:nvSpPr>
            <p:cNvPr id="63" name="Background">
              <a:extLst>
                <a:ext uri="{FF2B5EF4-FFF2-40B4-BE49-F238E27FC236}">
                  <a16:creationId xmlns:a16="http://schemas.microsoft.com/office/drawing/2014/main" id="{CF57A2B8-E4A0-131C-9686-C4526736143B}"/>
                </a:ext>
              </a:extLst>
            </p:cNvPr>
            <p:cNvSpPr/>
            <p:nvPr/>
          </p:nvSpPr>
          <p:spPr>
            <a:xfrm>
              <a:off x="9307308" y="1896968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000000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64" name="Vector">
              <a:extLst>
                <a:ext uri="{FF2B5EF4-FFF2-40B4-BE49-F238E27FC236}">
                  <a16:creationId xmlns:a16="http://schemas.microsoft.com/office/drawing/2014/main" id="{052421B5-7C17-38C9-2B31-C0C559D75BC3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376333" y="1965993"/>
              <a:ext cx="576001" cy="576001"/>
            </a:xfrm>
            <a:prstGeom prst="rect">
              <a:avLst/>
            </a:prstGeom>
          </p:spPr>
        </p:pic>
      </p:grpSp>
      <p:sp>
        <p:nvSpPr>
          <p:cNvPr id="65" name="Rechteck 64">
            <a:extLst>
              <a:ext uri="{FF2B5EF4-FFF2-40B4-BE49-F238E27FC236}">
                <a16:creationId xmlns:a16="http://schemas.microsoft.com/office/drawing/2014/main" id="{965F3217-FF17-00BD-7268-B89218AB3D1B}"/>
              </a:ext>
            </a:extLst>
          </p:cNvPr>
          <p:cNvSpPr/>
          <p:nvPr/>
        </p:nvSpPr>
        <p:spPr>
          <a:xfrm>
            <a:off x="5646285" y="2530738"/>
            <a:ext cx="36010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>
                <a:solidFill>
                  <a:schemeClr val="bg1"/>
                </a:solidFill>
                <a:latin typeface="DB Head Light" panose="020B0302050202020204" pitchFamily="34" charset="0"/>
              </a:rPr>
              <a:t>Lieferanten </a:t>
            </a:r>
            <a:br>
              <a:rPr lang="de-DE" sz="2800">
                <a:solidFill>
                  <a:schemeClr val="bg1"/>
                </a:solidFill>
                <a:latin typeface="DB Head Light" panose="020B0302050202020204" pitchFamily="34" charset="0"/>
              </a:rPr>
            </a:br>
            <a:r>
              <a:rPr lang="de-DE" sz="1400">
                <a:solidFill>
                  <a:schemeClr val="bg1"/>
                </a:solidFill>
                <a:latin typeface="DB Head Light" panose="020B0302050202020204" pitchFamily="34" charset="0"/>
              </a:rPr>
              <a:t>671 davon realisieren 80% Volumen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B932C53C-D8FF-C568-60DA-3F58F3EBF9E1}"/>
              </a:ext>
            </a:extLst>
          </p:cNvPr>
          <p:cNvSpPr/>
          <p:nvPr/>
        </p:nvSpPr>
        <p:spPr>
          <a:xfrm>
            <a:off x="5436110" y="1712266"/>
            <a:ext cx="29482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DB Head Light" panose="020B0302050202020204" pitchFamily="34" charset="0"/>
              </a:rPr>
              <a:t>21.000</a:t>
            </a:r>
            <a:r>
              <a:rPr lang="de-DE" sz="4400" b="1">
                <a:solidFill>
                  <a:schemeClr val="bg1"/>
                </a:solidFill>
                <a:latin typeface="DB Head Light" panose="020B0302050202020204" pitchFamily="34" charset="0"/>
              </a:rPr>
              <a:t> </a:t>
            </a:r>
          </a:p>
        </p:txBody>
      </p:sp>
      <p:grpSp>
        <p:nvGrpSpPr>
          <p:cNvPr id="70" name="easyIcon">
            <a:extLst>
              <a:ext uri="{FF2B5EF4-FFF2-40B4-BE49-F238E27FC236}">
                <a16:creationId xmlns:a16="http://schemas.microsoft.com/office/drawing/2014/main" id="{F8212BEE-220F-7376-76D4-CD8891FBB3FA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948698" y="1452573"/>
            <a:ext cx="1533046" cy="1533046"/>
            <a:chOff x="6427146" y="5406585"/>
            <a:chExt cx="714051" cy="714051"/>
          </a:xfrm>
        </p:grpSpPr>
        <p:sp>
          <p:nvSpPr>
            <p:cNvPr id="71" name="Background">
              <a:extLst>
                <a:ext uri="{FF2B5EF4-FFF2-40B4-BE49-F238E27FC236}">
                  <a16:creationId xmlns:a16="http://schemas.microsoft.com/office/drawing/2014/main" id="{DD52AD1E-4BCD-36CC-0A9A-42CFFEEC191E}"/>
                </a:ext>
              </a:extLst>
            </p:cNvPr>
            <p:cNvSpPr/>
            <p:nvPr/>
          </p:nvSpPr>
          <p:spPr>
            <a:xfrm>
              <a:off x="6427146" y="5406585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000000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72" name="Vector">
              <a:extLst>
                <a:ext uri="{FF2B5EF4-FFF2-40B4-BE49-F238E27FC236}">
                  <a16:creationId xmlns:a16="http://schemas.microsoft.com/office/drawing/2014/main" id="{6F97C7A8-2300-F59D-2987-93E41A7B8C2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496171" y="5475610"/>
              <a:ext cx="576001" cy="576001"/>
            </a:xfrm>
            <a:prstGeom prst="rect">
              <a:avLst/>
            </a:prstGeom>
          </p:spPr>
        </p:pic>
      </p:grpSp>
      <p:sp>
        <p:nvSpPr>
          <p:cNvPr id="74" name="Rechteck 73">
            <a:extLst>
              <a:ext uri="{FF2B5EF4-FFF2-40B4-BE49-F238E27FC236}">
                <a16:creationId xmlns:a16="http://schemas.microsoft.com/office/drawing/2014/main" id="{83D45BCE-785A-2D20-60F1-567CB1BB3ACB}"/>
              </a:ext>
            </a:extLst>
          </p:cNvPr>
          <p:cNvSpPr/>
          <p:nvPr/>
        </p:nvSpPr>
        <p:spPr>
          <a:xfrm>
            <a:off x="5430195" y="1543160"/>
            <a:ext cx="2783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DB Head Light" panose="020B0302050202020204" pitchFamily="34" charset="0"/>
              </a:rPr>
              <a:t>Dafür arbeiten wir gemeinsam mit</a:t>
            </a:r>
          </a:p>
        </p:txBody>
      </p:sp>
    </p:spTree>
    <p:extLst>
      <p:ext uri="{BB962C8B-B14F-4D97-AF65-F5344CB8AC3E}">
        <p14:creationId xmlns:p14="http://schemas.microsoft.com/office/powerpoint/2010/main" val="25358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CA07C62-EDA9-D096-2889-3ADB7271F0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4" name="Picture Placeholder 13" descr="Ein Bild, das Treppe, Geländer, Wand, Schwarzweiß enthält.&#10;&#10;KI-generierte Inhalte können fehlerhaft sein.">
            <a:extLst>
              <a:ext uri="{FF2B5EF4-FFF2-40B4-BE49-F238E27FC236}">
                <a16:creationId xmlns:a16="http://schemas.microsoft.com/office/drawing/2014/main" id="{493B50BE-EEE2-126B-4F01-37546D344A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6613"/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F66790A-684F-2227-3F32-18005D72004E}"/>
              </a:ext>
            </a:extLst>
          </p:cNvPr>
          <p:cNvSpPr/>
          <p:nvPr/>
        </p:nvSpPr>
        <p:spPr>
          <a:xfrm>
            <a:off x="0" y="-446208"/>
            <a:ext cx="12192000" cy="6858000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CB12D5-5DF2-02E3-7D4A-FAFD66D51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8636"/>
            <a:ext cx="11367852" cy="86405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An der Zukunft bauen, jedoch auch an Effizienz der Gegenwart arbeiten!</a:t>
            </a:r>
            <a:endParaRPr lang="de-DE" b="1" kern="1200" dirty="0">
              <a:solidFill>
                <a:schemeClr val="tx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D23A66-7A4F-A0CE-76F5-34ED2564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061" y="6537600"/>
            <a:ext cx="10548843" cy="216024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e-D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Deutsche Bahn AG | Jan Grothe | Beschaffung | </a:t>
            </a:r>
            <a:r>
              <a:rPr lang="de-DE" dirty="0">
                <a:solidFill>
                  <a:schemeClr val="tx1"/>
                </a:solidFill>
              </a:rPr>
              <a:t>25</a:t>
            </a:r>
            <a:r>
              <a:rPr lang="de-D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dirty="0">
                <a:solidFill>
                  <a:schemeClr val="tx1"/>
                </a:solidFill>
              </a:rPr>
              <a:t>Juni</a:t>
            </a:r>
            <a:r>
              <a:rPr lang="de-D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B49727-05C0-5EF1-9993-FBB3F107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903" y="6537600"/>
            <a:ext cx="539622" cy="216024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913D9F7D-0C28-4C21-AA99-7C67E34F632A}" type="slidenum">
              <a:rPr lang="de-DE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5CDD69D-4231-BFB2-32DD-5E2E13DB78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80903" y="6472802"/>
            <a:ext cx="533272" cy="49581"/>
          </a:xfrm>
          <a:solidFill>
            <a:srgbClr val="FF00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400B08-CF31-07A5-21BF-32EED3E949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2" name="Freihandform: Form 25">
            <a:extLst>
              <a:ext uri="{FF2B5EF4-FFF2-40B4-BE49-F238E27FC236}">
                <a16:creationId xmlns:a16="http://schemas.microsoft.com/office/drawing/2014/main" id="{6C3793C7-C4D9-EFFE-32BE-C25032CA679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 rot="16200000">
            <a:off x="236002" y="5948855"/>
            <a:ext cx="707950" cy="200703"/>
          </a:xfrm>
          <a:custGeom>
            <a:avLst/>
            <a:gdLst>
              <a:gd name="connsiteX0" fmla="*/ 14218 w 678388"/>
              <a:gd name="connsiteY0" fmla="*/ 1307 h 192323"/>
              <a:gd name="connsiteX1" fmla="*/ 30733 w 678388"/>
              <a:gd name="connsiteY1" fmla="*/ 2028 h 192323"/>
              <a:gd name="connsiteX2" fmla="*/ 340840 w 678388"/>
              <a:gd name="connsiteY2" fmla="*/ 146634 h 192323"/>
              <a:gd name="connsiteX3" fmla="*/ 647654 w 678388"/>
              <a:gd name="connsiteY3" fmla="*/ 3563 h 192323"/>
              <a:gd name="connsiteX4" fmla="*/ 676359 w 678388"/>
              <a:gd name="connsiteY4" fmla="*/ 14011 h 192323"/>
              <a:gd name="connsiteX5" fmla="*/ 665913 w 678388"/>
              <a:gd name="connsiteY5" fmla="*/ 42715 h 192323"/>
              <a:gd name="connsiteX6" fmla="*/ 349429 w 678388"/>
              <a:gd name="connsiteY6" fmla="*/ 190294 h 192323"/>
              <a:gd name="connsiteX7" fmla="*/ 332913 w 678388"/>
              <a:gd name="connsiteY7" fmla="*/ 191016 h 192323"/>
              <a:gd name="connsiteX8" fmla="*/ 330526 w 678388"/>
              <a:gd name="connsiteY8" fmla="*/ 188828 h 192323"/>
              <a:gd name="connsiteX9" fmla="*/ 328959 w 678388"/>
              <a:gd name="connsiteY9" fmla="*/ 188759 h 192323"/>
              <a:gd name="connsiteX10" fmla="*/ 12476 w 678388"/>
              <a:gd name="connsiteY10" fmla="*/ 41181 h 192323"/>
              <a:gd name="connsiteX11" fmla="*/ 2028 w 678388"/>
              <a:gd name="connsiteY11" fmla="*/ 12476 h 192323"/>
              <a:gd name="connsiteX12" fmla="*/ 14218 w 678388"/>
              <a:gd name="connsiteY12" fmla="*/ 1307 h 1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8388" h="192323">
                <a:moveTo>
                  <a:pt x="14218" y="1307"/>
                </a:moveTo>
                <a:cubicBezTo>
                  <a:pt x="19412" y="-583"/>
                  <a:pt x="25328" y="-492"/>
                  <a:pt x="30733" y="2028"/>
                </a:cubicBezTo>
                <a:lnTo>
                  <a:pt x="340840" y="146634"/>
                </a:lnTo>
                <a:lnTo>
                  <a:pt x="647654" y="3563"/>
                </a:lnTo>
                <a:cubicBezTo>
                  <a:pt x="658466" y="-1479"/>
                  <a:pt x="671318" y="3200"/>
                  <a:pt x="676359" y="14011"/>
                </a:cubicBezTo>
                <a:cubicBezTo>
                  <a:pt x="681401" y="24822"/>
                  <a:pt x="676723" y="37674"/>
                  <a:pt x="665913" y="42715"/>
                </a:cubicBezTo>
                <a:lnTo>
                  <a:pt x="349429" y="190294"/>
                </a:lnTo>
                <a:cubicBezTo>
                  <a:pt x="344024" y="192815"/>
                  <a:pt x="338107" y="192906"/>
                  <a:pt x="332913" y="191016"/>
                </a:cubicBezTo>
                <a:lnTo>
                  <a:pt x="330526" y="188828"/>
                </a:lnTo>
                <a:lnTo>
                  <a:pt x="328959" y="188759"/>
                </a:lnTo>
                <a:lnTo>
                  <a:pt x="12476" y="41181"/>
                </a:lnTo>
                <a:cubicBezTo>
                  <a:pt x="1665" y="36139"/>
                  <a:pt x="-3013" y="23287"/>
                  <a:pt x="2028" y="12476"/>
                </a:cubicBezTo>
                <a:cubicBezTo>
                  <a:pt x="4549" y="7071"/>
                  <a:pt x="9022" y="3198"/>
                  <a:pt x="14218" y="1307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err="1">
              <a:solidFill>
                <a:srgbClr val="FFFFFF"/>
              </a:solidFill>
              <a:latin typeface="DB Neo Office" pitchFamily="2" charset="0"/>
            </a:endParaRPr>
          </a:p>
        </p:txBody>
      </p:sp>
      <p:sp>
        <p:nvSpPr>
          <p:cNvPr id="23" name="ElementText1">
            <a:extLst>
              <a:ext uri="{FF2B5EF4-FFF2-40B4-BE49-F238E27FC236}">
                <a16:creationId xmlns:a16="http://schemas.microsoft.com/office/drawing/2014/main" id="{A4A3DC28-398A-84FE-34DC-2914E02FAE7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12053" y="5780079"/>
            <a:ext cx="10802122" cy="546189"/>
          </a:xfrm>
          <a:prstGeom prst="rect">
            <a:avLst/>
          </a:prstGeom>
          <a:solidFill>
            <a:srgbClr val="ECEADD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 kern="550">
                <a:solidFill>
                  <a:schemeClr val="bg1"/>
                </a:solidFill>
                <a:latin typeface="DB Head" panose="020B050205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endParaRPr lang="de-DE" kern="1200" dirty="0">
              <a:solidFill>
                <a:schemeClr val="lt1"/>
              </a:solidFill>
              <a:ea typeface="+mn-ea"/>
              <a:cs typeface="+mn-cs"/>
            </a:endParaRPr>
          </a:p>
        </p:txBody>
      </p:sp>
      <p:grpSp>
        <p:nvGrpSpPr>
          <p:cNvPr id="24" name="easyIcon">
            <a:extLst>
              <a:ext uri="{FF2B5EF4-FFF2-40B4-BE49-F238E27FC236}">
                <a16:creationId xmlns:a16="http://schemas.microsoft.com/office/drawing/2014/main" id="{EC29186B-8481-FD85-334A-6D54A4416B3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16566" y="1218713"/>
            <a:ext cx="979939" cy="979939"/>
            <a:chOff x="666822" y="5406585"/>
            <a:chExt cx="714051" cy="714051"/>
          </a:xfrm>
        </p:grpSpPr>
        <p:sp>
          <p:nvSpPr>
            <p:cNvPr id="25" name="Background">
              <a:extLst>
                <a:ext uri="{FF2B5EF4-FFF2-40B4-BE49-F238E27FC236}">
                  <a16:creationId xmlns:a16="http://schemas.microsoft.com/office/drawing/2014/main" id="{0E372524-CDC2-3870-72FF-F997067C1EAF}"/>
                </a:ext>
              </a:extLst>
            </p:cNvPr>
            <p:cNvSpPr/>
            <p:nvPr/>
          </p:nvSpPr>
          <p:spPr>
            <a:xfrm>
              <a:off x="666822" y="5406585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6" name="Vector">
              <a:extLst>
                <a:ext uri="{FF2B5EF4-FFF2-40B4-BE49-F238E27FC236}">
                  <a16:creationId xmlns:a16="http://schemas.microsoft.com/office/drawing/2014/main" id="{9BE5C41B-28E8-C324-5DAB-498A713ED71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2322" y="5432093"/>
              <a:ext cx="663049" cy="663049"/>
            </a:xfrm>
            <a:prstGeom prst="rect">
              <a:avLst/>
            </a:prstGeom>
          </p:spPr>
        </p:pic>
      </p:grpSp>
      <p:grpSp>
        <p:nvGrpSpPr>
          <p:cNvPr id="27" name="easyIcon">
            <a:extLst>
              <a:ext uri="{FF2B5EF4-FFF2-40B4-BE49-F238E27FC236}">
                <a16:creationId xmlns:a16="http://schemas.microsoft.com/office/drawing/2014/main" id="{A85F6C2A-0558-6D42-9F45-50303CC69F03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51561" y="2976377"/>
            <a:ext cx="945604" cy="945604"/>
            <a:chOff x="7867226" y="5406585"/>
            <a:chExt cx="714051" cy="714051"/>
          </a:xfrm>
        </p:grpSpPr>
        <p:sp>
          <p:nvSpPr>
            <p:cNvPr id="28" name="Background">
              <a:extLst>
                <a:ext uri="{FF2B5EF4-FFF2-40B4-BE49-F238E27FC236}">
                  <a16:creationId xmlns:a16="http://schemas.microsoft.com/office/drawing/2014/main" id="{F27B1A45-1089-D446-66CC-ACBB51B09045}"/>
                </a:ext>
              </a:extLst>
            </p:cNvPr>
            <p:cNvSpPr/>
            <p:nvPr/>
          </p:nvSpPr>
          <p:spPr>
            <a:xfrm>
              <a:off x="7867226" y="5406585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9" name="Vector">
              <a:extLst>
                <a:ext uri="{FF2B5EF4-FFF2-40B4-BE49-F238E27FC236}">
                  <a16:creationId xmlns:a16="http://schemas.microsoft.com/office/drawing/2014/main" id="{53787090-487A-542D-F617-2D919F64A36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36251" y="5475610"/>
              <a:ext cx="576001" cy="576001"/>
            </a:xfrm>
            <a:prstGeom prst="rect">
              <a:avLst/>
            </a:prstGeom>
          </p:spPr>
        </p:pic>
      </p:grpSp>
      <p:grpSp>
        <p:nvGrpSpPr>
          <p:cNvPr id="30" name="easyIcon">
            <a:extLst>
              <a:ext uri="{FF2B5EF4-FFF2-40B4-BE49-F238E27FC236}">
                <a16:creationId xmlns:a16="http://schemas.microsoft.com/office/drawing/2014/main" id="{93D3DCD0-51B3-FB2F-DFF4-1A705E837B4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58137" y="4570516"/>
            <a:ext cx="945604" cy="945604"/>
            <a:chOff x="4987065" y="1896968"/>
            <a:chExt cx="714051" cy="714051"/>
          </a:xfrm>
        </p:grpSpPr>
        <p:sp>
          <p:nvSpPr>
            <p:cNvPr id="31" name="Background">
              <a:extLst>
                <a:ext uri="{FF2B5EF4-FFF2-40B4-BE49-F238E27FC236}">
                  <a16:creationId xmlns:a16="http://schemas.microsoft.com/office/drawing/2014/main" id="{3AB84F59-9DDD-5210-58C0-3CCFF53BE5C9}"/>
                </a:ext>
              </a:extLst>
            </p:cNvPr>
            <p:cNvSpPr/>
            <p:nvPr/>
          </p:nvSpPr>
          <p:spPr>
            <a:xfrm>
              <a:off x="4987065" y="1896968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2" name="Vector">
              <a:extLst>
                <a:ext uri="{FF2B5EF4-FFF2-40B4-BE49-F238E27FC236}">
                  <a16:creationId xmlns:a16="http://schemas.microsoft.com/office/drawing/2014/main" id="{3BBC849C-16B7-6F50-147C-C6AF4F256994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056090" y="1965993"/>
              <a:ext cx="576001" cy="57600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7EF706-AA2A-5041-2E0B-A5D48076C576}"/>
              </a:ext>
            </a:extLst>
          </p:cNvPr>
          <p:cNvSpPr txBox="1"/>
          <p:nvPr/>
        </p:nvSpPr>
        <p:spPr>
          <a:xfrm>
            <a:off x="1196506" y="936820"/>
            <a:ext cx="11086902" cy="158812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b="1" dirty="0">
                <a:latin typeface="DB Head Light" panose="020B0302050202020204" pitchFamily="34" charset="0"/>
              </a:rPr>
              <a:t>Kluge </a:t>
            </a:r>
            <a:r>
              <a:rPr lang="de-DE" b="1" dirty="0">
                <a:latin typeface="DB Head Light" panose="020B0302050202020204" pitchFamily="34" charset="0"/>
                <a:sym typeface="Wingdings" panose="05000000000000000000" pitchFamily="2" charset="2"/>
              </a:rPr>
              <a:t>Entwicklung des Infrastrukturmarktes</a:t>
            </a:r>
            <a:endParaRPr lang="de-DE" sz="1600" b="1" dirty="0">
              <a:latin typeface="DB Head Light" panose="020B0302050202020204" pitchFamily="34" charset="0"/>
            </a:endParaRP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b="1" dirty="0">
                <a:latin typeface="DB Head"/>
              </a:rPr>
              <a:t>Marktengpässe</a:t>
            </a:r>
            <a:r>
              <a:rPr lang="de-DE" sz="1600" dirty="0">
                <a:latin typeface="DB Head"/>
              </a:rPr>
              <a:t> bzgl. materieller Ressourcen und Fachkräften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DB Head"/>
              </a:rPr>
              <a:t>Geplantes Sondervermögen für Schieneninfrastruktur in Deutschland essenziell, doch keine alleinige Lösung</a:t>
            </a:r>
            <a:br>
              <a:rPr lang="de-DE" sz="1600" dirty="0">
                <a:latin typeface="DB Head"/>
              </a:rPr>
            </a:br>
            <a:r>
              <a:rPr lang="de-DE" sz="3200" dirty="0">
                <a:latin typeface="DB Head"/>
                <a:sym typeface="Wingdings" panose="05000000000000000000" pitchFamily="2" charset="2"/>
              </a:rPr>
              <a:t></a:t>
            </a:r>
            <a:r>
              <a:rPr lang="de-DE" sz="3200" b="1" dirty="0">
                <a:latin typeface="DB Head"/>
              </a:rPr>
              <a:t>gemeinsames Anpacken struktureller Hemmnisse!</a:t>
            </a:r>
            <a:endParaRPr lang="de-DE" sz="3200" dirty="0">
              <a:latin typeface="DB Head"/>
            </a:endParaRP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DB Head"/>
              </a:rPr>
              <a:t>Kapazitätsaufbau fördern, Genehmigungsprozesse beschleunigen, Planungssicherheit schaffen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43648-1499-9881-8B36-03AF897B32B1}"/>
              </a:ext>
            </a:extLst>
          </p:cNvPr>
          <p:cNvSpPr txBox="1"/>
          <p:nvPr/>
        </p:nvSpPr>
        <p:spPr>
          <a:xfrm>
            <a:off x="1196506" y="2843769"/>
            <a:ext cx="10262755" cy="117878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b="1" dirty="0">
                <a:latin typeface="DB Head Light" panose="020B0302050202020204" pitchFamily="34" charset="0"/>
              </a:rPr>
              <a:t>Radikale Einhaltung von Zielpreisen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DB Head"/>
              </a:rPr>
              <a:t>Strenge</a:t>
            </a:r>
            <a:r>
              <a:rPr lang="de-DE" sz="4000" b="1" dirty="0">
                <a:latin typeface="DB Head"/>
              </a:rPr>
              <a:t> </a:t>
            </a:r>
            <a:r>
              <a:rPr lang="de-DE" sz="3200" b="1" dirty="0">
                <a:latin typeface="DB Head"/>
              </a:rPr>
              <a:t>Kostendisziplin</a:t>
            </a:r>
            <a:r>
              <a:rPr lang="de-DE" sz="1600" dirty="0">
                <a:latin typeface="DB Head"/>
              </a:rPr>
              <a:t> weiterhin wesentlich, Inflation kein Freibrief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DB Head"/>
              </a:rPr>
              <a:t>Jedes eingesparte Prozent im Einzelprojekt zusätzliches Projekt im Gesamtnetz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33F2F40-E64C-9918-CB38-C0025A656DA0}"/>
              </a:ext>
            </a:extLst>
          </p:cNvPr>
          <p:cNvSpPr txBox="1"/>
          <p:nvPr/>
        </p:nvSpPr>
        <p:spPr>
          <a:xfrm>
            <a:off x="1336798" y="5903244"/>
            <a:ext cx="10808471" cy="49244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1600" b="1" kern="1200" dirty="0">
                <a:ea typeface="+mn-ea"/>
                <a:cs typeface="+mn-cs"/>
              </a:rPr>
              <a:t>Beschaffung als Schlüssel</a:t>
            </a:r>
            <a:r>
              <a:rPr lang="de-DE" sz="1600" kern="1200" dirty="0">
                <a:ea typeface="+mn-ea"/>
                <a:cs typeface="+mn-cs"/>
              </a:rPr>
              <a:t>: effiziente Mittelnutzung bei knappen Ressourcen gemeinsam mit starken Partnern!</a:t>
            </a:r>
            <a:br>
              <a:rPr lang="de-DE" sz="1600" kern="1200" dirty="0">
                <a:ea typeface="+mn-ea"/>
                <a:cs typeface="+mn-cs"/>
              </a:rPr>
            </a:br>
            <a:endParaRPr lang="de-D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F247F5-653B-B3BC-ABC1-430DB4476F6C}"/>
              </a:ext>
            </a:extLst>
          </p:cNvPr>
          <p:cNvSpPr txBox="1"/>
          <p:nvPr/>
        </p:nvSpPr>
        <p:spPr>
          <a:xfrm>
            <a:off x="1012054" y="4432322"/>
            <a:ext cx="10808471" cy="150195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b="1" dirty="0">
                <a:latin typeface="DB Head Light" panose="020B0302050202020204" pitchFamily="34" charset="0"/>
              </a:rPr>
              <a:t>Optimierung der eigenen Kostenbasis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DB Head"/>
              </a:rPr>
              <a:t>Nicht jede Ergebnisverbesserung muss vom Markt kommen – </a:t>
            </a:r>
            <a:r>
              <a:rPr lang="de-DE" sz="3200" b="1" dirty="0">
                <a:latin typeface="DB Head"/>
              </a:rPr>
              <a:t>interne</a:t>
            </a:r>
            <a:r>
              <a:rPr lang="de-DE" sz="4000" b="1" dirty="0">
                <a:latin typeface="DB Head"/>
              </a:rPr>
              <a:t> </a:t>
            </a:r>
            <a:r>
              <a:rPr lang="de-DE" sz="3200" b="1" dirty="0">
                <a:latin typeface="DB Head"/>
              </a:rPr>
              <a:t>Effizienz</a:t>
            </a:r>
            <a:r>
              <a:rPr lang="de-DE" sz="4000" b="1" dirty="0">
                <a:latin typeface="DB Head"/>
              </a:rPr>
              <a:t> </a:t>
            </a:r>
            <a:r>
              <a:rPr lang="de-DE" sz="1600" dirty="0">
                <a:latin typeface="DB Head"/>
              </a:rPr>
              <a:t>zählt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DB Head"/>
              </a:rPr>
              <a:t>Ergebnishebel: auf </a:t>
            </a:r>
            <a:r>
              <a:rPr lang="de-DE" sz="1600" b="1" dirty="0">
                <a:latin typeface="DB Head"/>
              </a:rPr>
              <a:t>Strukturen</a:t>
            </a:r>
            <a:r>
              <a:rPr lang="de-DE" sz="1600" dirty="0">
                <a:latin typeface="DB Head"/>
              </a:rPr>
              <a:t> fokussieren, </a:t>
            </a:r>
            <a:r>
              <a:rPr lang="de-DE" sz="1600" b="1" dirty="0">
                <a:latin typeface="DB Head"/>
              </a:rPr>
              <a:t>strukturelle</a:t>
            </a:r>
            <a:r>
              <a:rPr lang="de-DE" sz="1600" dirty="0">
                <a:latin typeface="DB Head"/>
              </a:rPr>
              <a:t> </a:t>
            </a:r>
            <a:r>
              <a:rPr lang="de-DE" sz="1600" b="1" dirty="0">
                <a:latin typeface="DB Head"/>
              </a:rPr>
              <a:t>Kostenanstiege</a:t>
            </a:r>
            <a:r>
              <a:rPr lang="de-DE" sz="1600" dirty="0">
                <a:latin typeface="DB Head"/>
              </a:rPr>
              <a:t> vermeiden, </a:t>
            </a:r>
            <a:r>
              <a:rPr lang="de-DE" sz="1600" b="1" dirty="0">
                <a:latin typeface="DB Head"/>
              </a:rPr>
              <a:t>Skaleneffekte</a:t>
            </a:r>
            <a:r>
              <a:rPr lang="de-DE" sz="1600" dirty="0">
                <a:latin typeface="DB Head"/>
              </a:rPr>
              <a:t> nutzen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503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" grpId="0"/>
      <p:bldP spid="5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Zug, Autoteile, Metall, Screenshot enthält.&#10;&#10;Automatisch generierte Beschreibung">
            <a:extLst>
              <a:ext uri="{FF2B5EF4-FFF2-40B4-BE49-F238E27FC236}">
                <a16:creationId xmlns:a16="http://schemas.microsoft.com/office/drawing/2014/main" id="{DAEDCE2A-07BB-8BC2-C049-6FAD5BF8B5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16579"/>
          <a:stretch>
            <a:fillRect/>
          </a:stretch>
        </p:blipFill>
        <p:spPr>
          <a:solidFill>
            <a:srgbClr val="BFBFBF">
              <a:alpha val="38000"/>
            </a:srgbClr>
          </a:solidFill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5D8E9404-0CE5-7341-7231-CC4AD9D39D7A}"/>
              </a:ext>
            </a:extLst>
          </p:cNvPr>
          <p:cNvSpPr/>
          <p:nvPr/>
        </p:nvSpPr>
        <p:spPr>
          <a:xfrm>
            <a:off x="29236" y="0"/>
            <a:ext cx="12192000" cy="6858000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D98C70-E0C6-CD1F-707D-08113611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Deutsche Bahn AG | Jan Grothe | Beschaffung | 25. Juni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B377B-E0B4-5179-816F-DC3412FD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>
                <a:solidFill>
                  <a:schemeClr val="tx1"/>
                </a:solidFill>
              </a:rPr>
              <a:pPr/>
              <a:t>4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6E9D53-F540-E10D-138C-10D7D6EA1F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74F45A9-90F3-E1AE-ACEC-06EA5D5EE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6FEB5D6-451B-009F-19EB-475C3D6A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32656"/>
            <a:ext cx="11849760" cy="86405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effectLst/>
              </a:rPr>
              <a:t>Unterwegs mit neuem Antrieb nach „Störung im Betriebsablauf“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1" name="easyIcon">
            <a:extLst>
              <a:ext uri="{FF2B5EF4-FFF2-40B4-BE49-F238E27FC236}">
                <a16:creationId xmlns:a16="http://schemas.microsoft.com/office/drawing/2014/main" id="{94BA5039-C923-073D-E25A-59647F31502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635152" y="2506617"/>
            <a:ext cx="1950492" cy="1950492"/>
            <a:chOff x="571542" y="1801689"/>
            <a:chExt cx="714051" cy="714051"/>
          </a:xfrm>
        </p:grpSpPr>
        <p:sp>
          <p:nvSpPr>
            <p:cNvPr id="12" name="Background">
              <a:extLst>
                <a:ext uri="{FF2B5EF4-FFF2-40B4-BE49-F238E27FC236}">
                  <a16:creationId xmlns:a16="http://schemas.microsoft.com/office/drawing/2014/main" id="{B8836E29-2488-A2D1-BB30-CF70130E63AC}"/>
                </a:ext>
              </a:extLst>
            </p:cNvPr>
            <p:cNvSpPr/>
            <p:nvPr/>
          </p:nvSpPr>
          <p:spPr>
            <a:xfrm>
              <a:off x="571542" y="1801689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13" name="Vector">
              <a:extLst>
                <a:ext uri="{FF2B5EF4-FFF2-40B4-BE49-F238E27FC236}">
                  <a16:creationId xmlns:a16="http://schemas.microsoft.com/office/drawing/2014/main" id="{71A859E8-ECA7-F747-5A59-037A24BEB50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0567" y="1870714"/>
              <a:ext cx="576001" cy="576001"/>
            </a:xfrm>
            <a:prstGeom prst="rect">
              <a:avLst/>
            </a:prstGeom>
          </p:spPr>
        </p:pic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975DDC56-5B07-7B61-CFFA-D2FFCBBBBC24}"/>
              </a:ext>
            </a:extLst>
          </p:cNvPr>
          <p:cNvSpPr>
            <a:spLocks noChangeAspect="1"/>
          </p:cNvSpPr>
          <p:nvPr/>
        </p:nvSpPr>
        <p:spPr bwMode="auto">
          <a:xfrm>
            <a:off x="2065295" y="5114513"/>
            <a:ext cx="678388" cy="192323"/>
          </a:xfrm>
          <a:custGeom>
            <a:avLst/>
            <a:gdLst>
              <a:gd name="connsiteX0" fmla="*/ 14218 w 678388"/>
              <a:gd name="connsiteY0" fmla="*/ 1307 h 192323"/>
              <a:gd name="connsiteX1" fmla="*/ 30733 w 678388"/>
              <a:gd name="connsiteY1" fmla="*/ 2028 h 192323"/>
              <a:gd name="connsiteX2" fmla="*/ 340840 w 678388"/>
              <a:gd name="connsiteY2" fmla="*/ 146634 h 192323"/>
              <a:gd name="connsiteX3" fmla="*/ 647654 w 678388"/>
              <a:gd name="connsiteY3" fmla="*/ 3563 h 192323"/>
              <a:gd name="connsiteX4" fmla="*/ 676359 w 678388"/>
              <a:gd name="connsiteY4" fmla="*/ 14011 h 192323"/>
              <a:gd name="connsiteX5" fmla="*/ 665913 w 678388"/>
              <a:gd name="connsiteY5" fmla="*/ 42715 h 192323"/>
              <a:gd name="connsiteX6" fmla="*/ 349429 w 678388"/>
              <a:gd name="connsiteY6" fmla="*/ 190294 h 192323"/>
              <a:gd name="connsiteX7" fmla="*/ 332913 w 678388"/>
              <a:gd name="connsiteY7" fmla="*/ 191016 h 192323"/>
              <a:gd name="connsiteX8" fmla="*/ 330526 w 678388"/>
              <a:gd name="connsiteY8" fmla="*/ 188828 h 192323"/>
              <a:gd name="connsiteX9" fmla="*/ 328959 w 678388"/>
              <a:gd name="connsiteY9" fmla="*/ 188759 h 192323"/>
              <a:gd name="connsiteX10" fmla="*/ 12476 w 678388"/>
              <a:gd name="connsiteY10" fmla="*/ 41181 h 192323"/>
              <a:gd name="connsiteX11" fmla="*/ 2028 w 678388"/>
              <a:gd name="connsiteY11" fmla="*/ 12476 h 192323"/>
              <a:gd name="connsiteX12" fmla="*/ 14218 w 678388"/>
              <a:gd name="connsiteY12" fmla="*/ 1307 h 1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8388" h="192323">
                <a:moveTo>
                  <a:pt x="14218" y="1307"/>
                </a:moveTo>
                <a:cubicBezTo>
                  <a:pt x="19412" y="-583"/>
                  <a:pt x="25328" y="-492"/>
                  <a:pt x="30733" y="2028"/>
                </a:cubicBezTo>
                <a:lnTo>
                  <a:pt x="340840" y="146634"/>
                </a:lnTo>
                <a:lnTo>
                  <a:pt x="647654" y="3563"/>
                </a:lnTo>
                <a:cubicBezTo>
                  <a:pt x="658466" y="-1479"/>
                  <a:pt x="671318" y="3200"/>
                  <a:pt x="676359" y="14011"/>
                </a:cubicBezTo>
                <a:cubicBezTo>
                  <a:pt x="681401" y="24822"/>
                  <a:pt x="676723" y="37674"/>
                  <a:pt x="665913" y="42715"/>
                </a:cubicBezTo>
                <a:lnTo>
                  <a:pt x="349429" y="190294"/>
                </a:lnTo>
                <a:cubicBezTo>
                  <a:pt x="344024" y="192815"/>
                  <a:pt x="338107" y="192906"/>
                  <a:pt x="332913" y="191016"/>
                </a:cubicBezTo>
                <a:lnTo>
                  <a:pt x="330526" y="188828"/>
                </a:lnTo>
                <a:lnTo>
                  <a:pt x="328959" y="188759"/>
                </a:lnTo>
                <a:lnTo>
                  <a:pt x="12476" y="41181"/>
                </a:lnTo>
                <a:cubicBezTo>
                  <a:pt x="1665" y="36139"/>
                  <a:pt x="-3013" y="23287"/>
                  <a:pt x="2028" y="12476"/>
                </a:cubicBezTo>
                <a:cubicBezTo>
                  <a:pt x="4549" y="7071"/>
                  <a:pt x="9022" y="3198"/>
                  <a:pt x="14218" y="1307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2794D-4F86-3EF9-64E4-13E4AC19BF80}"/>
              </a:ext>
            </a:extLst>
          </p:cNvPr>
          <p:cNvSpPr/>
          <p:nvPr/>
        </p:nvSpPr>
        <p:spPr>
          <a:xfrm>
            <a:off x="725823" y="1490954"/>
            <a:ext cx="88036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de-DE" sz="4800" b="1" dirty="0">
                <a:latin typeface="DB Head Light" panose="020B0302050202020204" pitchFamily="34" charset="0"/>
              </a:rPr>
              <a:t>6</a:t>
            </a:r>
            <a:r>
              <a:rPr lang="de-DE" sz="6000" dirty="0">
                <a:latin typeface="+mj-lt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5B2EA6-BC3B-6ADD-6954-847C7922CCDB}"/>
              </a:ext>
            </a:extLst>
          </p:cNvPr>
          <p:cNvSpPr/>
          <p:nvPr/>
        </p:nvSpPr>
        <p:spPr>
          <a:xfrm>
            <a:off x="722185" y="3178507"/>
            <a:ext cx="88036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de-DE" sz="4800" b="1" dirty="0">
                <a:latin typeface="DB Head Light" panose="020B0302050202020204" pitchFamily="34" charset="0"/>
              </a:rPr>
              <a:t>4</a:t>
            </a:r>
            <a:r>
              <a:rPr lang="de-DE" sz="6000" dirty="0">
                <a:latin typeface="+mj-lt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242A09-94AC-9E95-7677-64DD35CB8CE9}"/>
              </a:ext>
            </a:extLst>
          </p:cNvPr>
          <p:cNvSpPr/>
          <p:nvPr/>
        </p:nvSpPr>
        <p:spPr>
          <a:xfrm>
            <a:off x="438093" y="4869498"/>
            <a:ext cx="155110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de-DE" sz="4800" b="1" dirty="0">
                <a:latin typeface="DB Head Light" panose="020B0302050202020204" pitchFamily="34" charset="0"/>
              </a:rPr>
              <a:t>10</a:t>
            </a:r>
            <a:r>
              <a:rPr lang="de-DE" sz="6000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31BC-F083-C04C-9F85-4CF8FB7D3D9E}"/>
              </a:ext>
            </a:extLst>
          </p:cNvPr>
          <p:cNvSpPr txBox="1"/>
          <p:nvPr/>
        </p:nvSpPr>
        <p:spPr>
          <a:xfrm>
            <a:off x="367105" y="1260216"/>
            <a:ext cx="3888336" cy="54168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DB Head" panose="020B0502050202020204" pitchFamily="34" charset="0"/>
              </a:rPr>
              <a:t>Rückblick:</a:t>
            </a:r>
          </a:p>
          <a:p>
            <a:endParaRPr lang="de-DE" sz="1600" dirty="0">
              <a:solidFill>
                <a:schemeClr val="tx1"/>
              </a:solidFill>
              <a:latin typeface="DB Head" panose="020B0502050202020204" pitchFamily="34" charset="0"/>
            </a:endParaRPr>
          </a:p>
          <a:p>
            <a:endParaRPr lang="de-DE" sz="1600" dirty="0">
              <a:solidFill>
                <a:schemeClr val="tx1"/>
              </a:solidFill>
              <a:latin typeface="DB Head" panose="020B0502050202020204" pitchFamily="34" charset="0"/>
            </a:endParaRPr>
          </a:p>
          <a:p>
            <a:r>
              <a:rPr lang="de-DE" sz="1600" dirty="0">
                <a:solidFill>
                  <a:schemeClr val="tx1"/>
                </a:solidFill>
                <a:latin typeface="DB Head" panose="020B0502050202020204" pitchFamily="34" charset="0"/>
              </a:rPr>
              <a:t>	Jahre Investition in </a:t>
            </a:r>
            <a: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  <a:t>World-	Class Procurement (WCP)-	Professionalisierung</a:t>
            </a:r>
            <a:r>
              <a:rPr lang="de-DE" sz="1600" dirty="0">
                <a:solidFill>
                  <a:schemeClr val="tx1"/>
                </a:solidFill>
                <a:latin typeface="DB Head" panose="020B0502050202020204" pitchFamily="34" charset="0"/>
              </a:rPr>
              <a:t>  mit 	beachtlichen Ergebnissen, 	bestätigt durch verschiedene 	Benchmarks</a:t>
            </a:r>
          </a:p>
          <a:p>
            <a:pPr marL="342900" indent="-342900">
              <a:buFont typeface="+mj-lt"/>
              <a:buAutoNum type="arabicPeriod"/>
            </a:pPr>
            <a:endParaRPr lang="de-DE" sz="1600" dirty="0">
              <a:solidFill>
                <a:schemeClr val="tx1"/>
              </a:solidFill>
              <a:latin typeface="DB Head" panose="020B0502050202020204" pitchFamily="34" charset="0"/>
            </a:endParaRPr>
          </a:p>
          <a:p>
            <a:r>
              <a:rPr lang="de-DE" sz="1600" dirty="0">
                <a:solidFill>
                  <a:schemeClr val="tx1"/>
                </a:solidFill>
                <a:latin typeface="DB Head" panose="020B0502050202020204" pitchFamily="34" charset="0"/>
              </a:rPr>
              <a:t>	Jahre Navigation durch 	multiple Krisen u.a. mit 	erfolgreicher </a:t>
            </a:r>
            <a: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  <a:t>Stärkung von 	Resilienz, Nachhaltigkeit 	und auch place2be-Kultur 	</a:t>
            </a:r>
          </a:p>
          <a:p>
            <a:endParaRPr lang="de-DE" sz="1600" b="1" dirty="0">
              <a:solidFill>
                <a:schemeClr val="tx1"/>
              </a:solidFill>
              <a:effectLst/>
              <a:latin typeface="DB Head" panose="020B0502050202020204" pitchFamily="34" charset="0"/>
            </a:endParaRPr>
          </a:p>
          <a:p>
            <a: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  <a:t>	</a:t>
            </a:r>
            <a:b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</a:br>
            <a: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  <a:t>	Jahre Wachstum und 	Bedeutungsgewinn</a:t>
            </a:r>
            <a:b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</a:br>
            <a:r>
              <a:rPr lang="de-DE" sz="1600" b="1" dirty="0">
                <a:solidFill>
                  <a:schemeClr val="tx1"/>
                </a:solidFill>
                <a:latin typeface="DB Head" panose="020B0502050202020204" pitchFamily="34" charset="0"/>
              </a:rPr>
              <a:t>	der Beschaffung</a:t>
            </a:r>
          </a:p>
          <a:p>
            <a:pPr>
              <a:buClr>
                <a:schemeClr val="accent2"/>
              </a:buClr>
            </a:pPr>
            <a:endParaRPr lang="de-DE" sz="1600" dirty="0">
              <a:solidFill>
                <a:schemeClr val="bg1"/>
              </a:solidFill>
              <a:latin typeface="DB Head" panose="020B0502050202020204" pitchFamily="34" charset="0"/>
            </a:endParaRP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95556-5D76-253A-FE94-A2325388FFC2}"/>
              </a:ext>
            </a:extLst>
          </p:cNvPr>
          <p:cNvSpPr txBox="1"/>
          <p:nvPr/>
        </p:nvSpPr>
        <p:spPr>
          <a:xfrm>
            <a:off x="4549815" y="1964127"/>
            <a:ext cx="7574391" cy="369331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DB Head"/>
              </a:rPr>
              <a:t>	Konsequentes 	</a:t>
            </a:r>
            <a:r>
              <a:rPr lang="de-DE" sz="4800" b="1" dirty="0">
                <a:solidFill>
                  <a:schemeClr val="tx1"/>
                </a:solidFill>
                <a:latin typeface="DB Head"/>
              </a:rPr>
              <a:t>Sanierungsprogramm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 	des Konzerns erfordert</a:t>
            </a:r>
            <a:r>
              <a:rPr lang="de-DE" sz="1600" dirty="0">
                <a:latin typeface="DB Head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zusätzliche Beiträge</a:t>
            </a:r>
            <a:r>
              <a:rPr lang="de-DE" sz="1600" dirty="0">
                <a:latin typeface="DB Head"/>
              </a:rPr>
              <a:t> 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der Beschaffung</a:t>
            </a:r>
          </a:p>
          <a:p>
            <a:endParaRPr lang="de-DE" sz="1600" dirty="0">
              <a:solidFill>
                <a:schemeClr val="tx1"/>
              </a:solidFill>
              <a:latin typeface="DB Head"/>
            </a:endParaRPr>
          </a:p>
          <a:p>
            <a:endParaRPr lang="de-DE" sz="1600" dirty="0">
              <a:solidFill>
                <a:schemeClr val="tx1"/>
              </a:solidFill>
              <a:latin typeface="DB Head"/>
            </a:endParaRPr>
          </a:p>
          <a:p>
            <a:r>
              <a:rPr lang="de-DE" sz="1600" dirty="0">
                <a:solidFill>
                  <a:schemeClr val="tx1"/>
                </a:solidFill>
                <a:latin typeface="DB Head"/>
              </a:rPr>
              <a:t>	</a:t>
            </a:r>
            <a:r>
              <a:rPr lang="de-DE" sz="4800" b="1" dirty="0">
                <a:solidFill>
                  <a:schemeClr val="tx1"/>
                </a:solidFill>
                <a:latin typeface="DB Head"/>
              </a:rPr>
              <a:t>20% Reduktion der</a:t>
            </a:r>
            <a:br>
              <a:rPr lang="de-DE" sz="4800" b="1" dirty="0">
                <a:solidFill>
                  <a:schemeClr val="tx1"/>
                </a:solidFill>
                <a:latin typeface="DB Head"/>
              </a:rPr>
            </a:br>
            <a:r>
              <a:rPr lang="de-DE" sz="4800" b="1" dirty="0">
                <a:solidFill>
                  <a:schemeClr val="tx1"/>
                </a:solidFill>
                <a:latin typeface="DB Head"/>
              </a:rPr>
              <a:t>	eigenen Kostenbasis </a:t>
            </a:r>
            <a:r>
              <a:rPr lang="de-DE" sz="1600" b="1" dirty="0">
                <a:solidFill>
                  <a:schemeClr val="tx1"/>
                </a:solidFill>
                <a:latin typeface="DB Head"/>
              </a:rPr>
              <a:t>	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bei deutlich </a:t>
            </a:r>
            <a:r>
              <a:rPr lang="de-DE" sz="1600" b="1" dirty="0">
                <a:solidFill>
                  <a:schemeClr val="tx1"/>
                </a:solidFill>
                <a:latin typeface="DB Head"/>
              </a:rPr>
              <a:t>steigendem Einkaufsvolumen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D7FFDB-6846-1329-528B-D851C830AA95}"/>
              </a:ext>
            </a:extLst>
          </p:cNvPr>
          <p:cNvSpPr txBox="1"/>
          <p:nvPr/>
        </p:nvSpPr>
        <p:spPr>
          <a:xfrm>
            <a:off x="4862577" y="1266684"/>
            <a:ext cx="3073984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1600" dirty="0">
                <a:latin typeface="DB Head" panose="020B0502050202020204" pitchFamily="34" charset="0"/>
              </a:rPr>
              <a:t>Trotz Track </a:t>
            </a:r>
            <a:r>
              <a:rPr lang="de-DE" sz="1600" dirty="0" err="1">
                <a:latin typeface="DB Head" panose="020B0502050202020204" pitchFamily="34" charset="0"/>
              </a:rPr>
              <a:t>Record</a:t>
            </a:r>
            <a:r>
              <a:rPr lang="de-DE" sz="1600" dirty="0">
                <a:latin typeface="DB Head" panose="020B0502050202020204" pitchFamily="34" charset="0"/>
              </a:rPr>
              <a:t> und Erfolgen:</a:t>
            </a:r>
          </a:p>
        </p:txBody>
      </p:sp>
    </p:spTree>
    <p:extLst>
      <p:ext uri="{BB962C8B-B14F-4D97-AF65-F5344CB8AC3E}">
        <p14:creationId xmlns:p14="http://schemas.microsoft.com/office/powerpoint/2010/main" val="35153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Bahn, Zug, Himmel, draußen enthält.&#10;&#10;Automatisch generierte Beschreibung">
            <a:extLst>
              <a:ext uri="{FF2B5EF4-FFF2-40B4-BE49-F238E27FC236}">
                <a16:creationId xmlns:a16="http://schemas.microsoft.com/office/drawing/2014/main" id="{5DF8EFD4-DEFE-4A01-F8F1-BA54379635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>
          <a:xfrm>
            <a:off x="-2" y="0"/>
            <a:ext cx="12192001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063CBD0-19FF-A9D0-A979-593B5111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33476"/>
            <a:ext cx="10909429" cy="86405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Weichen neu gestellt für Hochgeschwindigkeitsstrecke – wie leisten wir größtmöglichen Beitrag zur Verkehrswende? 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E2FF9-3B4D-B89A-127C-62F9B469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Deutsche Bahn AG | Jan Grothe | Beschaffung | 25. Juni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BF9FC6-C216-9B4B-2640-A9189DA7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>
                <a:solidFill>
                  <a:schemeClr val="tx1"/>
                </a:solidFill>
              </a:rPr>
              <a:pPr/>
              <a:t>5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F0046E-05A4-4C89-E4B2-033D2CA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2F52B55-A681-6201-4BCF-C67A378C67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36" name="easyIcon">
            <a:extLst>
              <a:ext uri="{FF2B5EF4-FFF2-40B4-BE49-F238E27FC236}">
                <a16:creationId xmlns:a16="http://schemas.microsoft.com/office/drawing/2014/main" id="{D105DA16-FEA8-B7F5-5BC4-84BFAEFA39C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55396" y="4404370"/>
            <a:ext cx="703908" cy="703908"/>
            <a:chOff x="6532393" y="1750514"/>
            <a:chExt cx="714050" cy="714050"/>
          </a:xfrm>
        </p:grpSpPr>
        <p:sp>
          <p:nvSpPr>
            <p:cNvPr id="37" name="Background">
              <a:extLst>
                <a:ext uri="{FF2B5EF4-FFF2-40B4-BE49-F238E27FC236}">
                  <a16:creationId xmlns:a16="http://schemas.microsoft.com/office/drawing/2014/main" id="{502C42E5-7797-1147-7D2D-E7707AAD846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532393" y="1750514"/>
              <a:ext cx="714050" cy="714050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000000"/>
                  </a:solidFill>
                  <a:prstDash val="solid"/>
                  <a:miter lim="800000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8" name="Vector">
              <a:extLst>
                <a:ext uri="{FF2B5EF4-FFF2-40B4-BE49-F238E27FC236}">
                  <a16:creationId xmlns:a16="http://schemas.microsoft.com/office/drawing/2014/main" id="{14384D3C-B092-CF27-42AC-C135A252E92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1418" y="1819539"/>
              <a:ext cx="576001" cy="576001"/>
            </a:xfrm>
            <a:prstGeom prst="rect">
              <a:avLst/>
            </a:prstGeom>
          </p:spPr>
        </p:pic>
      </p:grpSp>
      <p:grpSp>
        <p:nvGrpSpPr>
          <p:cNvPr id="39" name="easyIcon">
            <a:extLst>
              <a:ext uri="{FF2B5EF4-FFF2-40B4-BE49-F238E27FC236}">
                <a16:creationId xmlns:a16="http://schemas.microsoft.com/office/drawing/2014/main" id="{E14B8691-1EF2-B8A1-22FD-1321A01A6EB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11350" y="2124992"/>
            <a:ext cx="792000" cy="792000"/>
            <a:chOff x="666822" y="5406585"/>
            <a:chExt cx="714051" cy="714051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D2FD79F7-CA80-1C5E-3C58-61554286692E}"/>
                </a:ext>
              </a:extLst>
            </p:cNvPr>
            <p:cNvSpPr/>
            <p:nvPr/>
          </p:nvSpPr>
          <p:spPr>
            <a:xfrm>
              <a:off x="666822" y="5406585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41" name="Vector">
              <a:extLst>
                <a:ext uri="{FF2B5EF4-FFF2-40B4-BE49-F238E27FC236}">
                  <a16:creationId xmlns:a16="http://schemas.microsoft.com/office/drawing/2014/main" id="{EB2F076E-6F2F-86FD-C7FE-E04C801E4FC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5847" y="5475610"/>
              <a:ext cx="576001" cy="576001"/>
            </a:xfrm>
            <a:prstGeom prst="rect">
              <a:avLst/>
            </a:prstGeom>
          </p:spPr>
        </p:pic>
      </p:grpSp>
      <p:grpSp>
        <p:nvGrpSpPr>
          <p:cNvPr id="42" name="easyIcon">
            <a:extLst>
              <a:ext uri="{FF2B5EF4-FFF2-40B4-BE49-F238E27FC236}">
                <a16:creationId xmlns:a16="http://schemas.microsoft.com/office/drawing/2014/main" id="{6A459D24-346A-C0E8-83B6-05EB06AA28FB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52134" y="3247589"/>
            <a:ext cx="792000" cy="792000"/>
            <a:chOff x="10747389" y="1896968"/>
            <a:chExt cx="714051" cy="714051"/>
          </a:xfrm>
        </p:grpSpPr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DA81F9E8-F9D8-493C-36AE-ADB732E50140}"/>
                </a:ext>
              </a:extLst>
            </p:cNvPr>
            <p:cNvSpPr/>
            <p:nvPr/>
          </p:nvSpPr>
          <p:spPr>
            <a:xfrm>
              <a:off x="10747389" y="1896968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44" name="Vector">
              <a:extLst>
                <a:ext uri="{FF2B5EF4-FFF2-40B4-BE49-F238E27FC236}">
                  <a16:creationId xmlns:a16="http://schemas.microsoft.com/office/drawing/2014/main" id="{7968C2E6-2C07-DCA2-7F63-92D923C31AF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816414" y="1965993"/>
              <a:ext cx="576001" cy="57600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9336BA-82BC-1341-0AE9-06FED6FD07B8}"/>
              </a:ext>
            </a:extLst>
          </p:cNvPr>
          <p:cNvSpPr txBox="1"/>
          <p:nvPr/>
        </p:nvSpPr>
        <p:spPr>
          <a:xfrm>
            <a:off x="1743340" y="2124992"/>
            <a:ext cx="8520157" cy="98488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4800" b="1" dirty="0">
                <a:solidFill>
                  <a:schemeClr val="tx1"/>
                </a:solidFill>
                <a:latin typeface="DB Head" panose="020B0502050202020204" pitchFamily="34" charset="0"/>
              </a:rPr>
              <a:t>Effizienter</a:t>
            </a:r>
            <a:r>
              <a:rPr lang="de-DE" sz="1600" b="1" dirty="0">
                <a:solidFill>
                  <a:schemeClr val="tx1"/>
                </a:solidFill>
              </a:rPr>
              <a:t>: radikales Aufräumen, Weglassen, Digitalisieren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5C715-0AED-EB08-2267-514358DA34A2}"/>
              </a:ext>
            </a:extLst>
          </p:cNvPr>
          <p:cNvSpPr txBox="1"/>
          <p:nvPr/>
        </p:nvSpPr>
        <p:spPr>
          <a:xfrm>
            <a:off x="1743340" y="3300810"/>
            <a:ext cx="8246692" cy="98488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4800" b="1" dirty="0">
                <a:latin typeface="DB Head" panose="020B0502050202020204" pitchFamily="34" charset="0"/>
              </a:rPr>
              <a:t>Effektiver</a:t>
            </a:r>
            <a:r>
              <a:rPr lang="de-DE" sz="1600" b="1" dirty="0"/>
              <a:t>: Rollenveränderung vom Ermöglicher zum Challenger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9BBA2-E12A-9C2F-F620-0C675D8AE881}"/>
              </a:ext>
            </a:extLst>
          </p:cNvPr>
          <p:cNvSpPr txBox="1"/>
          <p:nvPr/>
        </p:nvSpPr>
        <p:spPr>
          <a:xfrm>
            <a:off x="1743340" y="4472415"/>
            <a:ext cx="9549201" cy="98488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4800" b="1" dirty="0">
                <a:latin typeface="DB Head" panose="020B0502050202020204" pitchFamily="34" charset="0"/>
              </a:rPr>
              <a:t>Mandatierter</a:t>
            </a:r>
            <a:r>
              <a:rPr lang="de-DE" sz="1600" b="1" dirty="0"/>
              <a:t>: Befugnis für Prozessverbesserungen in den Geschäften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0DD4D41-DD02-559C-39A4-56EB131B6080}"/>
              </a:ext>
            </a:extLst>
          </p:cNvPr>
          <p:cNvSpPr txBox="1"/>
          <p:nvPr/>
        </p:nvSpPr>
        <p:spPr>
          <a:xfrm>
            <a:off x="376017" y="1452785"/>
            <a:ext cx="2563738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1600" dirty="0">
                <a:solidFill>
                  <a:schemeClr val="tx1"/>
                </a:solidFill>
              </a:rPr>
              <a:t>Unser Anspruch:</a:t>
            </a:r>
          </a:p>
        </p:txBody>
      </p:sp>
    </p:spTree>
    <p:extLst>
      <p:ext uri="{BB962C8B-B14F-4D97-AF65-F5344CB8AC3E}">
        <p14:creationId xmlns:p14="http://schemas.microsoft.com/office/powerpoint/2010/main" val="298421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 descr="Ein Bild, das draußen, Himmel, Bahn, Baum enthält.&#10;&#10;Automatisch generierte Beschreibung">
            <a:extLst>
              <a:ext uri="{FF2B5EF4-FFF2-40B4-BE49-F238E27FC236}">
                <a16:creationId xmlns:a16="http://schemas.microsoft.com/office/drawing/2014/main" id="{4CACE0F6-90D4-0036-A855-7302B859F4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" b="171"/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D98C70-E0C6-CD1F-707D-08113611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Deutsche Bahn AG | Jan Grothe | Beschaffung | 25. Juni 2025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26AC3FC-610A-805E-9ACB-57421AB417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id="{F06516FD-0CB9-3F4F-7218-12BEA8D5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75430"/>
            <a:ext cx="10602893" cy="864052"/>
          </a:xfrm>
        </p:spPr>
        <p:txBody>
          <a:bodyPr/>
          <a:lstStyle/>
          <a:p>
            <a:r>
              <a:rPr lang="de-DE" dirty="0"/>
              <a:t>EFFIZIENTER: klare Strecke voraus, Zug </a:t>
            </a:r>
            <a:r>
              <a:rPr lang="de-DE" dirty="0" err="1"/>
              <a:t>in‘s</a:t>
            </a:r>
            <a:r>
              <a:rPr lang="de-DE" dirty="0"/>
              <a:t> Rollen bringen!</a:t>
            </a:r>
          </a:p>
        </p:txBody>
      </p:sp>
      <p:sp>
        <p:nvSpPr>
          <p:cNvPr id="37" name="Freihandform: Form 25">
            <a:extLst>
              <a:ext uri="{FF2B5EF4-FFF2-40B4-BE49-F238E27FC236}">
                <a16:creationId xmlns:a16="http://schemas.microsoft.com/office/drawing/2014/main" id="{D6629586-CC8D-01EE-BB98-E83AD236750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5823817" y="2329997"/>
            <a:ext cx="678388" cy="192323"/>
          </a:xfrm>
          <a:custGeom>
            <a:avLst/>
            <a:gdLst>
              <a:gd name="connsiteX0" fmla="*/ 14218 w 678388"/>
              <a:gd name="connsiteY0" fmla="*/ 1307 h 192323"/>
              <a:gd name="connsiteX1" fmla="*/ 30733 w 678388"/>
              <a:gd name="connsiteY1" fmla="*/ 2028 h 192323"/>
              <a:gd name="connsiteX2" fmla="*/ 340840 w 678388"/>
              <a:gd name="connsiteY2" fmla="*/ 146634 h 192323"/>
              <a:gd name="connsiteX3" fmla="*/ 647654 w 678388"/>
              <a:gd name="connsiteY3" fmla="*/ 3563 h 192323"/>
              <a:gd name="connsiteX4" fmla="*/ 676359 w 678388"/>
              <a:gd name="connsiteY4" fmla="*/ 14011 h 192323"/>
              <a:gd name="connsiteX5" fmla="*/ 665913 w 678388"/>
              <a:gd name="connsiteY5" fmla="*/ 42715 h 192323"/>
              <a:gd name="connsiteX6" fmla="*/ 349429 w 678388"/>
              <a:gd name="connsiteY6" fmla="*/ 190294 h 192323"/>
              <a:gd name="connsiteX7" fmla="*/ 332913 w 678388"/>
              <a:gd name="connsiteY7" fmla="*/ 191016 h 192323"/>
              <a:gd name="connsiteX8" fmla="*/ 330526 w 678388"/>
              <a:gd name="connsiteY8" fmla="*/ 188828 h 192323"/>
              <a:gd name="connsiteX9" fmla="*/ 328959 w 678388"/>
              <a:gd name="connsiteY9" fmla="*/ 188759 h 192323"/>
              <a:gd name="connsiteX10" fmla="*/ 12476 w 678388"/>
              <a:gd name="connsiteY10" fmla="*/ 41181 h 192323"/>
              <a:gd name="connsiteX11" fmla="*/ 2028 w 678388"/>
              <a:gd name="connsiteY11" fmla="*/ 12476 h 192323"/>
              <a:gd name="connsiteX12" fmla="*/ 14218 w 678388"/>
              <a:gd name="connsiteY12" fmla="*/ 1307 h 1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8388" h="192323">
                <a:moveTo>
                  <a:pt x="14218" y="1307"/>
                </a:moveTo>
                <a:cubicBezTo>
                  <a:pt x="19412" y="-583"/>
                  <a:pt x="25328" y="-492"/>
                  <a:pt x="30733" y="2028"/>
                </a:cubicBezTo>
                <a:lnTo>
                  <a:pt x="340840" y="146634"/>
                </a:lnTo>
                <a:lnTo>
                  <a:pt x="647654" y="3563"/>
                </a:lnTo>
                <a:cubicBezTo>
                  <a:pt x="658466" y="-1479"/>
                  <a:pt x="671318" y="3200"/>
                  <a:pt x="676359" y="14011"/>
                </a:cubicBezTo>
                <a:cubicBezTo>
                  <a:pt x="681401" y="24822"/>
                  <a:pt x="676723" y="37674"/>
                  <a:pt x="665913" y="42715"/>
                </a:cubicBezTo>
                <a:lnTo>
                  <a:pt x="349429" y="190294"/>
                </a:lnTo>
                <a:cubicBezTo>
                  <a:pt x="344024" y="192815"/>
                  <a:pt x="338107" y="192906"/>
                  <a:pt x="332913" y="191016"/>
                </a:cubicBezTo>
                <a:lnTo>
                  <a:pt x="330526" y="188828"/>
                </a:lnTo>
                <a:lnTo>
                  <a:pt x="328959" y="188759"/>
                </a:lnTo>
                <a:lnTo>
                  <a:pt x="12476" y="41181"/>
                </a:lnTo>
                <a:cubicBezTo>
                  <a:pt x="1665" y="36139"/>
                  <a:pt x="-3013" y="23287"/>
                  <a:pt x="2028" y="12476"/>
                </a:cubicBezTo>
                <a:cubicBezTo>
                  <a:pt x="4549" y="7071"/>
                  <a:pt x="9022" y="3198"/>
                  <a:pt x="14218" y="1307"/>
                </a:cubicBezTo>
                <a:close/>
              </a:path>
            </a:pathLst>
          </a:custGeom>
          <a:solidFill>
            <a:srgbClr val="C4BCB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err="1">
              <a:solidFill>
                <a:srgbClr val="FFFFFF"/>
              </a:solidFill>
              <a:latin typeface="DB Neo Office" pitchFamily="2" charset="0"/>
            </a:endParaRPr>
          </a:p>
        </p:txBody>
      </p:sp>
      <p:grpSp>
        <p:nvGrpSpPr>
          <p:cNvPr id="57" name="easyIcon">
            <a:extLst>
              <a:ext uri="{FF2B5EF4-FFF2-40B4-BE49-F238E27FC236}">
                <a16:creationId xmlns:a16="http://schemas.microsoft.com/office/drawing/2014/main" id="{0A5A34AE-2B80-59EF-1272-085E9EBEBE0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98580" y="2561632"/>
            <a:ext cx="697596" cy="942735"/>
            <a:chOff x="3203835" y="3062981"/>
            <a:chExt cx="628938" cy="849952"/>
          </a:xfrm>
        </p:grpSpPr>
        <p:sp>
          <p:nvSpPr>
            <p:cNvPr id="58" name="Background">
              <a:extLst>
                <a:ext uri="{FF2B5EF4-FFF2-40B4-BE49-F238E27FC236}">
                  <a16:creationId xmlns:a16="http://schemas.microsoft.com/office/drawing/2014/main" id="{90FEF282-6545-BFB6-4257-53D703777B23}"/>
                </a:ext>
              </a:extLst>
            </p:cNvPr>
            <p:cNvSpPr/>
            <p:nvPr/>
          </p:nvSpPr>
          <p:spPr>
            <a:xfrm>
              <a:off x="3203835" y="3062981"/>
              <a:ext cx="576342" cy="71405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252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5252"/>
                  </a:solidFill>
                  <a:prstDash val="solid"/>
                  <a:miter lim="800000"/>
                </a14:hiddenLine>
              </a:ext>
            </a:extLst>
          </p:spPr>
          <p:txBody>
            <a:bodyPr/>
            <a:lstStyle/>
            <a:p>
              <a:endParaRPr lang="de-DE" b="1"/>
            </a:p>
          </p:txBody>
        </p:sp>
        <p:pic>
          <p:nvPicPr>
            <p:cNvPr id="59" name="Vector">
              <a:extLst>
                <a:ext uri="{FF2B5EF4-FFF2-40B4-BE49-F238E27FC236}">
                  <a16:creationId xmlns:a16="http://schemas.microsoft.com/office/drawing/2014/main" id="{390F56A4-F369-8E63-5051-E6322D239120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328772" y="3408932"/>
              <a:ext cx="504001" cy="504001"/>
            </a:xfrm>
            <a:prstGeom prst="rect">
              <a:avLst/>
            </a:prstGeom>
          </p:spPr>
        </p:pic>
      </p:grpSp>
      <p:sp>
        <p:nvSpPr>
          <p:cNvPr id="31" name="Rectangle 3">
            <a:extLst>
              <a:ext uri="{FF2B5EF4-FFF2-40B4-BE49-F238E27FC236}">
                <a16:creationId xmlns:a16="http://schemas.microsoft.com/office/drawing/2014/main" id="{8F258F8A-71A2-AB24-3113-3D736248895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71364" y="3098372"/>
            <a:ext cx="2594023" cy="3213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241A5ACC-9EF8-C4AC-623D-1A38B595A59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71364" y="4657482"/>
            <a:ext cx="2594023" cy="1540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7FC209F4-19F1-F15E-5A3C-0107043C064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320334" y="2981955"/>
            <a:ext cx="2951747" cy="3213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7CEE08E4-9723-D1C3-5310-F82F69DBDFA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532144" y="4636315"/>
            <a:ext cx="2594023" cy="1540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 dirty="0">
              <a:latin typeface="DB Head" panose="020B0502050202020204" pitchFamily="34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A1291F69-DBE4-9C07-98AB-5F4C198AEE3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708470" y="3003122"/>
            <a:ext cx="2594023" cy="3213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546C4FD3-35FD-D39F-1D51-DADC07F5BAD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8660346" y="4657482"/>
            <a:ext cx="2594023" cy="1540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7B377B-E0B4-5179-816F-DC3412FD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6E9D53-F540-E10D-138C-10D7D6EA1F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6" name="Vector">
            <a:extLst>
              <a:ext uri="{FF2B5EF4-FFF2-40B4-BE49-F238E27FC236}">
                <a16:creationId xmlns:a16="http://schemas.microsoft.com/office/drawing/2014/main" id="{45FE1EE3-4B8F-B391-7E2A-6767E059C9D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1816" y="4201880"/>
            <a:ext cx="638880" cy="638880"/>
          </a:xfrm>
          <a:prstGeom prst="rect">
            <a:avLst/>
          </a:prstGeom>
        </p:spPr>
      </p:pic>
      <p:grpSp>
        <p:nvGrpSpPr>
          <p:cNvPr id="2" name="easyIcon">
            <a:extLst>
              <a:ext uri="{FF2B5EF4-FFF2-40B4-BE49-F238E27FC236}">
                <a16:creationId xmlns:a16="http://schemas.microsoft.com/office/drawing/2014/main" id="{B51AFEBE-74F4-2CFA-9E44-A4C629F671C8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580548" y="5473275"/>
            <a:ext cx="792000" cy="792000"/>
            <a:chOff x="3134980" y="2126978"/>
            <a:chExt cx="714052" cy="714052"/>
          </a:xfrm>
        </p:grpSpPr>
        <p:sp>
          <p:nvSpPr>
            <p:cNvPr id="7" name="Background">
              <a:extLst>
                <a:ext uri="{FF2B5EF4-FFF2-40B4-BE49-F238E27FC236}">
                  <a16:creationId xmlns:a16="http://schemas.microsoft.com/office/drawing/2014/main" id="{818EBB35-AC1A-2974-90E9-60A3E9990EF0}"/>
                </a:ext>
              </a:extLst>
            </p:cNvPr>
            <p:cNvSpPr/>
            <p:nvPr/>
          </p:nvSpPr>
          <p:spPr>
            <a:xfrm>
              <a:off x="3134980" y="2126978"/>
              <a:ext cx="714052" cy="71405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252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5252"/>
                  </a:solidFill>
                  <a:prstDash val="solid"/>
                  <a:miter lim="800000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8" name="Vector">
              <a:extLst>
                <a:ext uri="{FF2B5EF4-FFF2-40B4-BE49-F238E27FC236}">
                  <a16:creationId xmlns:a16="http://schemas.microsoft.com/office/drawing/2014/main" id="{DB8E1724-1224-5860-3020-1C9F8E5C57F3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203833" y="2195833"/>
              <a:ext cx="576342" cy="576342"/>
            </a:xfrm>
            <a:prstGeom prst="rect">
              <a:avLst/>
            </a:prstGeom>
          </p:spPr>
        </p:pic>
      </p:grpSp>
      <p:sp>
        <p:nvSpPr>
          <p:cNvPr id="9" name="ElementText1">
            <a:extLst>
              <a:ext uri="{FF2B5EF4-FFF2-40B4-BE49-F238E27FC236}">
                <a16:creationId xmlns:a16="http://schemas.microsoft.com/office/drawing/2014/main" id="{A301B0BD-73CB-4910-0B73-4B6584639E0F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71364" y="1141017"/>
            <a:ext cx="10756271" cy="1054152"/>
          </a:xfrm>
          <a:prstGeom prst="rect">
            <a:avLst/>
          </a:prstGeom>
          <a:solidFill>
            <a:srgbClr val="B9A89F">
              <a:alpha val="5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Aufsatz VWA-Programm 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(„Vereinfachen. Weglassen. Automatisieren.“) zur radikalen Schaffung von Freiräumen und optimiertem Schnittstellenmanagement</a:t>
            </a:r>
          </a:p>
        </p:txBody>
      </p:sp>
      <p:sp>
        <p:nvSpPr>
          <p:cNvPr id="10" name="ElementText1">
            <a:extLst>
              <a:ext uri="{FF2B5EF4-FFF2-40B4-BE49-F238E27FC236}">
                <a16:creationId xmlns:a16="http://schemas.microsoft.com/office/drawing/2014/main" id="{15D88FB2-ED4F-1D86-75CF-CDDFF2EA8D12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730591" y="2666806"/>
            <a:ext cx="9397044" cy="1054152"/>
          </a:xfrm>
          <a:prstGeom prst="rect">
            <a:avLst/>
          </a:prstGeom>
          <a:solidFill>
            <a:srgbClr val="B9A89F">
              <a:alpha val="5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Ganzheitliche operative Beschaffung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Zusammenlegung operativer Einkauf mitsamt zentralem Help Desk und Unterstützungsprozessen</a:t>
            </a:r>
          </a:p>
        </p:txBody>
      </p:sp>
      <p:sp>
        <p:nvSpPr>
          <p:cNvPr id="11" name="ElementText1">
            <a:extLst>
              <a:ext uri="{FF2B5EF4-FFF2-40B4-BE49-F238E27FC236}">
                <a16:creationId xmlns:a16="http://schemas.microsoft.com/office/drawing/2014/main" id="{5547CC00-56C4-2D73-CBD9-332F19B06B4A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1730591" y="3931909"/>
            <a:ext cx="9397044" cy="1054152"/>
          </a:xfrm>
          <a:prstGeom prst="rect">
            <a:avLst/>
          </a:prstGeom>
          <a:solidFill>
            <a:srgbClr val="B9A89F">
              <a:alpha val="5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Einführung Einstiegsplattform (in Stufe 2 mit KI)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Schnittstelle zu Bedarfsträgern für einfachere Beschaffungskanalsuche und Verbesserung der Inputqualität</a:t>
            </a:r>
          </a:p>
        </p:txBody>
      </p:sp>
      <p:sp>
        <p:nvSpPr>
          <p:cNvPr id="12" name="ElementText1">
            <a:extLst>
              <a:ext uri="{FF2B5EF4-FFF2-40B4-BE49-F238E27FC236}">
                <a16:creationId xmlns:a16="http://schemas.microsoft.com/office/drawing/2014/main" id="{CDC309A9-E55C-3C19-CB0C-9067A7FBF8CF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1730591" y="5270523"/>
            <a:ext cx="9397044" cy="1054152"/>
          </a:xfrm>
          <a:prstGeom prst="rect">
            <a:avLst/>
          </a:prstGeom>
          <a:solidFill>
            <a:srgbClr val="B9A89F">
              <a:alpha val="5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Digitalisierung und Automatisierung von Prozessen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DE" b="1" kern="55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kern="550" dirty="0">
                <a:ea typeface="Calibri" panose="020F0502020204030204" pitchFamily="34" charset="0"/>
                <a:cs typeface="Times New Roman" panose="02020603050405020304" pitchFamily="18" charset="0"/>
              </a:rPr>
              <a:t>Anpassung unserer Prozesse und Versendung von Dokumenten aus Workflows ohne individuelle Unterschriften (gilt auch für PDF)</a:t>
            </a:r>
          </a:p>
        </p:txBody>
      </p:sp>
    </p:spTree>
    <p:extLst>
      <p:ext uri="{BB962C8B-B14F-4D97-AF65-F5344CB8AC3E}">
        <p14:creationId xmlns:p14="http://schemas.microsoft.com/office/powerpoint/2010/main" val="394906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draußen, Wolke, Himmel, Landschaft enthält.&#10;&#10;Automatisch generierte Beschreibung">
            <a:extLst>
              <a:ext uri="{FF2B5EF4-FFF2-40B4-BE49-F238E27FC236}">
                <a16:creationId xmlns:a16="http://schemas.microsoft.com/office/drawing/2014/main" id="{EF015968-9268-4E44-EB1A-3956AED6ED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AC63AEE-5D80-5FBF-4C2E-6311484E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32700"/>
            <a:ext cx="10602893" cy="864052"/>
          </a:xfrm>
        </p:spPr>
        <p:txBody>
          <a:bodyPr/>
          <a:lstStyle/>
          <a:p>
            <a:r>
              <a:rPr lang="de-DE" dirty="0"/>
              <a:t>EFFEKTIVER: auf den Weg gebracht mit weiterentwickeltem Selbst-verständnis und Joint Targets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E859D1-DC67-8B17-714C-B9A0F6EF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Deutsche Bahn AG | Jan Grothe | Beschaffung | 25. Juni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E69764-933B-FCF4-F592-FCBA1BDF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A618753-E3D8-68C3-771B-70BB567FFF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5849EC6-750E-5715-A837-2F3A60C95A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6" name="easyIcon">
            <a:extLst>
              <a:ext uri="{FF2B5EF4-FFF2-40B4-BE49-F238E27FC236}">
                <a16:creationId xmlns:a16="http://schemas.microsoft.com/office/drawing/2014/main" id="{CE192FB0-2A0C-6439-9DFB-02C9F19E222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7408" y="3913438"/>
            <a:ext cx="719999" cy="719999"/>
            <a:chOff x="7344011" y="1800003"/>
            <a:chExt cx="504001" cy="504001"/>
          </a:xfrm>
        </p:grpSpPr>
        <p:sp>
          <p:nvSpPr>
            <p:cNvPr id="27" name="Background">
              <a:extLst>
                <a:ext uri="{FF2B5EF4-FFF2-40B4-BE49-F238E27FC236}">
                  <a16:creationId xmlns:a16="http://schemas.microsoft.com/office/drawing/2014/main" id="{337CDC81-0BDA-B004-171B-A5B1FC1B68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44011" y="1800003"/>
              <a:ext cx="504001" cy="504001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3F5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chemeClr val="accent3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buClr>
                  <a:schemeClr val="accent2"/>
                </a:buClr>
              </a:pPr>
              <a:endParaRPr lang="de-DE" sz="1600" err="1">
                <a:solidFill>
                  <a:srgbClr val="000000"/>
                </a:solidFill>
              </a:endParaRPr>
            </a:p>
          </p:txBody>
        </p:sp>
        <p:pic>
          <p:nvPicPr>
            <p:cNvPr id="28" name="Vector">
              <a:extLst>
                <a:ext uri="{FF2B5EF4-FFF2-40B4-BE49-F238E27FC236}">
                  <a16:creationId xmlns:a16="http://schemas.microsoft.com/office/drawing/2014/main" id="{3C81A808-99D7-7FA0-5D9C-611FECA9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394411" y="1850403"/>
              <a:ext cx="403201" cy="403201"/>
            </a:xfrm>
            <a:prstGeom prst="rect">
              <a:avLst/>
            </a:prstGeom>
          </p:spPr>
        </p:pic>
      </p:grpSp>
      <p:grpSp>
        <p:nvGrpSpPr>
          <p:cNvPr id="23" name="easyIcon">
            <a:extLst>
              <a:ext uri="{FF2B5EF4-FFF2-40B4-BE49-F238E27FC236}">
                <a16:creationId xmlns:a16="http://schemas.microsoft.com/office/drawing/2014/main" id="{95B8EF7E-41BB-F0F8-CC1E-58AD88E704F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67408" y="2473278"/>
            <a:ext cx="719999" cy="719999"/>
            <a:chOff x="666822" y="4236713"/>
            <a:chExt cx="714051" cy="714051"/>
          </a:xfrm>
        </p:grpSpPr>
        <p:sp>
          <p:nvSpPr>
            <p:cNvPr id="24" name="Background">
              <a:extLst>
                <a:ext uri="{FF2B5EF4-FFF2-40B4-BE49-F238E27FC236}">
                  <a16:creationId xmlns:a16="http://schemas.microsoft.com/office/drawing/2014/main" id="{31C74C12-F60A-97FD-85B7-0CB8C6F3D2A1}"/>
                </a:ext>
              </a:extLst>
            </p:cNvPr>
            <p:cNvSpPr/>
            <p:nvPr/>
          </p:nvSpPr>
          <p:spPr>
            <a:xfrm>
              <a:off x="666822" y="4236713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5" name="Vector">
              <a:extLst>
                <a:ext uri="{FF2B5EF4-FFF2-40B4-BE49-F238E27FC236}">
                  <a16:creationId xmlns:a16="http://schemas.microsoft.com/office/drawing/2014/main" id="{116671E3-B445-2405-608F-C3B82FFF598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5847" y="4305738"/>
              <a:ext cx="576001" cy="576001"/>
            </a:xfrm>
            <a:prstGeom prst="rect">
              <a:avLst/>
            </a:prstGeom>
          </p:spPr>
        </p:pic>
      </p:grpSp>
      <p:sp>
        <p:nvSpPr>
          <p:cNvPr id="20" name="ElementText1">
            <a:extLst>
              <a:ext uri="{FF2B5EF4-FFF2-40B4-BE49-F238E27FC236}">
                <a16:creationId xmlns:a16="http://schemas.microsoft.com/office/drawing/2014/main" id="{9EFE6B99-3DF6-BBE4-AA10-C168E3FC381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775520" y="3674201"/>
            <a:ext cx="9397044" cy="1054152"/>
          </a:xfrm>
          <a:prstGeom prst="rect">
            <a:avLst/>
          </a:prstGeom>
          <a:solidFill>
            <a:srgbClr val="4686B4">
              <a:alpha val="5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>
              <a:buClr>
                <a:srgbClr val="FF0000"/>
              </a:buClr>
            </a:pPr>
            <a:r>
              <a:rPr lang="de-DE" sz="1400" b="1" dirty="0">
                <a:solidFill>
                  <a:schemeClr val="bg1"/>
                </a:solidFill>
                <a:latin typeface="DB Head"/>
              </a:rPr>
              <a:t>Joint Targets: Gemeinsame Arbeitsprogramme mit Geschäftsfeldern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 mit direktem Einfluss auf deren Gewinn- und Verlustrechnung (statt eigener Einkaufs-</a:t>
            </a:r>
            <a:r>
              <a:rPr lang="de-DE" sz="1400" dirty="0" err="1">
                <a:solidFill>
                  <a:schemeClr val="bg1"/>
                </a:solidFill>
                <a:latin typeface="DB Head"/>
              </a:rPr>
              <a:t>Savings</a:t>
            </a:r>
            <a:r>
              <a:rPr lang="de-DE" sz="1400" dirty="0">
                <a:solidFill>
                  <a:schemeClr val="bg1"/>
                </a:solidFill>
                <a:latin typeface="DB Head"/>
              </a:rPr>
              <a:t>-Rechnung)</a:t>
            </a:r>
          </a:p>
        </p:txBody>
      </p:sp>
      <p:sp>
        <p:nvSpPr>
          <p:cNvPr id="21" name="ElementText1">
            <a:extLst>
              <a:ext uri="{FF2B5EF4-FFF2-40B4-BE49-F238E27FC236}">
                <a16:creationId xmlns:a16="http://schemas.microsoft.com/office/drawing/2014/main" id="{3007E2CD-66C9-2058-3AB9-C1971F1DD7D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775520" y="2361905"/>
            <a:ext cx="9397044" cy="1054152"/>
          </a:xfrm>
          <a:prstGeom prst="rect">
            <a:avLst/>
          </a:prstGeom>
          <a:solidFill>
            <a:srgbClr val="4686B4">
              <a:alpha val="5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b="1" dirty="0">
                <a:latin typeface="DB Head"/>
              </a:rPr>
              <a:t>Haltung</a:t>
            </a:r>
            <a:r>
              <a:rPr lang="de-DE" dirty="0">
                <a:latin typeface="DB Head"/>
              </a:rPr>
              <a:t>: </a:t>
            </a:r>
            <a:r>
              <a:rPr lang="de-DE" b="1" dirty="0">
                <a:latin typeface="DB Head"/>
              </a:rPr>
              <a:t>Vom Ermöglicher zum Challenger </a:t>
            </a:r>
            <a:r>
              <a:rPr lang="de-DE" dirty="0">
                <a:latin typeface="DB Head"/>
              </a:rPr>
              <a:t>in Abstimmung mit CFOs interner Geschäftsfelder</a:t>
            </a:r>
            <a:br>
              <a:rPr lang="de-DE" dirty="0">
                <a:latin typeface="DB Head"/>
              </a:rPr>
            </a:br>
            <a:r>
              <a:rPr lang="de-DE" dirty="0">
                <a:latin typeface="DB Head"/>
              </a:rPr>
              <a:t>(kritisches Hinterfragen von Spezifikationen, wenn zu Einschränkungen im Wettbewerb führend)</a:t>
            </a:r>
          </a:p>
        </p:txBody>
      </p:sp>
      <p:sp>
        <p:nvSpPr>
          <p:cNvPr id="7" name="ElementText1">
            <a:extLst>
              <a:ext uri="{FF2B5EF4-FFF2-40B4-BE49-F238E27FC236}">
                <a16:creationId xmlns:a16="http://schemas.microsoft.com/office/drawing/2014/main" id="{44632862-835A-9A3C-A38A-292E9115377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37008" y="4986497"/>
            <a:ext cx="10335556" cy="1054152"/>
          </a:xfrm>
          <a:prstGeom prst="rect">
            <a:avLst/>
          </a:prstGeom>
          <a:solidFill>
            <a:srgbClr val="98B0C4">
              <a:alpha val="7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>
              <a:buClr>
                <a:srgbClr val="FF0000"/>
              </a:buClr>
            </a:pPr>
            <a:r>
              <a:rPr lang="de-DE" sz="1400" b="1" dirty="0">
                <a:solidFill>
                  <a:schemeClr val="bg1"/>
                </a:solidFill>
                <a:latin typeface="DB Head"/>
              </a:rPr>
              <a:t>	          Für mehr Effizienz und Effektivität:</a:t>
            </a:r>
          </a:p>
          <a:p>
            <a:pPr lvl="1">
              <a:buClr>
                <a:srgbClr val="FF0000"/>
              </a:buClr>
            </a:pPr>
            <a:r>
              <a:rPr lang="de-DE" sz="1400" b="1" dirty="0">
                <a:solidFill>
                  <a:schemeClr val="bg1"/>
                </a:solidFill>
                <a:latin typeface="DB Head"/>
              </a:rPr>
              <a:t>	          </a:t>
            </a:r>
            <a:r>
              <a:rPr lang="de-DE" sz="1400" b="1" dirty="0">
                <a:latin typeface="DB Head"/>
              </a:rPr>
              <a:t>Konsequente Investition in Mitarbeitende und place2be-Bereichskultur</a:t>
            </a:r>
            <a:r>
              <a:rPr lang="de-DE" sz="1400" dirty="0">
                <a:latin typeface="DB Head"/>
              </a:rPr>
              <a:t>,</a:t>
            </a:r>
            <a:br>
              <a:rPr lang="de-DE" sz="1400" dirty="0">
                <a:latin typeface="DB Head"/>
              </a:rPr>
            </a:br>
            <a:r>
              <a:rPr lang="de-DE" sz="1400" dirty="0">
                <a:latin typeface="DB Head"/>
              </a:rPr>
              <a:t>	          u.a. </a:t>
            </a:r>
            <a:r>
              <a:rPr lang="de-DE" sz="1400" kern="5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Weiterentwicklung der </a:t>
            </a:r>
            <a:r>
              <a:rPr lang="de-DE" sz="1400" kern="550" dirty="0">
                <a:ea typeface="Calibri" panose="020F0502020204030204" pitchFamily="34" charset="0"/>
                <a:cs typeface="Times New Roman" panose="02020603050405020304" pitchFamily="18" charset="0"/>
              </a:rPr>
              <a:t>Teams </a:t>
            </a:r>
            <a:r>
              <a:rPr lang="de-DE" sz="1400" kern="5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via bereichseigenem Institute of Procurement (IoP) für</a:t>
            </a:r>
            <a:br>
              <a:rPr lang="de-DE" sz="1400" kern="5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kern="5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          </a:t>
            </a:r>
            <a:r>
              <a:rPr lang="de-DE" sz="1400" kern="55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einkäuferische</a:t>
            </a:r>
            <a:r>
              <a:rPr lang="de-DE" sz="1400" kern="55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Fähigkeiten und Anpassung ihrer Rollen</a:t>
            </a:r>
            <a:r>
              <a:rPr lang="de-DE" sz="1400" b="1" dirty="0">
                <a:solidFill>
                  <a:schemeClr val="bg1"/>
                </a:solidFill>
                <a:latin typeface="DB Head"/>
              </a:rPr>
              <a:t> </a:t>
            </a:r>
            <a:endParaRPr lang="de-DE" sz="1400" dirty="0">
              <a:solidFill>
                <a:schemeClr val="bg1"/>
              </a:solidFill>
              <a:latin typeface="DB Head"/>
            </a:endParaRPr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70320C7E-832A-E3B2-908C-C1A5C03695E1}"/>
              </a:ext>
            </a:extLst>
          </p:cNvPr>
          <p:cNvSpPr>
            <a:spLocks noChangeAspect="1"/>
          </p:cNvSpPr>
          <p:nvPr/>
        </p:nvSpPr>
        <p:spPr bwMode="auto">
          <a:xfrm rot="16200000">
            <a:off x="830890" y="5447279"/>
            <a:ext cx="678388" cy="192323"/>
          </a:xfrm>
          <a:custGeom>
            <a:avLst/>
            <a:gdLst>
              <a:gd name="connsiteX0" fmla="*/ 14218 w 678388"/>
              <a:gd name="connsiteY0" fmla="*/ 1307 h 192323"/>
              <a:gd name="connsiteX1" fmla="*/ 30733 w 678388"/>
              <a:gd name="connsiteY1" fmla="*/ 2028 h 192323"/>
              <a:gd name="connsiteX2" fmla="*/ 340840 w 678388"/>
              <a:gd name="connsiteY2" fmla="*/ 146634 h 192323"/>
              <a:gd name="connsiteX3" fmla="*/ 647654 w 678388"/>
              <a:gd name="connsiteY3" fmla="*/ 3563 h 192323"/>
              <a:gd name="connsiteX4" fmla="*/ 676359 w 678388"/>
              <a:gd name="connsiteY4" fmla="*/ 14011 h 192323"/>
              <a:gd name="connsiteX5" fmla="*/ 665913 w 678388"/>
              <a:gd name="connsiteY5" fmla="*/ 42715 h 192323"/>
              <a:gd name="connsiteX6" fmla="*/ 349429 w 678388"/>
              <a:gd name="connsiteY6" fmla="*/ 190294 h 192323"/>
              <a:gd name="connsiteX7" fmla="*/ 332913 w 678388"/>
              <a:gd name="connsiteY7" fmla="*/ 191016 h 192323"/>
              <a:gd name="connsiteX8" fmla="*/ 330526 w 678388"/>
              <a:gd name="connsiteY8" fmla="*/ 188828 h 192323"/>
              <a:gd name="connsiteX9" fmla="*/ 328959 w 678388"/>
              <a:gd name="connsiteY9" fmla="*/ 188759 h 192323"/>
              <a:gd name="connsiteX10" fmla="*/ 12476 w 678388"/>
              <a:gd name="connsiteY10" fmla="*/ 41181 h 192323"/>
              <a:gd name="connsiteX11" fmla="*/ 2028 w 678388"/>
              <a:gd name="connsiteY11" fmla="*/ 12476 h 192323"/>
              <a:gd name="connsiteX12" fmla="*/ 14218 w 678388"/>
              <a:gd name="connsiteY12" fmla="*/ 1307 h 1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8388" h="192323">
                <a:moveTo>
                  <a:pt x="14218" y="1307"/>
                </a:moveTo>
                <a:cubicBezTo>
                  <a:pt x="19412" y="-583"/>
                  <a:pt x="25328" y="-492"/>
                  <a:pt x="30733" y="2028"/>
                </a:cubicBezTo>
                <a:lnTo>
                  <a:pt x="340840" y="146634"/>
                </a:lnTo>
                <a:lnTo>
                  <a:pt x="647654" y="3563"/>
                </a:lnTo>
                <a:cubicBezTo>
                  <a:pt x="658466" y="-1479"/>
                  <a:pt x="671318" y="3200"/>
                  <a:pt x="676359" y="14011"/>
                </a:cubicBezTo>
                <a:cubicBezTo>
                  <a:pt x="681401" y="24822"/>
                  <a:pt x="676723" y="37674"/>
                  <a:pt x="665913" y="42715"/>
                </a:cubicBezTo>
                <a:lnTo>
                  <a:pt x="349429" y="190294"/>
                </a:lnTo>
                <a:cubicBezTo>
                  <a:pt x="344024" y="192815"/>
                  <a:pt x="338107" y="192906"/>
                  <a:pt x="332913" y="191016"/>
                </a:cubicBezTo>
                <a:lnTo>
                  <a:pt x="330526" y="188828"/>
                </a:lnTo>
                <a:lnTo>
                  <a:pt x="328959" y="188759"/>
                </a:lnTo>
                <a:lnTo>
                  <a:pt x="12476" y="41181"/>
                </a:lnTo>
                <a:cubicBezTo>
                  <a:pt x="1665" y="36139"/>
                  <a:pt x="-3013" y="23287"/>
                  <a:pt x="2028" y="12476"/>
                </a:cubicBezTo>
                <a:cubicBezTo>
                  <a:pt x="4549" y="7071"/>
                  <a:pt x="9022" y="3198"/>
                  <a:pt x="14218" y="1307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Ein Bild, das draußen, Wolke, Himmel, Bahn enthält.&#10;&#10;Automatisch generierte Beschreibung">
            <a:extLst>
              <a:ext uri="{FF2B5EF4-FFF2-40B4-BE49-F238E27FC236}">
                <a16:creationId xmlns:a16="http://schemas.microsoft.com/office/drawing/2014/main" id="{894E5CA9-73B4-710E-84D2-E3C05837F9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 b="593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8C7A15E-F6BE-0529-9121-19B6AC07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32700"/>
            <a:ext cx="10602893" cy="86405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MANDATIERTER: Quantensprung als riesige Chance und Verantwortung für die Beschaffung zugleich!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205718-A879-24F1-D9A8-19459F78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Deutsche Bahn AG | Jan Grothe | Beschaffung | 25. Juni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26DA9B-B8C4-A8C1-BD80-51ACF3F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>
                <a:solidFill>
                  <a:schemeClr val="tx1"/>
                </a:solidFill>
              </a:rPr>
              <a:pPr/>
              <a:t>8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D2FAC5-FC8D-A637-9730-BDF2C790FA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3D1B99E-6AA4-8453-DCE5-17ECFB1095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24" name="easyIcon">
            <a:extLst>
              <a:ext uri="{FF2B5EF4-FFF2-40B4-BE49-F238E27FC236}">
                <a16:creationId xmlns:a16="http://schemas.microsoft.com/office/drawing/2014/main" id="{8ECEF6C7-F9E7-BD51-4F6B-BBE70CF9153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7549" y="1874449"/>
            <a:ext cx="940556" cy="940556"/>
            <a:chOff x="6427146" y="3066840"/>
            <a:chExt cx="714051" cy="714051"/>
          </a:xfrm>
        </p:grpSpPr>
        <p:sp>
          <p:nvSpPr>
            <p:cNvPr id="25" name="Background">
              <a:extLst>
                <a:ext uri="{FF2B5EF4-FFF2-40B4-BE49-F238E27FC236}">
                  <a16:creationId xmlns:a16="http://schemas.microsoft.com/office/drawing/2014/main" id="{B0E4BE6F-7CAB-3832-F7AB-41674D0AC06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427146" y="3066840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6" name="Vector">
              <a:extLst>
                <a:ext uri="{FF2B5EF4-FFF2-40B4-BE49-F238E27FC236}">
                  <a16:creationId xmlns:a16="http://schemas.microsoft.com/office/drawing/2014/main" id="{594E0C7E-DEA9-9750-7233-E080F332C1FA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496171" y="3135865"/>
              <a:ext cx="576001" cy="576001"/>
            </a:xfrm>
            <a:prstGeom prst="rect">
              <a:avLst/>
            </a:prstGeom>
          </p:spPr>
        </p:pic>
      </p:grpSp>
      <p:grpSp>
        <p:nvGrpSpPr>
          <p:cNvPr id="11" name="easyIcon">
            <a:extLst>
              <a:ext uri="{FF2B5EF4-FFF2-40B4-BE49-F238E27FC236}">
                <a16:creationId xmlns:a16="http://schemas.microsoft.com/office/drawing/2014/main" id="{A57D0B36-39BF-4C9B-F856-3FA02A5107B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77548" y="4443073"/>
            <a:ext cx="911859" cy="911859"/>
            <a:chOff x="666822" y="4236713"/>
            <a:chExt cx="714051" cy="714051"/>
          </a:xfrm>
        </p:grpSpPr>
        <p:sp>
          <p:nvSpPr>
            <p:cNvPr id="22" name="Background">
              <a:extLst>
                <a:ext uri="{FF2B5EF4-FFF2-40B4-BE49-F238E27FC236}">
                  <a16:creationId xmlns:a16="http://schemas.microsoft.com/office/drawing/2014/main" id="{087B26DF-7261-4A17-C123-34B6F1B2319C}"/>
                </a:ext>
              </a:extLst>
            </p:cNvPr>
            <p:cNvSpPr/>
            <p:nvPr/>
          </p:nvSpPr>
          <p:spPr>
            <a:xfrm>
              <a:off x="666822" y="4236713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3" name="Vector">
              <a:extLst>
                <a:ext uri="{FF2B5EF4-FFF2-40B4-BE49-F238E27FC236}">
                  <a16:creationId xmlns:a16="http://schemas.microsoft.com/office/drawing/2014/main" id="{7408B4A6-5AF9-FAF4-C80A-BFB88CDE8432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35847" y="4305738"/>
              <a:ext cx="576001" cy="576001"/>
            </a:xfrm>
            <a:prstGeom prst="rect">
              <a:avLst/>
            </a:prstGeom>
          </p:spPr>
        </p:pic>
      </p:grpSp>
      <p:grpSp>
        <p:nvGrpSpPr>
          <p:cNvPr id="2" name="easyIcon">
            <a:extLst>
              <a:ext uri="{FF2B5EF4-FFF2-40B4-BE49-F238E27FC236}">
                <a16:creationId xmlns:a16="http://schemas.microsoft.com/office/drawing/2014/main" id="{FC7A5AF2-7A3B-16E6-062A-39E20470343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77549" y="3136285"/>
            <a:ext cx="911859" cy="911859"/>
            <a:chOff x="9307308" y="4236713"/>
            <a:chExt cx="714051" cy="714051"/>
          </a:xfrm>
        </p:grpSpPr>
        <p:sp>
          <p:nvSpPr>
            <p:cNvPr id="13" name="Background">
              <a:extLst>
                <a:ext uri="{FF2B5EF4-FFF2-40B4-BE49-F238E27FC236}">
                  <a16:creationId xmlns:a16="http://schemas.microsoft.com/office/drawing/2014/main" id="{855C233C-7DD7-C458-BD09-18E432629FD0}"/>
                </a:ext>
              </a:extLst>
            </p:cNvPr>
            <p:cNvSpPr/>
            <p:nvPr/>
          </p:nvSpPr>
          <p:spPr>
            <a:xfrm>
              <a:off x="9307308" y="4236713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14" name="Vector">
              <a:extLst>
                <a:ext uri="{FF2B5EF4-FFF2-40B4-BE49-F238E27FC236}">
                  <a16:creationId xmlns:a16="http://schemas.microsoft.com/office/drawing/2014/main" id="{F22AE0FE-691E-B5C4-DB21-8C75E0DCB65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376333" y="4305738"/>
              <a:ext cx="576001" cy="576001"/>
            </a:xfrm>
            <a:prstGeom prst="rect">
              <a:avLst/>
            </a:prstGeom>
          </p:spPr>
        </p:pic>
      </p:grpSp>
      <p:sp>
        <p:nvSpPr>
          <p:cNvPr id="19" name="element_02_01">
            <a:extLst>
              <a:ext uri="{FF2B5EF4-FFF2-40B4-BE49-F238E27FC236}">
                <a16:creationId xmlns:a16="http://schemas.microsoft.com/office/drawing/2014/main" id="{8C60D8BB-8629-4893-F9CB-11EBBC76CCE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07375" y="4006159"/>
            <a:ext cx="3456418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US" dirty="0"/>
            </a:br>
            <a:endParaRPr lang="de-DE" sz="1400" b="1" dirty="0"/>
          </a:p>
        </p:txBody>
      </p:sp>
      <p:sp>
        <p:nvSpPr>
          <p:cNvPr id="20" name="element_02_01">
            <a:extLst>
              <a:ext uri="{FF2B5EF4-FFF2-40B4-BE49-F238E27FC236}">
                <a16:creationId xmlns:a16="http://schemas.microsoft.com/office/drawing/2014/main" id="{D12E1338-90CB-633A-9B4F-C9A4B72764D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545115" y="4987340"/>
            <a:ext cx="3456418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de-DE" sz="1400" dirty="0"/>
            </a:br>
            <a:endParaRPr lang="de-DE" sz="1400" dirty="0"/>
          </a:p>
        </p:txBody>
      </p:sp>
      <p:sp>
        <p:nvSpPr>
          <p:cNvPr id="21" name="element_02_01">
            <a:extLst>
              <a:ext uri="{FF2B5EF4-FFF2-40B4-BE49-F238E27FC236}">
                <a16:creationId xmlns:a16="http://schemas.microsoft.com/office/drawing/2014/main" id="{81BA53AE-862A-2B02-E42D-0B4366250F9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140625" y="5383453"/>
            <a:ext cx="6780758" cy="7466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2"/>
              </a:buClr>
              <a:buFont typeface="DB Neo Office" pitchFamily="2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n-lt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 b="1" dirty="0"/>
          </a:p>
          <a:p>
            <a:pPr algn="ctr"/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ElementText1">
            <a:extLst>
              <a:ext uri="{FF2B5EF4-FFF2-40B4-BE49-F238E27FC236}">
                <a16:creationId xmlns:a16="http://schemas.microsoft.com/office/drawing/2014/main" id="{24D1A77C-86E2-CBCA-C373-9D6F68B7884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883859" y="1817651"/>
            <a:ext cx="9397044" cy="1054152"/>
          </a:xfrm>
          <a:prstGeom prst="rect">
            <a:avLst/>
          </a:prstGeom>
          <a:solidFill>
            <a:srgbClr val="82805C">
              <a:alpha val="7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dirty="0">
                <a:solidFill>
                  <a:schemeClr val="tx1"/>
                </a:solidFill>
                <a:latin typeface="DB Head"/>
              </a:rPr>
              <a:t>Mandat: Wirtschaftlichere Vergaben und Einhaltung der Menge*Preis-Planung über Sanierungsprojekt, </a:t>
            </a:r>
            <a:r>
              <a:rPr lang="de-DE" sz="1400" b="1" dirty="0">
                <a:solidFill>
                  <a:schemeClr val="tx1"/>
                </a:solidFill>
              </a:rPr>
              <a:t>Befugniserweiterung</a:t>
            </a:r>
            <a:r>
              <a:rPr lang="de-DE" sz="1400" dirty="0">
                <a:solidFill>
                  <a:schemeClr val="tx1"/>
                </a:solidFill>
              </a:rPr>
              <a:t> durch Konzernvorstand für nötige Anpassungen von Prozessen und Steuerungshebeln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chemeClr val="tx1"/>
                </a:solidFill>
              </a:rPr>
              <a:t>in Infrastruktur</a:t>
            </a:r>
            <a:r>
              <a:rPr lang="de-DE" dirty="0">
                <a:solidFill>
                  <a:schemeClr val="tx1"/>
                </a:solidFill>
                <a:latin typeface="DB Head"/>
              </a:rPr>
              <a:t> </a:t>
            </a:r>
          </a:p>
        </p:txBody>
      </p:sp>
      <p:sp>
        <p:nvSpPr>
          <p:cNvPr id="9" name="ElementText1">
            <a:extLst>
              <a:ext uri="{FF2B5EF4-FFF2-40B4-BE49-F238E27FC236}">
                <a16:creationId xmlns:a16="http://schemas.microsoft.com/office/drawing/2014/main" id="{50FBFD28-DB8D-1D4B-5F63-C5E87192E1E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883859" y="3065139"/>
            <a:ext cx="9397044" cy="1054152"/>
          </a:xfrm>
          <a:prstGeom prst="rect">
            <a:avLst/>
          </a:prstGeom>
          <a:solidFill>
            <a:srgbClr val="82805C">
              <a:alpha val="7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dirty="0">
                <a:solidFill>
                  <a:schemeClr val="tx1"/>
                </a:solidFill>
              </a:rPr>
              <a:t>Voraussetzungen für optimale Beschaffung u.a. mehr zeitlicher Vorlauf und </a:t>
            </a:r>
            <a:r>
              <a:rPr lang="de-DE" b="1" dirty="0">
                <a:solidFill>
                  <a:schemeClr val="tx1"/>
                </a:solidFill>
              </a:rPr>
              <a:t>Planbarkeit</a:t>
            </a:r>
            <a:r>
              <a:rPr lang="de-DE" dirty="0">
                <a:solidFill>
                  <a:schemeClr val="tx1"/>
                </a:solidFill>
              </a:rPr>
              <a:t> vor Vergabe, verbesserte </a:t>
            </a:r>
            <a:r>
              <a:rPr lang="de-DE" b="1" dirty="0">
                <a:solidFill>
                  <a:schemeClr val="tx1"/>
                </a:solidFill>
              </a:rPr>
              <a:t>Planungsqualität</a:t>
            </a:r>
            <a:r>
              <a:rPr lang="de-DE" dirty="0">
                <a:solidFill>
                  <a:schemeClr val="tx1"/>
                </a:solidFill>
              </a:rPr>
              <a:t>, angemessene </a:t>
            </a:r>
            <a:r>
              <a:rPr lang="de-DE" b="1" dirty="0">
                <a:solidFill>
                  <a:schemeClr val="tx1"/>
                </a:solidFill>
              </a:rPr>
              <a:t>Risikoverteilung</a:t>
            </a:r>
            <a:r>
              <a:rPr lang="de-DE" dirty="0">
                <a:solidFill>
                  <a:schemeClr val="tx1"/>
                </a:solidFill>
              </a:rPr>
              <a:t> Auftraggeber/-nehmer, frühzeitigere Berücksichtigung der Marktkapazitäten über </a:t>
            </a:r>
            <a:r>
              <a:rPr lang="de-DE" b="1" dirty="0">
                <a:solidFill>
                  <a:schemeClr val="tx1"/>
                </a:solidFill>
              </a:rPr>
              <a:t>Prognosemodell</a:t>
            </a:r>
          </a:p>
        </p:txBody>
      </p:sp>
      <p:sp>
        <p:nvSpPr>
          <p:cNvPr id="12" name="ElementText1">
            <a:extLst>
              <a:ext uri="{FF2B5EF4-FFF2-40B4-BE49-F238E27FC236}">
                <a16:creationId xmlns:a16="http://schemas.microsoft.com/office/drawing/2014/main" id="{AF820988-7930-EB9D-F41D-C3F4432FCFF2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83859" y="4364707"/>
            <a:ext cx="9397044" cy="1054152"/>
          </a:xfrm>
          <a:prstGeom prst="rect">
            <a:avLst/>
          </a:prstGeom>
          <a:solidFill>
            <a:srgbClr val="82805C">
              <a:alpha val="70000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e-DE"/>
            </a:defPPr>
            <a:lvl1pPr algn="ctr">
              <a:buClr>
                <a:schemeClr val="accent2"/>
              </a:buClr>
              <a:defRPr sz="1400">
                <a:latin typeface="DB Head" panose="020B0502050202020204" pitchFamily="34" charset="0"/>
              </a:defRPr>
            </a:lvl1pPr>
            <a:lvl2pPr lvl="1">
              <a:buClr>
                <a:srgbClr val="FF0000"/>
              </a:buClr>
              <a:defRPr sz="1400">
                <a:solidFill>
                  <a:schemeClr val="bg1"/>
                </a:solidFill>
                <a:latin typeface="DB Head" panose="020B0502050202020204" pitchFamily="34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de-DE" dirty="0">
                <a:solidFill>
                  <a:schemeClr val="tx1"/>
                </a:solidFill>
              </a:rPr>
              <a:t>Unser zusätzlicher Auftrag: Klärung der benötigten Zusagen an </a:t>
            </a:r>
            <a:r>
              <a:rPr lang="de-DE" b="1" dirty="0">
                <a:solidFill>
                  <a:schemeClr val="tx1"/>
                </a:solidFill>
              </a:rPr>
              <a:t>verbindliche Mengenabnahmen </a:t>
            </a:r>
            <a:r>
              <a:rPr lang="de-DE" dirty="0">
                <a:solidFill>
                  <a:schemeClr val="tx1"/>
                </a:solidFill>
              </a:rPr>
              <a:t>für optimale Preise und Kapazitätsaufbau sowie Erzeugung eines stabilen, finanzierten </a:t>
            </a:r>
            <a:r>
              <a:rPr lang="de-DE" b="1" dirty="0">
                <a:solidFill>
                  <a:schemeClr val="tx1"/>
                </a:solidFill>
              </a:rPr>
              <a:t>Gesamtprogramms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(z.B. Volumenverträge)</a:t>
            </a:r>
            <a:endParaRPr lang="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7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 descr="Ein Bild, das Ampel, draußen, Transport, Gebäude enthält.&#10;&#10;Automatisch generierte Beschreibung">
            <a:extLst>
              <a:ext uri="{FF2B5EF4-FFF2-40B4-BE49-F238E27FC236}">
                <a16:creationId xmlns:a16="http://schemas.microsoft.com/office/drawing/2014/main" id="{A1D3D114-3A23-05F8-9B72-C69C9F5EB6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7830"/>
          <a:stretch>
            <a:fillRect/>
          </a:stretch>
        </p:blipFill>
        <p:spPr>
          <a:solidFill>
            <a:srgbClr val="BFBFBF">
              <a:alpha val="33000"/>
            </a:srgbClr>
          </a:solidFill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F82C21-BEBD-AB6A-9746-EBAF7EC4F13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buClr>
                <a:schemeClr val="accent2"/>
              </a:buClr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75B023-6A25-5C6F-3120-9BF9F77B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Deutsche Bahn AG | Jan Grothe | Beschaffung | 25. Juni 2025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270B8B-CBF3-7C34-99B3-3AAF4045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>
                <a:solidFill>
                  <a:schemeClr val="tx1"/>
                </a:solidFill>
              </a:rPr>
              <a:pPr/>
              <a:t>9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2D11C70-47E1-78C4-DD48-2F196C8A25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22242BA-D7F8-3DAC-B4E4-E3A4D21762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A0972A3-CA5D-705A-0A1A-010BE428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45248"/>
            <a:ext cx="10602893" cy="86405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Die Signale stehen auf Grün: unterwegs in gestärkter Funktion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mit großer Ambition</a:t>
            </a:r>
          </a:p>
        </p:txBody>
      </p:sp>
      <p:sp>
        <p:nvSpPr>
          <p:cNvPr id="23" name="Freeform: Shape 37">
            <a:extLst>
              <a:ext uri="{FF2B5EF4-FFF2-40B4-BE49-F238E27FC236}">
                <a16:creationId xmlns:a16="http://schemas.microsoft.com/office/drawing/2014/main" id="{D92962AD-407E-6784-787B-7538C7EBEF8E}"/>
              </a:ext>
            </a:extLst>
          </p:cNvPr>
          <p:cNvSpPr>
            <a:spLocks noChangeAspect="1"/>
          </p:cNvSpPr>
          <p:nvPr/>
        </p:nvSpPr>
        <p:spPr>
          <a:xfrm rot="5400000">
            <a:off x="5003710" y="2308326"/>
            <a:ext cx="396781" cy="1428412"/>
          </a:xfrm>
          <a:custGeom>
            <a:avLst/>
            <a:gdLst>
              <a:gd name="connsiteX0" fmla="*/ 78615 w 495288"/>
              <a:gd name="connsiteY0" fmla="*/ 3367 h 1747049"/>
              <a:gd name="connsiteX1" fmla="*/ 110003 w 495288"/>
              <a:gd name="connsiteY1" fmla="*/ 32127 h 1747049"/>
              <a:gd name="connsiteX2" fmla="*/ 490063 w 495288"/>
              <a:gd name="connsiteY2" fmla="*/ 847166 h 1747049"/>
              <a:gd name="connsiteX3" fmla="*/ 491922 w 495288"/>
              <a:gd name="connsiteY3" fmla="*/ 889700 h 1747049"/>
              <a:gd name="connsiteX4" fmla="*/ 486287 w 495288"/>
              <a:gd name="connsiteY4" fmla="*/ 895847 h 1747049"/>
              <a:gd name="connsiteX5" fmla="*/ 486110 w 495288"/>
              <a:gd name="connsiteY5" fmla="*/ 899882 h 1747049"/>
              <a:gd name="connsiteX6" fmla="*/ 106053 w 495288"/>
              <a:gd name="connsiteY6" fmla="*/ 1714919 h 1747049"/>
              <a:gd name="connsiteX7" fmla="*/ 32129 w 495288"/>
              <a:gd name="connsiteY7" fmla="*/ 1741826 h 1747049"/>
              <a:gd name="connsiteX8" fmla="*/ 3366 w 495288"/>
              <a:gd name="connsiteY8" fmla="*/ 1710433 h 1747049"/>
              <a:gd name="connsiteX9" fmla="*/ 5223 w 495288"/>
              <a:gd name="connsiteY9" fmla="*/ 1667902 h 1747049"/>
              <a:gd name="connsiteX10" fmla="*/ 377625 w 495288"/>
              <a:gd name="connsiteY10" fmla="*/ 869285 h 1747049"/>
              <a:gd name="connsiteX11" fmla="*/ 9176 w 495288"/>
              <a:gd name="connsiteY11" fmla="*/ 79149 h 1747049"/>
              <a:gd name="connsiteX12" fmla="*/ 36082 w 495288"/>
              <a:gd name="connsiteY12" fmla="*/ 5225 h 1747049"/>
              <a:gd name="connsiteX13" fmla="*/ 78615 w 495288"/>
              <a:gd name="connsiteY13" fmla="*/ 3367 h 1747049"/>
              <a:gd name="connsiteX0" fmla="*/ 78615 w 495288"/>
              <a:gd name="connsiteY0" fmla="*/ 3367 h 1747049"/>
              <a:gd name="connsiteX1" fmla="*/ 110003 w 495288"/>
              <a:gd name="connsiteY1" fmla="*/ 32127 h 1747049"/>
              <a:gd name="connsiteX2" fmla="*/ 490063 w 495288"/>
              <a:gd name="connsiteY2" fmla="*/ 847166 h 1747049"/>
              <a:gd name="connsiteX3" fmla="*/ 491922 w 495288"/>
              <a:gd name="connsiteY3" fmla="*/ 889700 h 1747049"/>
              <a:gd name="connsiteX4" fmla="*/ 486287 w 495288"/>
              <a:gd name="connsiteY4" fmla="*/ 895847 h 1747049"/>
              <a:gd name="connsiteX5" fmla="*/ 106053 w 495288"/>
              <a:gd name="connsiteY5" fmla="*/ 1714919 h 1747049"/>
              <a:gd name="connsiteX6" fmla="*/ 32129 w 495288"/>
              <a:gd name="connsiteY6" fmla="*/ 1741826 h 1747049"/>
              <a:gd name="connsiteX7" fmla="*/ 3366 w 495288"/>
              <a:gd name="connsiteY7" fmla="*/ 1710433 h 1747049"/>
              <a:gd name="connsiteX8" fmla="*/ 5223 w 495288"/>
              <a:gd name="connsiteY8" fmla="*/ 1667902 h 1747049"/>
              <a:gd name="connsiteX9" fmla="*/ 377625 w 495288"/>
              <a:gd name="connsiteY9" fmla="*/ 869285 h 1747049"/>
              <a:gd name="connsiteX10" fmla="*/ 9176 w 495288"/>
              <a:gd name="connsiteY10" fmla="*/ 79149 h 1747049"/>
              <a:gd name="connsiteX11" fmla="*/ 36082 w 495288"/>
              <a:gd name="connsiteY11" fmla="*/ 5225 h 1747049"/>
              <a:gd name="connsiteX12" fmla="*/ 78615 w 495288"/>
              <a:gd name="connsiteY12" fmla="*/ 3367 h 1747049"/>
              <a:gd name="connsiteX0" fmla="*/ 78615 w 495288"/>
              <a:gd name="connsiteY0" fmla="*/ 3367 h 1747049"/>
              <a:gd name="connsiteX1" fmla="*/ 110003 w 495288"/>
              <a:gd name="connsiteY1" fmla="*/ 32127 h 1747049"/>
              <a:gd name="connsiteX2" fmla="*/ 490063 w 495288"/>
              <a:gd name="connsiteY2" fmla="*/ 847166 h 1747049"/>
              <a:gd name="connsiteX3" fmla="*/ 491922 w 495288"/>
              <a:gd name="connsiteY3" fmla="*/ 889700 h 1747049"/>
              <a:gd name="connsiteX4" fmla="*/ 106053 w 495288"/>
              <a:gd name="connsiteY4" fmla="*/ 1714919 h 1747049"/>
              <a:gd name="connsiteX5" fmla="*/ 32129 w 495288"/>
              <a:gd name="connsiteY5" fmla="*/ 1741826 h 1747049"/>
              <a:gd name="connsiteX6" fmla="*/ 3366 w 495288"/>
              <a:gd name="connsiteY6" fmla="*/ 1710433 h 1747049"/>
              <a:gd name="connsiteX7" fmla="*/ 5223 w 495288"/>
              <a:gd name="connsiteY7" fmla="*/ 1667902 h 1747049"/>
              <a:gd name="connsiteX8" fmla="*/ 377625 w 495288"/>
              <a:gd name="connsiteY8" fmla="*/ 869285 h 1747049"/>
              <a:gd name="connsiteX9" fmla="*/ 9176 w 495288"/>
              <a:gd name="connsiteY9" fmla="*/ 79149 h 1747049"/>
              <a:gd name="connsiteX10" fmla="*/ 36082 w 495288"/>
              <a:gd name="connsiteY10" fmla="*/ 5225 h 1747049"/>
              <a:gd name="connsiteX11" fmla="*/ 78615 w 495288"/>
              <a:gd name="connsiteY11" fmla="*/ 3367 h 174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5288" h="1747049">
                <a:moveTo>
                  <a:pt x="78615" y="3367"/>
                </a:moveTo>
                <a:cubicBezTo>
                  <a:pt x="91993" y="8236"/>
                  <a:pt x="103512" y="18207"/>
                  <a:pt x="110003" y="32127"/>
                </a:cubicBezTo>
                <a:lnTo>
                  <a:pt x="490063" y="847166"/>
                </a:lnTo>
                <a:cubicBezTo>
                  <a:pt x="496555" y="861085"/>
                  <a:pt x="496790" y="876323"/>
                  <a:pt x="491922" y="889700"/>
                </a:cubicBezTo>
                <a:lnTo>
                  <a:pt x="106053" y="1714919"/>
                </a:lnTo>
                <a:cubicBezTo>
                  <a:pt x="93068" y="1742760"/>
                  <a:pt x="59971" y="1754808"/>
                  <a:pt x="32129" y="1741826"/>
                </a:cubicBezTo>
                <a:cubicBezTo>
                  <a:pt x="18210" y="1735333"/>
                  <a:pt x="8236" y="1723814"/>
                  <a:pt x="3366" y="1710433"/>
                </a:cubicBezTo>
                <a:cubicBezTo>
                  <a:pt x="-1502" y="1697057"/>
                  <a:pt x="-1267" y="1681821"/>
                  <a:pt x="5223" y="1667902"/>
                </a:cubicBezTo>
                <a:lnTo>
                  <a:pt x="377625" y="869285"/>
                </a:lnTo>
                <a:lnTo>
                  <a:pt x="9176" y="79149"/>
                </a:lnTo>
                <a:cubicBezTo>
                  <a:pt x="-3809" y="51305"/>
                  <a:pt x="8241" y="18207"/>
                  <a:pt x="36082" y="5225"/>
                </a:cubicBezTo>
                <a:cubicBezTo>
                  <a:pt x="50003" y="-1267"/>
                  <a:pt x="65238" y="-1502"/>
                  <a:pt x="78615" y="3367"/>
                </a:cubicBezTo>
                <a:close/>
              </a:path>
            </a:pathLst>
          </a:custGeom>
          <a:solidFill>
            <a:srgbClr val="EC0016"/>
          </a:solidFill>
          <a:ln w="6350" cap="rnd" cmpd="sng">
            <a:noFill/>
            <a:prstDash val="solid"/>
            <a:round/>
            <a:headEnd type="none" w="lg" len="lg"/>
            <a:tailEnd type="none" w="lg" len="lg"/>
          </a:ln>
          <a:extLst>
            <a:ext uri="{91240B29-F687-4F45-9708-019B960494DF}">
              <a14:hiddenLine xmlns:a14="http://schemas.microsoft.com/office/drawing/2010/main" w="6350" cap="rnd" cmpd="sng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14:hiddenLine>
            </a:ext>
          </a:extLst>
        </p:spPr>
        <p:txBody>
          <a:bodyPr wrap="none" tIns="91440" bIns="91440" anchor="ctr"/>
          <a:lstStyle/>
          <a:p>
            <a:pPr>
              <a:lnSpc>
                <a:spcPct val="95000"/>
              </a:lnSpc>
            </a:pPr>
            <a:endParaRPr lang="de-DE" b="1" err="1">
              <a:ln>
                <a:solidFill>
                  <a:schemeClr val="tx1"/>
                </a:solidFill>
                <a:prstDash val="dash"/>
              </a:ln>
              <a:solidFill>
                <a:srgbClr val="FFFFFF"/>
              </a:solidFill>
            </a:endParaRPr>
          </a:p>
        </p:txBody>
      </p:sp>
      <p:pic>
        <p:nvPicPr>
          <p:cNvPr id="25" name="Grafik 24" descr="Häkchen mit einfarbiger Füllung">
            <a:extLst>
              <a:ext uri="{FF2B5EF4-FFF2-40B4-BE49-F238E27FC236}">
                <a16:creationId xmlns:a16="http://schemas.microsoft.com/office/drawing/2014/main" id="{75027E6D-2F2C-B4DE-F4D6-AFD849FF0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20327" y="1554548"/>
            <a:ext cx="2321840" cy="232184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FDEB873-F9E3-651F-646A-6931E50D19DB}"/>
              </a:ext>
            </a:extLst>
          </p:cNvPr>
          <p:cNvSpPr txBox="1"/>
          <p:nvPr/>
        </p:nvSpPr>
        <p:spPr>
          <a:xfrm>
            <a:off x="371473" y="1409654"/>
            <a:ext cx="11442702" cy="116955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de-DE" sz="1600" dirty="0">
                <a:solidFill>
                  <a:schemeClr val="tx1"/>
                </a:solidFill>
                <a:latin typeface="DB Head"/>
                <a:sym typeface="Wingdings" panose="05000000000000000000" pitchFamily="2" charset="2"/>
              </a:rPr>
              <a:t>Entwicklung Infrastrukturmarkt, r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adikale Zielpreiseinhaltung, Optimierung eigener Kostenbasis –</a:t>
            </a:r>
            <a:br>
              <a:rPr lang="de-DE" sz="1600" dirty="0">
                <a:solidFill>
                  <a:schemeClr val="tx1"/>
                </a:solidFill>
                <a:latin typeface="DB Head"/>
              </a:rPr>
            </a:br>
            <a:r>
              <a:rPr lang="de-DE" sz="4400" b="1" dirty="0">
                <a:solidFill>
                  <a:schemeClr val="tx1"/>
                </a:solidFill>
                <a:latin typeface="DB Head"/>
              </a:rPr>
              <a:t>klarer Plan zur Zielerreichung?</a:t>
            </a:r>
            <a:endParaRPr lang="de-DE" sz="1600" b="1" dirty="0">
              <a:solidFill>
                <a:schemeClr val="tx1"/>
              </a:solidFill>
              <a:latin typeface="DB Head"/>
            </a:endParaRP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7B8BC2F-F9FA-3001-F3B7-459397B0D67A}"/>
              </a:ext>
            </a:extLst>
          </p:cNvPr>
          <p:cNvSpPr txBox="1"/>
          <p:nvPr/>
        </p:nvSpPr>
        <p:spPr>
          <a:xfrm>
            <a:off x="358921" y="3606325"/>
            <a:ext cx="10548843" cy="227754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Clr>
                <a:schemeClr val="accent2"/>
              </a:buClr>
              <a:buSzPct val="40000"/>
              <a:buFont typeface="Wingdings" panose="05000000000000000000" pitchFamily="2" charset="2"/>
              <a:buChar char="§"/>
            </a:pPr>
            <a:r>
              <a:rPr lang="de-DE" sz="4400" b="1" dirty="0">
                <a:solidFill>
                  <a:schemeClr val="tx1"/>
                </a:solidFill>
                <a:latin typeface="DB Head"/>
              </a:rPr>
              <a:t>Entwicklung Marktkapazität 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2025 bis 2030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tx1"/>
                </a:solidFill>
                <a:latin typeface="DB Head"/>
              </a:rPr>
              <a:t>Anspruch: </a:t>
            </a:r>
            <a:r>
              <a:rPr lang="de-DE" sz="4400" b="1" dirty="0">
                <a:solidFill>
                  <a:schemeClr val="tx1"/>
                </a:solidFill>
                <a:latin typeface="DB Head"/>
              </a:rPr>
              <a:t>30% besser </a:t>
            </a:r>
            <a:r>
              <a:rPr lang="de-DE" sz="1600" b="1" dirty="0">
                <a:solidFill>
                  <a:schemeClr val="tx1"/>
                </a:solidFill>
                <a:latin typeface="DB Head"/>
              </a:rPr>
              <a:t>als Preisentwicklung des Marktes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b="1" dirty="0">
                <a:solidFill>
                  <a:schemeClr val="tx1"/>
                </a:solidFill>
                <a:latin typeface="DB Head"/>
              </a:rPr>
              <a:t>Reduktion</a:t>
            </a:r>
            <a:r>
              <a:rPr lang="de-DE" sz="1600" dirty="0">
                <a:solidFill>
                  <a:schemeClr val="tx1"/>
                </a:solidFill>
                <a:latin typeface="DB Head"/>
              </a:rPr>
              <a:t> eigener </a:t>
            </a:r>
            <a:r>
              <a:rPr lang="de-DE" sz="4400" b="1" dirty="0">
                <a:solidFill>
                  <a:schemeClr val="tx1"/>
                </a:solidFill>
                <a:latin typeface="DB Head"/>
              </a:rPr>
              <a:t>Kostenbasis um 20%</a:t>
            </a:r>
          </a:p>
          <a:p>
            <a:pPr algn="l">
              <a:buClr>
                <a:schemeClr val="accent2"/>
              </a:buClr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6864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ASTER" val="DB 16_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EITE" val="188,4411"/>
  <p:tag name="HOEHE" val="53,42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9.;12.;13.;14.;12.;13.;14.;11.;12.;13.;13.;14.;15.;7."/>
  <p:tag name="ICONSECONDCOLOR" val="167772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82.;267.;268.;269.;597.;598.;599.;590.;591.;592.;526.;527.;528.;215."/>
  <p:tag name="ICONSECONDCOLOR" val="167772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6.;21.;22.;23.;21.;22.;23.;20.;21.;22.;19.;20.;21.;9."/>
  <p:tag name="ICONSECONDCOLOR" val="167772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6.;116.;117.;118.;78.;79.;80.;77.;78.;79.;133.;134.;135.;51."/>
  <p:tag name="ICONSECONDCOLOR" val="167772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4.;27.;28.;29.;27.;28.;29.;26.;27.;28.;38.;39.;40.;16."/>
  <p:tag name="ICONSECONDCOL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351.;352.;353.;134.;135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468.;469.;470.;471.;472.;473.;474.;475.;476.;477.;478.;479.;480.;481.;482.;483.;484.;485.;486.;463.;464.;465.;466.;467.;468.;469.;470.;471.;472.;473.;474.;475.;476.;477.;478.;479.;480.;481.;610.;611.;612.;248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59.;165.;166.;167.;350.;351.;352.;346.;347.;348.;339.;340.;341.;130."/>
  <p:tag name="ICONSECONDCOLOR" val="167772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EITE" val="188,4411"/>
  <p:tag name="HOEHE" val="53,423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57."/>
  <p:tag name="ICONSECONDCOL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87.;288.;604.;605.;597.;598.;547.;548.;549.;224."/>
  <p:tag name="ICONSECONDCOL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65."/>
  <p:tag name="ICONSECONDCOL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538.;539.;540.;541.;221."/>
  <p:tag name="ICONSECONDCOL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ETA" val="&lt;shapeElement&gt;&lt;name1&gt;Digitize-2&lt;/name1&gt;&lt;name2&gt;Digitize-2&lt;/name2&gt;&lt;category1&gt;&lt;/category1&gt;&lt;category2&gt;&lt;/category2&gt;&lt;tags1&gt;&lt;/tags1&gt;&lt;tags2&gt;&lt;/tags2&gt;&lt;fileName&gt;Digitize-2&lt;/fileName&gt;&lt;/shapeElement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ETA" val="&lt;shapeElement&gt;&lt;name1&gt;Process-mapping depth&lt;/name1&gt;&lt;name2&gt;Process-mapping depth&lt;/name2&gt;&lt;category1&gt;&lt;/category1&gt;&lt;category2&gt;&lt;/category2&gt;&lt;tags1&gt;&lt;/tags1&gt;&lt;tags2&gt;&lt;/tags2&gt;&lt;fileName&gt;Process-mapping depth&lt;/fileName&gt;&lt;/shapeElement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18.;319.;320.;321.;322.;323.;324.;325.;326.;327.;328.;329.;330.;331.;332.;333.;334.;335.;336.;314.;315.;316.;317.;318.;319.;320.;321.;322.;323.;324.;325.;326.;327.;328.;329.;330.;331.;332.;320.;321.;322.;123."/>
  <p:tag name="ICONSECONDCOL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1.;66.;67.;68.;100.;101.;102.;98.;99.;100.;200.;201.;202.;75.;76."/>
  <p:tag name="ICONSECONDCOLOR" val="167772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431.;432.;787.;788.;777.;778.;743.;744.;745.;300."/>
  <p:tag name="ICONSECONDCOL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48.;198.;199.;200.;389.;390.;391.;385.;386.;387.;370.;371.;372.;141."/>
  <p:tag name="ICONSECONDCOLOR" val="167772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7.;78.;79.;80.;89.;90.;91.;88.;89.;90.;53.;54.;55.;56.;22."/>
  <p:tag name="ICONSECONDCOLOR" val="167772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FLOWDIRECTION" val="1"/>
  <p:tag name="ABSTANDH" val="14"/>
  <p:tag name="ELEMENT3" val="placeholder;fixedWidth=400;hAlign=center"/>
  <p:tag name="MARGINH" val="0"/>
  <p:tag name="MARGINV" val="0"/>
  <p:tag name="ABSTANDV" val="5"/>
  <p:tag name="ISAUTOSHA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FLOWDIRECTION" val="1"/>
  <p:tag name="ABSTANDH" val="14"/>
  <p:tag name="ELEMENT3" val="placeholder;fixedWidth=400;hAlign=center"/>
  <p:tag name="MARGINH" val="0"/>
  <p:tag name="MARGINV" val="0"/>
  <p:tag name="ABSTANDV" val="5"/>
  <p:tag name="ISAUTOSHA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FLOWDIRECTION" val="1"/>
  <p:tag name="ABSTANDH" val="14"/>
  <p:tag name="ELEMENT3" val="placeholder;fixedWidth=400;hAlign=center"/>
  <p:tag name="MARGINH" val="0"/>
  <p:tag name="MARGINV" val="0"/>
  <p:tag name="ABSTANDV" val="5"/>
  <p:tag name="ISAUTOSHA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AUTOSHA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OW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SHN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heme/theme1.xml><?xml version="1.0" encoding="utf-8"?>
<a:theme xmlns:a="http://schemas.openxmlformats.org/drawingml/2006/main" name="DB">
  <a:themeElements>
    <a:clrScheme name="DB Farben">
      <a:dk1>
        <a:sysClr val="windowText" lastClr="000000"/>
      </a:dk1>
      <a:lt1>
        <a:sysClr val="window" lastClr="FFFFFF"/>
      </a:lt1>
      <a:dk2>
        <a:srgbClr val="000000"/>
      </a:dk2>
      <a:lt2>
        <a:srgbClr val="878C96"/>
      </a:lt2>
      <a:accent1>
        <a:srgbClr val="D7DCE1"/>
      </a:accent1>
      <a:accent2>
        <a:srgbClr val="EC0016"/>
      </a:accent2>
      <a:accent3>
        <a:srgbClr val="F0F3F5"/>
      </a:accent3>
      <a:accent4>
        <a:srgbClr val="AFB4BB"/>
      </a:accent4>
      <a:accent5>
        <a:srgbClr val="3C414B"/>
      </a:accent5>
      <a:accent6>
        <a:srgbClr val="F0F3F5"/>
      </a:accent6>
      <a:hlink>
        <a:srgbClr val="3C414B"/>
      </a:hlink>
      <a:folHlink>
        <a:srgbClr val="878C96"/>
      </a:folHlink>
    </a:clrScheme>
    <a:fontScheme name="Benutzerdefiniert 104">
      <a:majorFont>
        <a:latin typeface="DB Neo Office Head"/>
        <a:ea typeface=""/>
        <a:cs typeface=""/>
      </a:majorFont>
      <a:minorFont>
        <a:latin typeface="DB 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lIns="72000" tIns="72000" rIns="72000" bIns="72000" rtlCol="0" anchor="ctr"/>
      <a:lstStyle>
        <a:defPPr algn="ctr">
          <a:buClr>
            <a:schemeClr val="accent2"/>
          </a:buClr>
          <a:defRPr sz="16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AFB4BB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none" lIns="0" tIns="0" rIns="0" bIns="0" rtlCol="0">
        <a:spAutoFit/>
      </a:bodyPr>
      <a:lstStyle>
        <a:defPPr marL="180000" indent="-180000" algn="l">
          <a:buClr>
            <a:schemeClr val="accent2"/>
          </a:buClr>
          <a:buFont typeface="+mn-lt"/>
          <a:buChar char="•"/>
          <a:defRPr sz="1600" smtClean="0"/>
        </a:defPPr>
      </a:lstStyle>
    </a:txDef>
  </a:objectDefaults>
  <a:extraClrSchemeLst/>
  <a:custClrLst>
    <a:custClr name="Yellow 700">
      <a:srgbClr val="FF9B00"/>
    </a:custClr>
    <a:custClr name="Orange 700">
      <a:srgbClr val="C05E00"/>
    </a:custClr>
    <a:custClr name="Red 700">
      <a:srgbClr val="9B000E"/>
    </a:custClr>
    <a:custClr name="Burgundy 700">
      <a:srgbClr val="641E32"/>
    </a:custClr>
    <a:custClr name="Pink 700">
      <a:srgbClr val="B80065"/>
    </a:custClr>
    <a:custClr name="Violett 700">
      <a:srgbClr val="581D70"/>
    </a:custClr>
    <a:custClr name="Blue 700">
      <a:srgbClr val="0A1E6E"/>
    </a:custClr>
    <a:custClr name="Cyan 700">
      <a:srgbClr val="006A96"/>
    </a:custClr>
    <a:custClr name="Turquiose 700">
      <a:srgbClr val="006E6B"/>
    </a:custClr>
    <a:custClr name="Green 700">
      <a:srgbClr val="165C27"/>
    </a:custClr>
    <a:custClr name="Yellow 500">
      <a:srgbClr val="FFD800"/>
    </a:custClr>
    <a:custClr name="Orange 500">
      <a:srgbClr val="F39200"/>
    </a:custClr>
    <a:custClr name="Red 500">
      <a:srgbClr val="EC0016"/>
    </a:custClr>
    <a:custClr name="Burgundy 500">
      <a:srgbClr val="A9455D"/>
    </a:custClr>
    <a:custClr name="Pink 500">
      <a:srgbClr val="E93E8F"/>
    </a:custClr>
    <a:custClr name="Violett 500">
      <a:srgbClr val="814997"/>
    </a:custClr>
    <a:custClr name="Blue 500">
      <a:srgbClr val="1455C0"/>
    </a:custClr>
    <a:custClr name="Cyan 500">
      <a:srgbClr val="309FD1"/>
    </a:custClr>
    <a:custClr name="Turquiose 500">
      <a:srgbClr val="00A099"/>
    </a:custClr>
    <a:custClr name="Green 500">
      <a:srgbClr val="408335"/>
    </a:custClr>
    <a:custClr name="Yellow 300">
      <a:srgbClr val="FFF876"/>
    </a:custClr>
    <a:custClr name="Orange 300">
      <a:srgbClr val="FACA7F"/>
    </a:custClr>
    <a:custClr name="Red 300">
      <a:srgbClr val="FA9090"/>
    </a:custClr>
    <a:custClr name="Burgundy 300">
      <a:srgbClr val="DA9AA8"/>
    </a:custClr>
    <a:custClr name="Pink 300">
      <a:srgbClr val="F4AECE"/>
    </a:custClr>
    <a:custClr name="Violett 300">
      <a:srgbClr val="C2A1C7"/>
    </a:custClr>
    <a:custClr name="Blue 300">
      <a:srgbClr val="73AEF4"/>
    </a:custClr>
    <a:custClr name="Cyan 300">
      <a:srgbClr val="84CFEF"/>
    </a:custClr>
    <a:custClr name="Turquiose 300">
      <a:srgbClr val="83CACA"/>
    </a:custClr>
    <a:custClr name="Green 300">
      <a:srgbClr val="8CBC80"/>
    </a:custClr>
    <a:custClr name="Yellow 100">
      <a:srgbClr val="FFFFDC"/>
    </a:custClr>
    <a:custClr name="Orange 100">
      <a:srgbClr val="FFF4D8"/>
    </a:custClr>
    <a:custClr name="Red 100">
      <a:srgbClr val="FEE6E6"/>
    </a:custClr>
    <a:custClr name="Burgundy 100">
      <a:srgbClr val="F4E8ED"/>
    </a:custClr>
    <a:custClr name="Pink 100">
      <a:srgbClr val="FDEEF8"/>
    </a:custClr>
    <a:custClr name="Violett 100">
      <a:srgbClr val="F4EEFA"/>
    </a:custClr>
    <a:custClr name="Blue 100">
      <a:srgbClr val="E0EFFB"/>
    </a:custClr>
    <a:custClr name="Cyan 100">
      <a:srgbClr val="E5FAFF"/>
    </a:custClr>
    <a:custClr name="Turquiose 100">
      <a:srgbClr val="E3F5F4"/>
    </a:custClr>
    <a:custClr name="Green 100">
      <a:srgbClr val="E2F3E5"/>
    </a:custClr>
    <a:custClr name="Light Green 700">
      <a:srgbClr val="44741A"/>
    </a:custClr>
    <a:custClr name="Light Green 500">
      <a:srgbClr val="63A615"/>
    </a:custClr>
    <a:custClr name="Light Green 300">
      <a:srgbClr val="9FD45F"/>
    </a:custClr>
    <a:custClr name="Light Green 100">
      <a:srgbClr val="EBF7DD"/>
    </a:custClr>
    <a:custClr name="Warm Grey 700">
      <a:srgbClr val="4F4B41"/>
    </a:custClr>
    <a:custClr name="Warm Grey 500">
      <a:srgbClr val="858379"/>
    </a:custClr>
    <a:custClr name="Warm Grey 300">
      <a:srgbClr val="BCBBB2"/>
    </a:custClr>
    <a:custClr name="Warm Grey 100">
      <a:srgbClr val="F5F4F1"/>
    </a:custClr>
    <a:custClr name="Black">
      <a:srgbClr val="000000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DB Konzern_16_9.potx" id="{B4BB455C-69F7-437A-BE59-DC3FB6CE374A}" vid="{B556B0C0-8CA5-4A77-A98D-B034C130551E}"/>
    </a:ext>
  </a:extLst>
</a:theme>
</file>

<file path=ppt/theme/theme2.xml><?xml version="1.0" encoding="utf-8"?>
<a:theme xmlns:a="http://schemas.openxmlformats.org/drawingml/2006/main" name="Office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Neo Office Head"/>
        <a:ea typeface=""/>
        <a:cs typeface=""/>
      </a:majorFont>
      <a:minorFont>
        <a:latin typeface="DB 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Neo Office Head"/>
        <a:ea typeface=""/>
        <a:cs typeface=""/>
      </a:majorFont>
      <a:minorFont>
        <a:latin typeface="DB 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C924197A13A743830F2591E7C68128" ma:contentTypeVersion="20" ma:contentTypeDescription="Ein neues Dokument erstellen." ma:contentTypeScope="" ma:versionID="fd8550ee4f0ebf27aed42226fa6b39f5">
  <xsd:schema xmlns:xsd="http://www.w3.org/2001/XMLSchema" xmlns:xs="http://www.w3.org/2001/XMLSchema" xmlns:p="http://schemas.microsoft.com/office/2006/metadata/properties" xmlns:ns2="19ba051c-785d-42f3-9221-c8f28c9d7fc6" xmlns:ns3="3ec7bd6c-dfc8-4bc6-9a57-32f658241c3e" targetNamespace="http://schemas.microsoft.com/office/2006/metadata/properties" ma:root="true" ma:fieldsID="6db2f7394d8b7470e01592fc3d6496d4" ns2:_="" ns3:_="">
    <xsd:import namespace="19ba051c-785d-42f3-9221-c8f28c9d7fc6"/>
    <xsd:import namespace="3ec7bd6c-dfc8-4bc6-9a57-32f658241c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a051c-785d-42f3-9221-c8f28c9d7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f80f6d38-43b1-4def-ac06-3ce7426a3a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7bd6c-dfc8-4bc6-9a57-32f658241c3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0955afa-a287-4694-862d-065771cfa1b2}" ma:internalName="TaxCatchAll" ma:showField="CatchAllData" ma:web="3ec7bd6c-dfc8-4bc6-9a57-32f658241c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ba051c-785d-42f3-9221-c8f28c9d7fc6">
      <Terms xmlns="http://schemas.microsoft.com/office/infopath/2007/PartnerControls"/>
    </lcf76f155ced4ddcb4097134ff3c332f>
    <TaxCatchAll xmlns="3ec7bd6c-dfc8-4bc6-9a57-32f658241c3e" xsi:nil="true"/>
  </documentManagement>
</p:properties>
</file>

<file path=customXml/itemProps1.xml><?xml version="1.0" encoding="utf-8"?>
<ds:datastoreItem xmlns:ds="http://schemas.openxmlformats.org/officeDocument/2006/customXml" ds:itemID="{8CC14B7E-816B-4170-AD54-CCBBE63182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3A2BB5-EF04-4254-ADFD-F04F1190B7D8}">
  <ds:schemaRefs>
    <ds:schemaRef ds:uri="19ba051c-785d-42f3-9221-c8f28c9d7fc6"/>
    <ds:schemaRef ds:uri="3ec7bd6c-dfc8-4bc6-9a57-32f658241c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5A2CD8B-AD32-4F97-874E-B92DA3CDF9F4}">
  <ds:schemaRefs>
    <ds:schemaRef ds:uri="19ba051c-785d-42f3-9221-c8f28c9d7fc6"/>
    <ds:schemaRef ds:uri="3ec7bd6c-dfc8-4bc6-9a57-32f658241c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DB Konzern_16_9</Template>
  <TotalTime>0</TotalTime>
  <Words>949</Words>
  <Application>Microsoft Office PowerPoint</Application>
  <PresentationFormat>Breitbild</PresentationFormat>
  <Paragraphs>107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Wingdings</vt:lpstr>
      <vt:lpstr>DB Head Light</vt:lpstr>
      <vt:lpstr>DB Head</vt:lpstr>
      <vt:lpstr>DB Neo Office Head</vt:lpstr>
      <vt:lpstr>Arial</vt:lpstr>
      <vt:lpstr>DB Neo Office</vt:lpstr>
      <vt:lpstr>Calibri</vt:lpstr>
      <vt:lpstr>DB</vt:lpstr>
      <vt:lpstr>Wie die Transformation der Beschaffung die Verkehrswende unterstützt</vt:lpstr>
      <vt:lpstr>Transformation der Beschaffung als Lokomotive für die Verkehrswende: die gemeinsame Reise beginnt!</vt:lpstr>
      <vt:lpstr>An der Zukunft bauen, jedoch auch an Effizienz der Gegenwart arbeiten!</vt:lpstr>
      <vt:lpstr>Unterwegs mit neuem Antrieb nach „Störung im Betriebsablauf“</vt:lpstr>
      <vt:lpstr>Weichen neu gestellt für Hochgeschwindigkeitsstrecke – wie leisten wir größtmöglichen Beitrag zur Verkehrswende? </vt:lpstr>
      <vt:lpstr>EFFIZIENTER: klare Strecke voraus, Zug in‘s Rollen bringen!</vt:lpstr>
      <vt:lpstr>EFFEKTIVER: auf den Weg gebracht mit weiterentwickeltem Selbst-verständnis und Joint Targets</vt:lpstr>
      <vt:lpstr>MANDATIERTER: Quantensprung als riesige Chance und Verantwortung für die Beschaffung zugleich! </vt:lpstr>
      <vt:lpstr>Die Signale stehen auf Grün: unterwegs in gestärkter Funktion mit großer Ambition</vt:lpstr>
      <vt:lpstr>Wir übernehmen als Beschaffung gestärkte Rolle im (Lok-)Führerstand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Borchert</dc:creator>
  <cp:lastModifiedBy>Maria Borchert</cp:lastModifiedBy>
  <cp:revision>5</cp:revision>
  <cp:lastPrinted>2019-09-19T09:42:22Z</cp:lastPrinted>
  <dcterms:created xsi:type="dcterms:W3CDTF">2025-02-12T09:54:40Z</dcterms:created>
  <dcterms:modified xsi:type="dcterms:W3CDTF">2025-05-28T09:43:30Z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0x0101008CC924197A13A743830F2591E7C68128</vt:lpwstr>
  </property>
  <property fmtid="{D5CDD505-2E9C-101B-9397-08002B2CF9AE}" pid="3" name="MediaServiceImageTags">
    <vt:lpwstr/>
  </property>
</Properties>
</file>