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31" r:id="rId5"/>
    <p:sldMasterId id="2147483670" r:id="rId6"/>
    <p:sldMasterId id="2147483683" r:id="rId7"/>
    <p:sldMasterId id="2147483714" r:id="rId8"/>
    <p:sldMasterId id="2147483734" r:id="rId9"/>
    <p:sldMasterId id="2147483718" r:id="rId10"/>
    <p:sldMasterId id="2147483720" r:id="rId11"/>
    <p:sldMasterId id="2147483722" r:id="rId12"/>
    <p:sldMasterId id="2147483757" r:id="rId13"/>
  </p:sldMasterIdLst>
  <p:notesMasterIdLst>
    <p:notesMasterId r:id="rId52"/>
  </p:notesMasterIdLst>
  <p:sldIdLst>
    <p:sldId id="2076137814" r:id="rId14"/>
    <p:sldId id="2076137946" r:id="rId15"/>
    <p:sldId id="2076137851" r:id="rId16"/>
    <p:sldId id="269" r:id="rId17"/>
    <p:sldId id="2076137944" r:id="rId18"/>
    <p:sldId id="2076137926" r:id="rId19"/>
    <p:sldId id="2076138019" r:id="rId20"/>
    <p:sldId id="2076138020" r:id="rId21"/>
    <p:sldId id="2076138017" r:id="rId22"/>
    <p:sldId id="2076138021" r:id="rId23"/>
    <p:sldId id="2076137949" r:id="rId24"/>
    <p:sldId id="2076137947" r:id="rId25"/>
    <p:sldId id="2076138030" r:id="rId26"/>
    <p:sldId id="2076137948" r:id="rId27"/>
    <p:sldId id="2076138018" r:id="rId28"/>
    <p:sldId id="2076138023" r:id="rId29"/>
    <p:sldId id="2076138003" r:id="rId30"/>
    <p:sldId id="2076137954" r:id="rId31"/>
    <p:sldId id="2076138016" r:id="rId32"/>
    <p:sldId id="2076138024" r:id="rId33"/>
    <p:sldId id="2076138026" r:id="rId34"/>
    <p:sldId id="2076138027" r:id="rId35"/>
    <p:sldId id="2076138028" r:id="rId36"/>
    <p:sldId id="2076138031" r:id="rId37"/>
    <p:sldId id="2076138032" r:id="rId38"/>
    <p:sldId id="2076138033" r:id="rId39"/>
    <p:sldId id="2076138034" r:id="rId40"/>
    <p:sldId id="2076138035" r:id="rId41"/>
    <p:sldId id="2076138036" r:id="rId42"/>
    <p:sldId id="2076138037" r:id="rId43"/>
    <p:sldId id="2076138029" r:id="rId44"/>
    <p:sldId id="2076138005" r:id="rId45"/>
    <p:sldId id="2076138004" r:id="rId46"/>
    <p:sldId id="2076137953" r:id="rId47"/>
    <p:sldId id="2076138009" r:id="rId48"/>
    <p:sldId id="2076138010" r:id="rId49"/>
    <p:sldId id="2076138011" r:id="rId50"/>
    <p:sldId id="2076137942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923DA03-47A0-42E8-B156-AA35046A2BE8}">
          <p14:sldIdLst>
            <p14:sldId id="2076137814"/>
            <p14:sldId id="2076137946"/>
            <p14:sldId id="2076137851"/>
            <p14:sldId id="269"/>
            <p14:sldId id="2076137944"/>
            <p14:sldId id="2076137926"/>
            <p14:sldId id="2076138019"/>
            <p14:sldId id="2076138020"/>
          </p14:sldIdLst>
        </p14:section>
        <p14:section name="Collaboration" id="{F8EED956-FF92-437D-9679-0FDE814D42E0}">
          <p14:sldIdLst>
            <p14:sldId id="2076138017"/>
            <p14:sldId id="2076138021"/>
            <p14:sldId id="2076137949"/>
            <p14:sldId id="2076137947"/>
            <p14:sldId id="2076138030"/>
            <p14:sldId id="2076137948"/>
          </p14:sldIdLst>
        </p14:section>
        <p14:section name="Productivity" id="{027AD2C9-0E85-4615-8719-5B7552A0AEC9}">
          <p14:sldIdLst>
            <p14:sldId id="2076138018"/>
            <p14:sldId id="2076138023"/>
            <p14:sldId id="2076138003"/>
            <p14:sldId id="2076137954"/>
          </p14:sldIdLst>
        </p14:section>
        <p14:section name="AI" id="{5B6DD906-87A6-47D9-ADEB-3F5D5D8B5212}">
          <p14:sldIdLst>
            <p14:sldId id="2076138016"/>
            <p14:sldId id="2076138024"/>
            <p14:sldId id="2076138026"/>
            <p14:sldId id="2076138027"/>
            <p14:sldId id="2076138028"/>
            <p14:sldId id="2076138031"/>
            <p14:sldId id="2076138032"/>
            <p14:sldId id="2076138033"/>
            <p14:sldId id="2076138034"/>
            <p14:sldId id="2076138035"/>
            <p14:sldId id="2076138036"/>
            <p14:sldId id="2076138037"/>
            <p14:sldId id="2076138029"/>
            <p14:sldId id="2076138005"/>
            <p14:sldId id="2076138004"/>
          </p14:sldIdLst>
        </p14:section>
        <p14:section name="Summary &amp; End" id="{A965E542-5060-411D-9DBA-B3F72617C023}">
          <p14:sldIdLst>
            <p14:sldId id="2076137953"/>
            <p14:sldId id="2076138009"/>
            <p14:sldId id="2076138010"/>
            <p14:sldId id="2076138011"/>
            <p14:sldId id="20761379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BE1601-AD16-6CE5-3A76-CC488BB0F174}" name="Carlotta Ellegast" initials="" userId="S::c.ellegast@onventis.de::a835586a-d098-4706-ba07-6d2366fc1673" providerId="AD"/>
  <p188:author id="{E4E48028-C320-D2BE-1112-23ACBE8AFAE5}" name="Dolf van den Boorn" initials="Dv" userId="S::d.vandenboorn@onventis.nl::b1b0c0d0-46c4-4acc-8630-29f2ab6fcec0" providerId="AD"/>
  <p188:author id="{E6DDBE80-EFC6-0AF3-23E1-3E56402F3525}" name="Cedric Joch" initials="CJ" userId="S::c.joch@onventis.de::e0f29f2e-0e4a-4bbe-80dc-46106cc49e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9CB9B-7DF0-47F8-B104-2060644F7317}" v="45" dt="2025-05-13T07:51:53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144" autoAdjust="0"/>
  </p:normalViewPr>
  <p:slideViewPr>
    <p:cSldViewPr snapToGrid="0">
      <p:cViewPr varScale="1">
        <p:scale>
          <a:sx n="107" d="100"/>
          <a:sy n="107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microsoft.com/office/2018/10/relationships/authors" Target="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f van den Boorn" userId="b1b0c0d0-46c4-4acc-8630-29f2ab6fcec0" providerId="ADAL" clId="{9C11FDC7-02AF-4E56-866E-3645FE0F6195}"/>
    <pc:docChg chg="undo custSel addSld delSld modSld sldOrd modSection">
      <pc:chgData name="Dolf van den Boorn" userId="b1b0c0d0-46c4-4acc-8630-29f2ab6fcec0" providerId="ADAL" clId="{9C11FDC7-02AF-4E56-866E-3645FE0F6195}" dt="2025-05-13T06:19:08.687" v="125" actId="26606"/>
      <pc:docMkLst>
        <pc:docMk/>
      </pc:docMkLst>
      <pc:sldChg chg="mod modShow">
        <pc:chgData name="Dolf van den Boorn" userId="b1b0c0d0-46c4-4acc-8630-29f2ab6fcec0" providerId="ADAL" clId="{9C11FDC7-02AF-4E56-866E-3645FE0F6195}" dt="2025-05-13T06:14:34.956" v="105" actId="729"/>
        <pc:sldMkLst>
          <pc:docMk/>
          <pc:sldMk cId="71079822" sldId="2076137947"/>
        </pc:sldMkLst>
      </pc:sldChg>
      <pc:sldChg chg="mod modShow">
        <pc:chgData name="Dolf van den Boorn" userId="b1b0c0d0-46c4-4acc-8630-29f2ab6fcec0" providerId="ADAL" clId="{9C11FDC7-02AF-4E56-866E-3645FE0F6195}" dt="2025-05-13T06:14:38.411" v="106" actId="729"/>
        <pc:sldMkLst>
          <pc:docMk/>
          <pc:sldMk cId="579210709" sldId="2076137948"/>
        </pc:sldMkLst>
      </pc:sldChg>
      <pc:sldChg chg="mod modShow">
        <pc:chgData name="Dolf van den Boorn" userId="b1b0c0d0-46c4-4acc-8630-29f2ab6fcec0" providerId="ADAL" clId="{9C11FDC7-02AF-4E56-866E-3645FE0F6195}" dt="2025-05-12T13:32:19.315" v="101" actId="729"/>
        <pc:sldMkLst>
          <pc:docMk/>
          <pc:sldMk cId="3407943447" sldId="2076137949"/>
        </pc:sldMkLst>
      </pc:sldChg>
      <pc:sldChg chg="delSp modSp mod">
        <pc:chgData name="Dolf van den Boorn" userId="b1b0c0d0-46c4-4acc-8630-29f2ab6fcec0" providerId="ADAL" clId="{9C11FDC7-02AF-4E56-866E-3645FE0F6195}" dt="2025-05-02T13:47:16.767" v="97" actId="29295"/>
        <pc:sldMkLst>
          <pc:docMk/>
          <pc:sldMk cId="923172485" sldId="2076137952"/>
        </pc:sldMkLst>
      </pc:sldChg>
      <pc:sldChg chg="addSp delSp modSp new mod">
        <pc:chgData name="Dolf van den Boorn" userId="b1b0c0d0-46c4-4acc-8630-29f2ab6fcec0" providerId="ADAL" clId="{9C11FDC7-02AF-4E56-866E-3645FE0F6195}" dt="2025-05-02T13:38:20.885" v="7" actId="962"/>
        <pc:sldMkLst>
          <pc:docMk/>
          <pc:sldMk cId="2084912007" sldId="2076137954"/>
        </pc:sldMkLst>
        <pc:picChg chg="add mod">
          <ac:chgData name="Dolf van den Boorn" userId="b1b0c0d0-46c4-4acc-8630-29f2ab6fcec0" providerId="ADAL" clId="{9C11FDC7-02AF-4E56-866E-3645FE0F6195}" dt="2025-05-02T13:38:20.885" v="7" actId="962"/>
          <ac:picMkLst>
            <pc:docMk/>
            <pc:sldMk cId="2084912007" sldId="2076137954"/>
            <ac:picMk id="9" creationId="{B4353BCC-85D3-BC9D-5B75-8C8C0E2963D8}"/>
          </ac:picMkLst>
        </pc:picChg>
      </pc:sldChg>
      <pc:sldChg chg="add ord">
        <pc:chgData name="Dolf van den Boorn" userId="b1b0c0d0-46c4-4acc-8630-29f2ab6fcec0" providerId="ADAL" clId="{9C11FDC7-02AF-4E56-866E-3645FE0F6195}" dt="2025-05-02T13:43:26.125" v="10"/>
        <pc:sldMkLst>
          <pc:docMk/>
          <pc:sldMk cId="4199311538" sldId="2076138003"/>
        </pc:sldMkLst>
      </pc:sldChg>
      <pc:sldChg chg="mod modShow">
        <pc:chgData name="Dolf van den Boorn" userId="b1b0c0d0-46c4-4acc-8630-29f2ab6fcec0" providerId="ADAL" clId="{9C11FDC7-02AF-4E56-866E-3645FE0F6195}" dt="2025-05-12T13:35:01.308" v="104" actId="729"/>
        <pc:sldMkLst>
          <pc:docMk/>
          <pc:sldMk cId="1770146256" sldId="2076138027"/>
        </pc:sldMkLst>
      </pc:sldChg>
      <pc:sldChg chg="mod modShow">
        <pc:chgData name="Dolf van den Boorn" userId="b1b0c0d0-46c4-4acc-8630-29f2ab6fcec0" providerId="ADAL" clId="{9C11FDC7-02AF-4E56-866E-3645FE0F6195}" dt="2025-05-12T13:34:58.965" v="103" actId="729"/>
        <pc:sldMkLst>
          <pc:docMk/>
          <pc:sldMk cId="1829618401" sldId="2076138028"/>
        </pc:sldMkLst>
      </pc:sldChg>
      <pc:sldChg chg="mod modShow">
        <pc:chgData name="Dolf van den Boorn" userId="b1b0c0d0-46c4-4acc-8630-29f2ab6fcec0" providerId="ADAL" clId="{9C11FDC7-02AF-4E56-866E-3645FE0F6195}" dt="2025-05-12T13:34:56.307" v="102" actId="729"/>
        <pc:sldMkLst>
          <pc:docMk/>
          <pc:sldMk cId="1743443691" sldId="2076138029"/>
        </pc:sldMkLst>
      </pc:sldChg>
      <pc:sldChg chg="addSp delSp modSp new mod modClrScheme chgLayout">
        <pc:chgData name="Dolf van den Boorn" userId="b1b0c0d0-46c4-4acc-8630-29f2ab6fcec0" providerId="ADAL" clId="{9C11FDC7-02AF-4E56-866E-3645FE0F6195}" dt="2025-05-13T06:19:08.687" v="125" actId="26606"/>
        <pc:sldMkLst>
          <pc:docMk/>
          <pc:sldMk cId="602285937" sldId="2076138030"/>
        </pc:sldMkLst>
        <pc:spChg chg="add del">
          <ac:chgData name="Dolf van den Boorn" userId="b1b0c0d0-46c4-4acc-8630-29f2ab6fcec0" providerId="ADAL" clId="{9C11FDC7-02AF-4E56-866E-3645FE0F6195}" dt="2025-05-13T06:19:08.687" v="125" actId="26606"/>
          <ac:spMkLst>
            <pc:docMk/>
            <pc:sldMk cId="602285937" sldId="2076138030"/>
            <ac:spMk id="2" creationId="{CE689F9C-C376-69DA-C17B-2E9A9D783222}"/>
          </ac:spMkLst>
        </pc:spChg>
        <pc:spChg chg="add del">
          <ac:chgData name="Dolf van den Boorn" userId="b1b0c0d0-46c4-4acc-8630-29f2ab6fcec0" providerId="ADAL" clId="{9C11FDC7-02AF-4E56-866E-3645FE0F6195}" dt="2025-05-13T06:19:08.687" v="125" actId="26606"/>
          <ac:spMkLst>
            <pc:docMk/>
            <pc:sldMk cId="602285937" sldId="2076138030"/>
            <ac:spMk id="3" creationId="{BBB1BA4D-8723-C824-04AD-4389C6D55393}"/>
          </ac:spMkLst>
        </pc:spChg>
        <pc:spChg chg="add del mod">
          <ac:chgData name="Dolf van den Boorn" userId="b1b0c0d0-46c4-4acc-8630-29f2ab6fcec0" providerId="ADAL" clId="{9C11FDC7-02AF-4E56-866E-3645FE0F6195}" dt="2025-05-13T06:19:08.685" v="124" actId="26606"/>
          <ac:spMkLst>
            <pc:docMk/>
            <pc:sldMk cId="602285937" sldId="2076138030"/>
            <ac:spMk id="7" creationId="{0A7DFF4A-67BE-AEEE-3ACB-58B585D7744F}"/>
          </ac:spMkLst>
        </pc:spChg>
        <pc:spChg chg="add">
          <ac:chgData name="Dolf van den Boorn" userId="b1b0c0d0-46c4-4acc-8630-29f2ab6fcec0" providerId="ADAL" clId="{9C11FDC7-02AF-4E56-866E-3645FE0F6195}" dt="2025-05-13T06:19:08.687" v="125" actId="26606"/>
          <ac:spMkLst>
            <pc:docMk/>
            <pc:sldMk cId="602285937" sldId="2076138030"/>
            <ac:spMk id="9" creationId="{62D71426-DD6C-A960-A6AB-EBABCBC84531}"/>
          </ac:spMkLst>
        </pc:spChg>
        <pc:spChg chg="add del mod">
          <ac:chgData name="Dolf van den Boorn" userId="b1b0c0d0-46c4-4acc-8630-29f2ab6fcec0" providerId="ADAL" clId="{9C11FDC7-02AF-4E56-866E-3645FE0F6195}" dt="2025-05-13T06:18:15.214" v="119" actId="26606"/>
          <ac:spMkLst>
            <pc:docMk/>
            <pc:sldMk cId="602285937" sldId="2076138030"/>
            <ac:spMk id="10" creationId="{2BFF88E8-55E6-B5CD-88EA-CB91D5429C1C}"/>
          </ac:spMkLst>
        </pc:spChg>
        <pc:picChg chg="add mod">
          <ac:chgData name="Dolf van den Boorn" userId="b1b0c0d0-46c4-4acc-8630-29f2ab6fcec0" providerId="ADAL" clId="{9C11FDC7-02AF-4E56-866E-3645FE0F6195}" dt="2025-05-13T06:19:08.687" v="125" actId="26606"/>
          <ac:picMkLst>
            <pc:docMk/>
            <pc:sldMk cId="602285937" sldId="2076138030"/>
            <ac:picMk id="5" creationId="{7B1B5AEE-83FB-046E-2BED-44E6421331B3}"/>
          </ac:picMkLst>
        </pc:picChg>
      </pc:sldChg>
      <pc:sldChg chg="addSp delSp modSp new add del mod modClrScheme chgLayout">
        <pc:chgData name="Dolf van den Boorn" userId="b1b0c0d0-46c4-4acc-8630-29f2ab6fcec0" providerId="ADAL" clId="{9C11FDC7-02AF-4E56-866E-3645FE0F6195}" dt="2025-05-13T06:18:00.865" v="115" actId="47"/>
        <pc:sldMkLst>
          <pc:docMk/>
          <pc:sldMk cId="2771482025" sldId="2076138030"/>
        </pc:sldMkLst>
        <pc:spChg chg="del">
          <ac:chgData name="Dolf van den Boorn" userId="b1b0c0d0-46c4-4acc-8630-29f2ab6fcec0" providerId="ADAL" clId="{9C11FDC7-02AF-4E56-866E-3645FE0F6195}" dt="2025-05-13T06:16:16.835" v="109" actId="26606"/>
          <ac:spMkLst>
            <pc:docMk/>
            <pc:sldMk cId="2771482025" sldId="2076138030"/>
            <ac:spMk id="2" creationId="{0B981A25-72AE-2B77-B5DF-DF5E603A9B5B}"/>
          </ac:spMkLst>
        </pc:spChg>
        <pc:spChg chg="del">
          <ac:chgData name="Dolf van den Boorn" userId="b1b0c0d0-46c4-4acc-8630-29f2ab6fcec0" providerId="ADAL" clId="{9C11FDC7-02AF-4E56-866E-3645FE0F6195}" dt="2025-05-13T06:16:16.835" v="109" actId="26606"/>
          <ac:spMkLst>
            <pc:docMk/>
            <pc:sldMk cId="2771482025" sldId="2076138030"/>
            <ac:spMk id="3" creationId="{FD91D011-A0AD-7CD3-17C3-5799E8B3F515}"/>
          </ac:spMkLst>
        </pc:spChg>
        <pc:spChg chg="add mod">
          <ac:chgData name="Dolf van den Boorn" userId="b1b0c0d0-46c4-4acc-8630-29f2ab6fcec0" providerId="ADAL" clId="{9C11FDC7-02AF-4E56-866E-3645FE0F6195}" dt="2025-05-13T06:16:16.835" v="109" actId="26606"/>
          <ac:spMkLst>
            <pc:docMk/>
            <pc:sldMk cId="2771482025" sldId="2076138030"/>
            <ac:spMk id="10" creationId="{7CA42E5D-D492-5C7E-C7EC-791CBC54B5EB}"/>
          </ac:spMkLst>
        </pc:spChg>
        <pc:picChg chg="add del mod">
          <ac:chgData name="Dolf van den Boorn" userId="b1b0c0d0-46c4-4acc-8630-29f2ab6fcec0" providerId="ADAL" clId="{9C11FDC7-02AF-4E56-866E-3645FE0F6195}" dt="2025-05-13T06:17:49.047" v="112" actId="478"/>
          <ac:picMkLst>
            <pc:docMk/>
            <pc:sldMk cId="2771482025" sldId="2076138030"/>
            <ac:picMk id="5" creationId="{DBCED93E-90AF-C931-5087-1348E724F733}"/>
          </ac:picMkLst>
        </pc:picChg>
      </pc:sldChg>
    </pc:docChg>
  </pc:docChgLst>
  <pc:docChgLst>
    <pc:chgData name="Cedric Joch" userId="e0f29f2e-0e4a-4bbe-80dc-46106cc49ee0" providerId="ADAL" clId="{E149CB9B-7DF0-47F8-B104-2060644F7317}"/>
    <pc:docChg chg="undo custSel addSld delSld modSld sldOrd modMainMaster modSection">
      <pc:chgData name="Cedric Joch" userId="e0f29f2e-0e4a-4bbe-80dc-46106cc49ee0" providerId="ADAL" clId="{E149CB9B-7DF0-47F8-B104-2060644F7317}" dt="2025-05-14T12:50:57.544" v="2522" actId="729"/>
      <pc:docMkLst>
        <pc:docMk/>
      </pc:docMkLst>
      <pc:sldChg chg="addSp delSp add del mod">
        <pc:chgData name="Cedric Joch" userId="e0f29f2e-0e4a-4bbe-80dc-46106cc49ee0" providerId="ADAL" clId="{E149CB9B-7DF0-47F8-B104-2060644F7317}" dt="2025-05-02T09:37:47.595" v="108" actId="478"/>
        <pc:sldMkLst>
          <pc:docMk/>
          <pc:sldMk cId="1986487745" sldId="269"/>
        </pc:sldMkLst>
        <pc:spChg chg="del">
          <ac:chgData name="Cedric Joch" userId="e0f29f2e-0e4a-4bbe-80dc-46106cc49ee0" providerId="ADAL" clId="{E149CB9B-7DF0-47F8-B104-2060644F7317}" dt="2025-05-02T09:36:18.240" v="97" actId="478"/>
          <ac:spMkLst>
            <pc:docMk/>
            <pc:sldMk cId="1986487745" sldId="269"/>
            <ac:spMk id="246" creationId="{62E04437-FC5A-64DF-060D-248E8F45A8BA}"/>
          </ac:spMkLst>
        </pc:spChg>
        <pc:grpChg chg="add del">
          <ac:chgData name="Cedric Joch" userId="e0f29f2e-0e4a-4bbe-80dc-46106cc49ee0" providerId="ADAL" clId="{E149CB9B-7DF0-47F8-B104-2060644F7317}" dt="2025-05-02T09:36:21.270" v="99" actId="478"/>
          <ac:grpSpMkLst>
            <pc:docMk/>
            <pc:sldMk cId="1986487745" sldId="269"/>
            <ac:grpSpMk id="207" creationId="{C1CDC95A-DF59-2A18-5969-2F03B92F88A7}"/>
          </ac:grpSpMkLst>
        </pc:grpChg>
        <pc:grpChg chg="del">
          <ac:chgData name="Cedric Joch" userId="e0f29f2e-0e4a-4bbe-80dc-46106cc49ee0" providerId="ADAL" clId="{E149CB9B-7DF0-47F8-B104-2060644F7317}" dt="2025-05-02T09:36:18.240" v="97" actId="478"/>
          <ac:grpSpMkLst>
            <pc:docMk/>
            <pc:sldMk cId="1986487745" sldId="269"/>
            <ac:grpSpMk id="244" creationId="{5122D61B-16FF-490B-AC80-B651F58CEF4F}"/>
          </ac:grpSpMkLst>
        </pc:grpChg>
      </pc:sldChg>
      <pc:sldChg chg="addSp delSp modSp mod modNotesTx">
        <pc:chgData name="Cedric Joch" userId="e0f29f2e-0e4a-4bbe-80dc-46106cc49ee0" providerId="ADAL" clId="{E149CB9B-7DF0-47F8-B104-2060644F7317}" dt="2025-05-06T15:53:21.351" v="2165" actId="1076"/>
        <pc:sldMkLst>
          <pc:docMk/>
          <pc:sldMk cId="4102384152" sldId="307"/>
        </pc:sldMkLst>
      </pc:sldChg>
      <pc:sldChg chg="addSp modSp mod">
        <pc:chgData name="Cedric Joch" userId="e0f29f2e-0e4a-4bbe-80dc-46106cc49ee0" providerId="ADAL" clId="{E149CB9B-7DF0-47F8-B104-2060644F7317}" dt="2025-05-06T15:53:55.314" v="2170" actId="207"/>
        <pc:sldMkLst>
          <pc:docMk/>
          <pc:sldMk cId="4215958999" sldId="308"/>
        </pc:sldMkLst>
      </pc:sldChg>
      <pc:sldChg chg="addSp modSp mod">
        <pc:chgData name="Cedric Joch" userId="e0f29f2e-0e4a-4bbe-80dc-46106cc49ee0" providerId="ADAL" clId="{E149CB9B-7DF0-47F8-B104-2060644F7317}" dt="2025-05-06T15:54:31.583" v="2175" actId="207"/>
        <pc:sldMkLst>
          <pc:docMk/>
          <pc:sldMk cId="1364927053" sldId="310"/>
        </pc:sldMkLst>
      </pc:sldChg>
      <pc:sldChg chg="addSp delSp modSp mod modClrScheme modShow chgLayout modNotesTx">
        <pc:chgData name="Cedric Joch" userId="e0f29f2e-0e4a-4bbe-80dc-46106cc49ee0" providerId="ADAL" clId="{E149CB9B-7DF0-47F8-B104-2060644F7317}" dt="2025-05-06T14:40:54.039" v="966" actId="729"/>
        <pc:sldMkLst>
          <pc:docMk/>
          <pc:sldMk cId="3038286641" sldId="313"/>
        </pc:sldMkLst>
      </pc:sldChg>
      <pc:sldChg chg="del">
        <pc:chgData name="Cedric Joch" userId="e0f29f2e-0e4a-4bbe-80dc-46106cc49ee0" providerId="ADAL" clId="{E149CB9B-7DF0-47F8-B104-2060644F7317}" dt="2025-05-02T09:38:48.131" v="110" actId="47"/>
        <pc:sldMkLst>
          <pc:docMk/>
          <pc:sldMk cId="2620796777" sldId="2076137758"/>
        </pc:sldMkLst>
      </pc:sldChg>
      <pc:sldChg chg="addSp delSp add del mod modShow">
        <pc:chgData name="Cedric Joch" userId="e0f29f2e-0e4a-4bbe-80dc-46106cc49ee0" providerId="ADAL" clId="{E149CB9B-7DF0-47F8-B104-2060644F7317}" dt="2025-05-02T09:37:19.872" v="102" actId="47"/>
        <pc:sldMkLst>
          <pc:docMk/>
          <pc:sldMk cId="3155683205" sldId="2076137768"/>
        </pc:sldMkLst>
      </pc:sldChg>
      <pc:sldChg chg="addSp delSp mod">
        <pc:chgData name="Cedric Joch" userId="e0f29f2e-0e4a-4bbe-80dc-46106cc49ee0" providerId="ADAL" clId="{E149CB9B-7DF0-47F8-B104-2060644F7317}" dt="2025-05-02T09:28:39.730" v="81" actId="22"/>
        <pc:sldMkLst>
          <pc:docMk/>
          <pc:sldMk cId="1904256663" sldId="2076137814"/>
        </pc:sldMkLst>
      </pc:sldChg>
      <pc:sldChg chg="add mod modShow">
        <pc:chgData name="Cedric Joch" userId="e0f29f2e-0e4a-4bbe-80dc-46106cc49ee0" providerId="ADAL" clId="{E149CB9B-7DF0-47F8-B104-2060644F7317}" dt="2025-05-13T07:13:38.658" v="2517" actId="729"/>
        <pc:sldMkLst>
          <pc:docMk/>
          <pc:sldMk cId="258618843" sldId="2076137851"/>
        </pc:sldMkLst>
      </pc:sldChg>
      <pc:sldChg chg="addSp delSp modSp add ord">
        <pc:chgData name="Cedric Joch" userId="e0f29f2e-0e4a-4bbe-80dc-46106cc49ee0" providerId="ADAL" clId="{E149CB9B-7DF0-47F8-B104-2060644F7317}" dt="2025-05-06T12:38:54.899" v="805" actId="27803"/>
        <pc:sldMkLst>
          <pc:docMk/>
          <pc:sldMk cId="3368004793" sldId="2076137926"/>
        </pc:sldMkLst>
      </pc:sldChg>
      <pc:sldChg chg="add">
        <pc:chgData name="Cedric Joch" userId="e0f29f2e-0e4a-4bbe-80dc-46106cc49ee0" providerId="ADAL" clId="{E149CB9B-7DF0-47F8-B104-2060644F7317}" dt="2025-05-02T09:38:44.745" v="109"/>
        <pc:sldMkLst>
          <pc:docMk/>
          <pc:sldMk cId="2256338030" sldId="2076137942"/>
        </pc:sldMkLst>
      </pc:sldChg>
      <pc:sldChg chg="add del">
        <pc:chgData name="Cedric Joch" userId="e0f29f2e-0e4a-4bbe-80dc-46106cc49ee0" providerId="ADAL" clId="{E149CB9B-7DF0-47F8-B104-2060644F7317}" dt="2025-05-02T09:37:17.552" v="100" actId="47"/>
        <pc:sldMkLst>
          <pc:docMk/>
          <pc:sldMk cId="938581490" sldId="2076137943"/>
        </pc:sldMkLst>
      </pc:sldChg>
      <pc:sldChg chg="add">
        <pc:chgData name="Cedric Joch" userId="e0f29f2e-0e4a-4bbe-80dc-46106cc49ee0" providerId="ADAL" clId="{E149CB9B-7DF0-47F8-B104-2060644F7317}" dt="2025-05-02T09:30:08.415" v="85"/>
        <pc:sldMkLst>
          <pc:docMk/>
          <pc:sldMk cId="3736672678" sldId="2076137944"/>
        </pc:sldMkLst>
      </pc:sldChg>
      <pc:sldChg chg="mod modShow">
        <pc:chgData name="Cedric Joch" userId="e0f29f2e-0e4a-4bbe-80dc-46106cc49ee0" providerId="ADAL" clId="{E149CB9B-7DF0-47F8-B104-2060644F7317}" dt="2025-05-02T09:35:53.007" v="95" actId="729"/>
        <pc:sldMkLst>
          <pc:docMk/>
          <pc:sldMk cId="3289287231" sldId="2076137946"/>
        </pc:sldMkLst>
      </pc:sldChg>
      <pc:sldChg chg="addSp modSp mod modShow">
        <pc:chgData name="Cedric Joch" userId="e0f29f2e-0e4a-4bbe-80dc-46106cc49ee0" providerId="ADAL" clId="{E149CB9B-7DF0-47F8-B104-2060644F7317}" dt="2025-05-06T12:51:23.587" v="909" actId="729"/>
        <pc:sldMkLst>
          <pc:docMk/>
          <pc:sldMk cId="71079822" sldId="2076137947"/>
        </pc:sldMkLst>
        <pc:spChg chg="add mod">
          <ac:chgData name="Cedric Joch" userId="e0f29f2e-0e4a-4bbe-80dc-46106cc49ee0" providerId="ADAL" clId="{E149CB9B-7DF0-47F8-B104-2060644F7317}" dt="2025-05-02T09:39:45.132" v="130" actId="1037"/>
          <ac:spMkLst>
            <pc:docMk/>
            <pc:sldMk cId="71079822" sldId="2076137947"/>
            <ac:spMk id="3" creationId="{E85DB84F-C76C-FCD6-AD5B-2B6B5CE0CF75}"/>
          </ac:spMkLst>
        </pc:spChg>
        <pc:picChg chg="mod">
          <ac:chgData name="Cedric Joch" userId="e0f29f2e-0e4a-4bbe-80dc-46106cc49ee0" providerId="ADAL" clId="{E149CB9B-7DF0-47F8-B104-2060644F7317}" dt="2025-05-02T09:39:10.442" v="112" actId="1076"/>
          <ac:picMkLst>
            <pc:docMk/>
            <pc:sldMk cId="71079822" sldId="2076137947"/>
            <ac:picMk id="5" creationId="{155769F1-CDE8-D1C0-9918-1A958B723DD6}"/>
          </ac:picMkLst>
        </pc:picChg>
      </pc:sldChg>
      <pc:sldChg chg="mod modShow">
        <pc:chgData name="Cedric Joch" userId="e0f29f2e-0e4a-4bbe-80dc-46106cc49ee0" providerId="ADAL" clId="{E149CB9B-7DF0-47F8-B104-2060644F7317}" dt="2025-05-06T12:51:23.587" v="909" actId="729"/>
        <pc:sldMkLst>
          <pc:docMk/>
          <pc:sldMk cId="579210709" sldId="2076137948"/>
        </pc:sldMkLst>
      </pc:sldChg>
      <pc:sldChg chg="addSp delSp modSp mod ord modClrScheme modShow chgLayout">
        <pc:chgData name="Cedric Joch" userId="e0f29f2e-0e4a-4bbe-80dc-46106cc49ee0" providerId="ADAL" clId="{E149CB9B-7DF0-47F8-B104-2060644F7317}" dt="2025-05-06T12:51:45.547" v="911"/>
        <pc:sldMkLst>
          <pc:docMk/>
          <pc:sldMk cId="3407943447" sldId="2076137949"/>
        </pc:sldMkLst>
        <pc:spChg chg="add mod ord">
          <ac:chgData name="Cedric Joch" userId="e0f29f2e-0e4a-4bbe-80dc-46106cc49ee0" providerId="ADAL" clId="{E149CB9B-7DF0-47F8-B104-2060644F7317}" dt="2025-05-06T12:51:14.151" v="908"/>
          <ac:spMkLst>
            <pc:docMk/>
            <pc:sldMk cId="3407943447" sldId="2076137949"/>
            <ac:spMk id="4" creationId="{4F747ED5-1CD8-CD83-7322-C12F7C3334D2}"/>
          </ac:spMkLst>
        </pc:spChg>
        <pc:spChg chg="add mod ord">
          <ac:chgData name="Cedric Joch" userId="e0f29f2e-0e4a-4bbe-80dc-46106cc49ee0" providerId="ADAL" clId="{E149CB9B-7DF0-47F8-B104-2060644F7317}" dt="2025-05-06T12:42:35.250" v="809" actId="700"/>
          <ac:spMkLst>
            <pc:docMk/>
            <pc:sldMk cId="3407943447" sldId="2076137949"/>
            <ac:spMk id="5" creationId="{9A808DF8-D6CA-661F-AEDF-A33C0C9B57B8}"/>
          </ac:spMkLst>
        </pc:spChg>
      </pc:sldChg>
      <pc:sldChg chg="add del">
        <pc:chgData name="Cedric Joch" userId="e0f29f2e-0e4a-4bbe-80dc-46106cc49ee0" providerId="ADAL" clId="{E149CB9B-7DF0-47F8-B104-2060644F7317}" dt="2025-05-06T14:59:19.098" v="1249" actId="47"/>
        <pc:sldMkLst>
          <pc:docMk/>
          <pc:sldMk cId="304131645" sldId="2076137950"/>
        </pc:sldMkLst>
      </pc:sldChg>
      <pc:sldChg chg="new del">
        <pc:chgData name="Cedric Joch" userId="e0f29f2e-0e4a-4bbe-80dc-46106cc49ee0" providerId="ADAL" clId="{E149CB9B-7DF0-47F8-B104-2060644F7317}" dt="2025-05-02T09:28:50.222" v="83" actId="47"/>
        <pc:sldMkLst>
          <pc:docMk/>
          <pc:sldMk cId="536065563" sldId="2076137950"/>
        </pc:sldMkLst>
      </pc:sldChg>
      <pc:sldChg chg="delSp add del mod">
        <pc:chgData name="Cedric Joch" userId="e0f29f2e-0e4a-4bbe-80dc-46106cc49ee0" providerId="ADAL" clId="{E149CB9B-7DF0-47F8-B104-2060644F7317}" dt="2025-05-02T09:41:45.607" v="136" actId="47"/>
        <pc:sldMkLst>
          <pc:docMk/>
          <pc:sldMk cId="2055563024" sldId="2076137951"/>
        </pc:sldMkLst>
      </pc:sldChg>
      <pc:sldChg chg="addSp delSp modSp add del mod modClrScheme chgLayout">
        <pc:chgData name="Cedric Joch" userId="e0f29f2e-0e4a-4bbe-80dc-46106cc49ee0" providerId="ADAL" clId="{E149CB9B-7DF0-47F8-B104-2060644F7317}" dt="2025-05-06T12:41:40.659" v="808" actId="47"/>
        <pc:sldMkLst>
          <pc:docMk/>
          <pc:sldMk cId="923172485" sldId="2076137952"/>
        </pc:sldMkLst>
      </pc:sldChg>
      <pc:sldChg chg="add">
        <pc:chgData name="Cedric Joch" userId="e0f29f2e-0e4a-4bbe-80dc-46106cc49ee0" providerId="ADAL" clId="{E149CB9B-7DF0-47F8-B104-2060644F7317}" dt="2025-05-02T09:42:39.275" v="144"/>
        <pc:sldMkLst>
          <pc:docMk/>
          <pc:sldMk cId="2715401399" sldId="2076137953"/>
        </pc:sldMkLst>
      </pc:sldChg>
      <pc:sldChg chg="modTransition">
        <pc:chgData name="Cedric Joch" userId="e0f29f2e-0e4a-4bbe-80dc-46106cc49ee0" providerId="ADAL" clId="{E149CB9B-7DF0-47F8-B104-2060644F7317}" dt="2025-05-06T15:56:57.661" v="2180"/>
        <pc:sldMkLst>
          <pc:docMk/>
          <pc:sldMk cId="2084912007" sldId="2076137954"/>
        </pc:sldMkLst>
      </pc:sldChg>
      <pc:sldChg chg="modSp mod modTransition">
        <pc:chgData name="Cedric Joch" userId="e0f29f2e-0e4a-4bbe-80dc-46106cc49ee0" providerId="ADAL" clId="{E149CB9B-7DF0-47F8-B104-2060644F7317}" dt="2025-05-13T06:34:06.682" v="2475" actId="20577"/>
        <pc:sldMkLst>
          <pc:docMk/>
          <pc:sldMk cId="4199311538" sldId="2076138003"/>
        </pc:sldMkLst>
        <pc:spChg chg="mod">
          <ac:chgData name="Cedric Joch" userId="e0f29f2e-0e4a-4bbe-80dc-46106cc49ee0" providerId="ADAL" clId="{E149CB9B-7DF0-47F8-B104-2060644F7317}" dt="2025-05-13T06:34:06.682" v="2475" actId="20577"/>
          <ac:spMkLst>
            <pc:docMk/>
            <pc:sldMk cId="4199311538" sldId="2076138003"/>
            <ac:spMk id="56" creationId="{9084D579-FC6F-ACB1-92D3-3E18F0BED6D4}"/>
          </ac:spMkLst>
        </pc:spChg>
      </pc:sldChg>
      <pc:sldChg chg="modSp add mod modShow">
        <pc:chgData name="Cedric Joch" userId="e0f29f2e-0e4a-4bbe-80dc-46106cc49ee0" providerId="ADAL" clId="{E149CB9B-7DF0-47F8-B104-2060644F7317}" dt="2025-05-12T11:45:37.698" v="2249" actId="15"/>
        <pc:sldMkLst>
          <pc:docMk/>
          <pc:sldMk cId="518658784" sldId="2076138004"/>
        </pc:sldMkLst>
        <pc:spChg chg="mod">
          <ac:chgData name="Cedric Joch" userId="e0f29f2e-0e4a-4bbe-80dc-46106cc49ee0" providerId="ADAL" clId="{E149CB9B-7DF0-47F8-B104-2060644F7317}" dt="2025-05-06T12:43:29.735" v="899" actId="20577"/>
          <ac:spMkLst>
            <pc:docMk/>
            <pc:sldMk cId="518658784" sldId="2076138004"/>
            <ac:spMk id="4" creationId="{1FF029AD-8A62-E99E-5611-55425890FD30}"/>
          </ac:spMkLst>
        </pc:spChg>
        <pc:spChg chg="mod">
          <ac:chgData name="Cedric Joch" userId="e0f29f2e-0e4a-4bbe-80dc-46106cc49ee0" providerId="ADAL" clId="{E149CB9B-7DF0-47F8-B104-2060644F7317}" dt="2025-05-12T11:45:37.698" v="2249" actId="15"/>
          <ac:spMkLst>
            <pc:docMk/>
            <pc:sldMk cId="518658784" sldId="2076138004"/>
            <ac:spMk id="5" creationId="{4E188521-D133-90CE-7CEA-6E4A3888AA0A}"/>
          </ac:spMkLst>
        </pc:spChg>
      </pc:sldChg>
      <pc:sldChg chg="addSp delSp modSp new mod modClrScheme modShow chgLayout">
        <pc:chgData name="Cedric Joch" userId="e0f29f2e-0e4a-4bbe-80dc-46106cc49ee0" providerId="ADAL" clId="{E149CB9B-7DF0-47F8-B104-2060644F7317}" dt="2025-05-12T11:49:43.091" v="2471" actId="20577"/>
        <pc:sldMkLst>
          <pc:docMk/>
          <pc:sldMk cId="1713848753" sldId="2076138005"/>
        </pc:sldMkLst>
        <pc:spChg chg="add mod ord">
          <ac:chgData name="Cedric Joch" userId="e0f29f2e-0e4a-4bbe-80dc-46106cc49ee0" providerId="ADAL" clId="{E149CB9B-7DF0-47F8-B104-2060644F7317}" dt="2025-05-06T12:53:41.894" v="958" actId="20577"/>
          <ac:spMkLst>
            <pc:docMk/>
            <pc:sldMk cId="1713848753" sldId="2076138005"/>
            <ac:spMk id="4" creationId="{21CF4CAE-FF0B-5865-D82E-35C2EA604FA4}"/>
          </ac:spMkLst>
        </pc:spChg>
        <pc:spChg chg="add mod ord">
          <ac:chgData name="Cedric Joch" userId="e0f29f2e-0e4a-4bbe-80dc-46106cc49ee0" providerId="ADAL" clId="{E149CB9B-7DF0-47F8-B104-2060644F7317}" dt="2025-05-12T11:49:43.091" v="2471" actId="20577"/>
          <ac:spMkLst>
            <pc:docMk/>
            <pc:sldMk cId="1713848753" sldId="2076138005"/>
            <ac:spMk id="5" creationId="{E100ADD8-6F22-389E-B024-F8AE7717F33F}"/>
          </ac:spMkLst>
        </pc:spChg>
      </pc:sldChg>
      <pc:sldChg chg="modSp add del mod">
        <pc:chgData name="Cedric Joch" userId="e0f29f2e-0e4a-4bbe-80dc-46106cc49ee0" providerId="ADAL" clId="{E149CB9B-7DF0-47F8-B104-2060644F7317}" dt="2025-05-06T14:59:04.980" v="1247" actId="2696"/>
        <pc:sldMkLst>
          <pc:docMk/>
          <pc:sldMk cId="641986522" sldId="2076138006"/>
        </pc:sldMkLst>
      </pc:sldChg>
      <pc:sldChg chg="addSp delSp modSp add mod modAnim">
        <pc:chgData name="Cedric Joch" userId="e0f29f2e-0e4a-4bbe-80dc-46106cc49ee0" providerId="ADAL" clId="{E149CB9B-7DF0-47F8-B104-2060644F7317}" dt="2025-05-06T15:55:13.690" v="2178"/>
        <pc:sldMkLst>
          <pc:docMk/>
          <pc:sldMk cId="3508939927" sldId="2076138007"/>
        </pc:sldMkLst>
      </pc:sldChg>
      <pc:sldChg chg="addSp delSp modSp add mod">
        <pc:chgData name="Cedric Joch" userId="e0f29f2e-0e4a-4bbe-80dc-46106cc49ee0" providerId="ADAL" clId="{E149CB9B-7DF0-47F8-B104-2060644F7317}" dt="2025-05-06T15:58:01.604" v="2198" actId="6549"/>
        <pc:sldMkLst>
          <pc:docMk/>
          <pc:sldMk cId="561686669" sldId="2076138008"/>
        </pc:sldMkLst>
      </pc:sldChg>
      <pc:sldChg chg="addSp delSp modSp add mod delAnim modAnim">
        <pc:chgData name="Cedric Joch" userId="e0f29f2e-0e4a-4bbe-80dc-46106cc49ee0" providerId="ADAL" clId="{E149CB9B-7DF0-47F8-B104-2060644F7317}" dt="2025-05-06T15:59:11.710" v="2220"/>
        <pc:sldMkLst>
          <pc:docMk/>
          <pc:sldMk cId="2160831059" sldId="2076138009"/>
        </pc:sldMkLst>
        <pc:spChg chg="add mod">
          <ac:chgData name="Cedric Joch" userId="e0f29f2e-0e4a-4bbe-80dc-46106cc49ee0" providerId="ADAL" clId="{E149CB9B-7DF0-47F8-B104-2060644F7317}" dt="2025-05-06T15:45:40.705" v="1822" actId="1076"/>
          <ac:spMkLst>
            <pc:docMk/>
            <pc:sldMk cId="2160831059" sldId="2076138009"/>
            <ac:spMk id="6" creationId="{8BFEE381-12BA-A1C7-2A98-C4E51DB22D7D}"/>
          </ac:spMkLst>
        </pc:spChg>
        <pc:spChg chg="add mod">
          <ac:chgData name="Cedric Joch" userId="e0f29f2e-0e4a-4bbe-80dc-46106cc49ee0" providerId="ADAL" clId="{E149CB9B-7DF0-47F8-B104-2060644F7317}" dt="2025-05-06T15:58:10.780" v="2206" actId="20577"/>
          <ac:spMkLst>
            <pc:docMk/>
            <pc:sldMk cId="2160831059" sldId="2076138009"/>
            <ac:spMk id="18" creationId="{DE2CA246-8D90-3E74-0097-2BBA032DB095}"/>
          </ac:spMkLst>
        </pc:spChg>
      </pc:sldChg>
      <pc:sldChg chg="addSp delSp modSp add mod">
        <pc:chgData name="Cedric Joch" userId="e0f29f2e-0e4a-4bbe-80dc-46106cc49ee0" providerId="ADAL" clId="{E149CB9B-7DF0-47F8-B104-2060644F7317}" dt="2025-05-06T15:58:24.159" v="2218" actId="20577"/>
        <pc:sldMkLst>
          <pc:docMk/>
          <pc:sldMk cId="2770890103" sldId="2076138010"/>
        </pc:sldMkLst>
        <pc:spChg chg="add mod">
          <ac:chgData name="Cedric Joch" userId="e0f29f2e-0e4a-4bbe-80dc-46106cc49ee0" providerId="ADAL" clId="{E149CB9B-7DF0-47F8-B104-2060644F7317}" dt="2025-05-06T15:45:23.110" v="1819" actId="1076"/>
          <ac:spMkLst>
            <pc:docMk/>
            <pc:sldMk cId="2770890103" sldId="2076138010"/>
            <ac:spMk id="6" creationId="{85B6A214-825F-49CE-BF1A-85B39790AD32}"/>
          </ac:spMkLst>
        </pc:spChg>
        <pc:spChg chg="add mod">
          <ac:chgData name="Cedric Joch" userId="e0f29f2e-0e4a-4bbe-80dc-46106cc49ee0" providerId="ADAL" clId="{E149CB9B-7DF0-47F8-B104-2060644F7317}" dt="2025-05-06T15:58:24.159" v="2218" actId="20577"/>
          <ac:spMkLst>
            <pc:docMk/>
            <pc:sldMk cId="2770890103" sldId="2076138010"/>
            <ac:spMk id="12" creationId="{E0803ECB-DEBD-6725-42DC-4868E7D410D2}"/>
          </ac:spMkLst>
        </pc:spChg>
      </pc:sldChg>
      <pc:sldChg chg="addSp delSp modSp add mod">
        <pc:chgData name="Cedric Joch" userId="e0f29f2e-0e4a-4bbe-80dc-46106cc49ee0" providerId="ADAL" clId="{E149CB9B-7DF0-47F8-B104-2060644F7317}" dt="2025-05-06T15:58:20.384" v="2213" actId="20577"/>
        <pc:sldMkLst>
          <pc:docMk/>
          <pc:sldMk cId="1042309667" sldId="2076138011"/>
        </pc:sldMkLst>
        <pc:spChg chg="add mod">
          <ac:chgData name="Cedric Joch" userId="e0f29f2e-0e4a-4bbe-80dc-46106cc49ee0" providerId="ADAL" clId="{E149CB9B-7DF0-47F8-B104-2060644F7317}" dt="2025-05-06T15:49:41.517" v="2096" actId="554"/>
          <ac:spMkLst>
            <pc:docMk/>
            <pc:sldMk cId="1042309667" sldId="2076138011"/>
            <ac:spMk id="6" creationId="{56FC3C50-8489-E05C-56D1-36EE0A2B628C}"/>
          </ac:spMkLst>
        </pc:spChg>
        <pc:spChg chg="add mod">
          <ac:chgData name="Cedric Joch" userId="e0f29f2e-0e4a-4bbe-80dc-46106cc49ee0" providerId="ADAL" clId="{E149CB9B-7DF0-47F8-B104-2060644F7317}" dt="2025-05-06T15:58:20.384" v="2213" actId="20577"/>
          <ac:spMkLst>
            <pc:docMk/>
            <pc:sldMk cId="1042309667" sldId="2076138011"/>
            <ac:spMk id="7" creationId="{82A7DF52-4A8C-067B-85D5-4FFC2B11D670}"/>
          </ac:spMkLst>
        </pc:spChg>
        <pc:spChg chg="mod">
          <ac:chgData name="Cedric Joch" userId="e0f29f2e-0e4a-4bbe-80dc-46106cc49ee0" providerId="ADAL" clId="{E149CB9B-7DF0-47F8-B104-2060644F7317}" dt="2025-05-06T15:45:13.847" v="1817" actId="1036"/>
          <ac:spMkLst>
            <pc:docMk/>
            <pc:sldMk cId="1042309667" sldId="2076138011"/>
            <ac:spMk id="9" creationId="{4A366698-1E92-F4DA-7388-21BB29993A32}"/>
          </ac:spMkLst>
        </pc:spChg>
      </pc:sldChg>
      <pc:sldChg chg="mod ord modShow">
        <pc:chgData name="Cedric Joch" userId="e0f29f2e-0e4a-4bbe-80dc-46106cc49ee0" providerId="ADAL" clId="{E149CB9B-7DF0-47F8-B104-2060644F7317}" dt="2025-05-14T12:50:57.544" v="2522" actId="729"/>
        <pc:sldMkLst>
          <pc:docMk/>
          <pc:sldMk cId="2476082436" sldId="2076138026"/>
        </pc:sldMkLst>
      </pc:sldChg>
      <pc:sldChg chg="mod ord modShow">
        <pc:chgData name="Cedric Joch" userId="e0f29f2e-0e4a-4bbe-80dc-46106cc49ee0" providerId="ADAL" clId="{E149CB9B-7DF0-47F8-B104-2060644F7317}" dt="2025-05-14T12:50:57.544" v="2522" actId="729"/>
        <pc:sldMkLst>
          <pc:docMk/>
          <pc:sldMk cId="1770146256" sldId="2076138027"/>
        </pc:sldMkLst>
      </pc:sldChg>
      <pc:sldChg chg="mod ord modShow">
        <pc:chgData name="Cedric Joch" userId="e0f29f2e-0e4a-4bbe-80dc-46106cc49ee0" providerId="ADAL" clId="{E149CB9B-7DF0-47F8-B104-2060644F7317}" dt="2025-05-14T12:50:57.544" v="2522" actId="729"/>
        <pc:sldMkLst>
          <pc:docMk/>
          <pc:sldMk cId="1829618401" sldId="2076138028"/>
        </pc:sldMkLst>
      </pc:sldChg>
      <pc:sldChg chg="ord">
        <pc:chgData name="Cedric Joch" userId="e0f29f2e-0e4a-4bbe-80dc-46106cc49ee0" providerId="ADAL" clId="{E149CB9B-7DF0-47F8-B104-2060644F7317}" dt="2025-05-13T06:18:39.521" v="2473"/>
        <pc:sldMkLst>
          <pc:docMk/>
          <pc:sldMk cId="602285937" sldId="2076138030"/>
        </pc:sldMkLst>
      </pc:sldChg>
      <pc:sldChg chg="addSp delSp modSp new mod modClrScheme modShow chgLayout">
        <pc:chgData name="Cedric Joch" userId="e0f29f2e-0e4a-4bbe-80dc-46106cc49ee0" providerId="ADAL" clId="{E149CB9B-7DF0-47F8-B104-2060644F7317}" dt="2025-05-14T12:50:36.998" v="2519" actId="729"/>
        <pc:sldMkLst>
          <pc:docMk/>
          <pc:sldMk cId="4023707682" sldId="2076138031"/>
        </pc:sldMkLst>
        <pc:spChg chg="del mod ord">
          <ac:chgData name="Cedric Joch" userId="e0f29f2e-0e4a-4bbe-80dc-46106cc49ee0" providerId="ADAL" clId="{E149CB9B-7DF0-47F8-B104-2060644F7317}" dt="2025-05-13T07:02:55.830" v="2477" actId="700"/>
          <ac:spMkLst>
            <pc:docMk/>
            <pc:sldMk cId="4023707682" sldId="2076138031"/>
            <ac:spMk id="2" creationId="{335121FB-493E-41A4-2638-6E0C4C7713A4}"/>
          </ac:spMkLst>
        </pc:spChg>
        <pc:spChg chg="del">
          <ac:chgData name="Cedric Joch" userId="e0f29f2e-0e4a-4bbe-80dc-46106cc49ee0" providerId="ADAL" clId="{E149CB9B-7DF0-47F8-B104-2060644F7317}" dt="2025-05-13T07:02:55.830" v="2477" actId="700"/>
          <ac:spMkLst>
            <pc:docMk/>
            <pc:sldMk cId="4023707682" sldId="2076138031"/>
            <ac:spMk id="3" creationId="{9323A051-9740-5C70-50D1-7DA48A6E20A2}"/>
          </ac:spMkLst>
        </pc:spChg>
        <pc:spChg chg="add del mod ord">
          <ac:chgData name="Cedric Joch" userId="e0f29f2e-0e4a-4bbe-80dc-46106cc49ee0" providerId="ADAL" clId="{E149CB9B-7DF0-47F8-B104-2060644F7317}" dt="2025-05-13T07:04:31.367" v="2483" actId="700"/>
          <ac:spMkLst>
            <pc:docMk/>
            <pc:sldMk cId="4023707682" sldId="2076138031"/>
            <ac:spMk id="4" creationId="{A088D137-26A4-D7E2-60B9-0B65E0CF9D3C}"/>
          </ac:spMkLst>
        </pc:spChg>
        <pc:spChg chg="add del mod ord">
          <ac:chgData name="Cedric Joch" userId="e0f29f2e-0e4a-4bbe-80dc-46106cc49ee0" providerId="ADAL" clId="{E149CB9B-7DF0-47F8-B104-2060644F7317}" dt="2025-05-13T07:04:31.367" v="2483" actId="700"/>
          <ac:spMkLst>
            <pc:docMk/>
            <pc:sldMk cId="4023707682" sldId="2076138031"/>
            <ac:spMk id="5" creationId="{5EE8482E-D45E-7C5A-6E9E-B482A86B08AA}"/>
          </ac:spMkLst>
        </pc:spChg>
        <pc:spChg chg="add mod ord">
          <ac:chgData name="Cedric Joch" userId="e0f29f2e-0e4a-4bbe-80dc-46106cc49ee0" providerId="ADAL" clId="{E149CB9B-7DF0-47F8-B104-2060644F7317}" dt="2025-05-13T07:04:31.367" v="2483" actId="700"/>
          <ac:spMkLst>
            <pc:docMk/>
            <pc:sldMk cId="4023707682" sldId="2076138031"/>
            <ac:spMk id="8" creationId="{8B4F4DEF-1CFF-AD75-98B2-32323C8C136A}"/>
          </ac:spMkLst>
        </pc:spChg>
        <pc:spChg chg="add del mod ord">
          <ac:chgData name="Cedric Joch" userId="e0f29f2e-0e4a-4bbe-80dc-46106cc49ee0" providerId="ADAL" clId="{E149CB9B-7DF0-47F8-B104-2060644F7317}" dt="2025-05-13T07:04:37.618" v="2484" actId="931"/>
          <ac:spMkLst>
            <pc:docMk/>
            <pc:sldMk cId="4023707682" sldId="2076138031"/>
            <ac:spMk id="9" creationId="{FFD1595D-424D-0A15-EFD2-D3A4B1CF041B}"/>
          </ac:spMkLst>
        </pc:spChg>
        <pc:picChg chg="add del mod">
          <ac:chgData name="Cedric Joch" userId="e0f29f2e-0e4a-4bbe-80dc-46106cc49ee0" providerId="ADAL" clId="{E149CB9B-7DF0-47F8-B104-2060644F7317}" dt="2025-05-13T07:04:19.801" v="2482" actId="478"/>
          <ac:picMkLst>
            <pc:docMk/>
            <pc:sldMk cId="4023707682" sldId="2076138031"/>
            <ac:picMk id="7" creationId="{77289D74-B3F5-31DB-4D5B-7B2093414F56}"/>
          </ac:picMkLst>
        </pc:picChg>
        <pc:picChg chg="add mod">
          <ac:chgData name="Cedric Joch" userId="e0f29f2e-0e4a-4bbe-80dc-46106cc49ee0" providerId="ADAL" clId="{E149CB9B-7DF0-47F8-B104-2060644F7317}" dt="2025-05-13T07:04:39.393" v="2486" actId="962"/>
          <ac:picMkLst>
            <pc:docMk/>
            <pc:sldMk cId="4023707682" sldId="2076138031"/>
            <ac:picMk id="11" creationId="{95A5CC9A-1C32-7711-9898-3C246586C0C4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3064782349" sldId="2076138032"/>
        </pc:sldMkLst>
        <pc:spChg chg="add del mod">
          <ac:chgData name="Cedric Joch" userId="e0f29f2e-0e4a-4bbe-80dc-46106cc49ee0" providerId="ADAL" clId="{E149CB9B-7DF0-47F8-B104-2060644F7317}" dt="2025-05-13T07:05:49.949" v="2489" actId="931"/>
          <ac:spMkLst>
            <pc:docMk/>
            <pc:sldMk cId="3064782349" sldId="2076138032"/>
            <ac:spMk id="3" creationId="{1B26E618-3FB2-1A4B-BA69-FB23AF55C609}"/>
          </ac:spMkLst>
        </pc:spChg>
        <pc:picChg chg="add mod">
          <ac:chgData name="Cedric Joch" userId="e0f29f2e-0e4a-4bbe-80dc-46106cc49ee0" providerId="ADAL" clId="{E149CB9B-7DF0-47F8-B104-2060644F7317}" dt="2025-05-13T07:05:51.351" v="2491" actId="962"/>
          <ac:picMkLst>
            <pc:docMk/>
            <pc:sldMk cId="3064782349" sldId="2076138032"/>
            <ac:picMk id="5" creationId="{F0541ABC-CDF9-E137-1B5D-3BB3E9E44853}"/>
          </ac:picMkLst>
        </pc:picChg>
        <pc:picChg chg="del">
          <ac:chgData name="Cedric Joch" userId="e0f29f2e-0e4a-4bbe-80dc-46106cc49ee0" providerId="ADAL" clId="{E149CB9B-7DF0-47F8-B104-2060644F7317}" dt="2025-05-13T07:05:20.952" v="2488" actId="478"/>
          <ac:picMkLst>
            <pc:docMk/>
            <pc:sldMk cId="3064782349" sldId="2076138032"/>
            <ac:picMk id="11" creationId="{40FBFCD2-74F1-A3E2-8322-CEDABAA52FD4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1596222077" sldId="2076138033"/>
        </pc:sldMkLst>
        <pc:spChg chg="add del mod">
          <ac:chgData name="Cedric Joch" userId="e0f29f2e-0e4a-4bbe-80dc-46106cc49ee0" providerId="ADAL" clId="{E149CB9B-7DF0-47F8-B104-2060644F7317}" dt="2025-05-13T07:06:32.053" v="2494" actId="931"/>
          <ac:spMkLst>
            <pc:docMk/>
            <pc:sldMk cId="1596222077" sldId="2076138033"/>
            <ac:spMk id="3" creationId="{93C3F132-BA08-A957-0E63-A40421273D6D}"/>
          </ac:spMkLst>
        </pc:spChg>
        <pc:picChg chg="del">
          <ac:chgData name="Cedric Joch" userId="e0f29f2e-0e4a-4bbe-80dc-46106cc49ee0" providerId="ADAL" clId="{E149CB9B-7DF0-47F8-B104-2060644F7317}" dt="2025-05-13T07:05:57.506" v="2493" actId="478"/>
          <ac:picMkLst>
            <pc:docMk/>
            <pc:sldMk cId="1596222077" sldId="2076138033"/>
            <ac:picMk id="5" creationId="{E44D0B6E-47A7-EFFB-4976-7D30FC4313EB}"/>
          </ac:picMkLst>
        </pc:picChg>
        <pc:picChg chg="add mod">
          <ac:chgData name="Cedric Joch" userId="e0f29f2e-0e4a-4bbe-80dc-46106cc49ee0" providerId="ADAL" clId="{E149CB9B-7DF0-47F8-B104-2060644F7317}" dt="2025-05-13T07:06:33.371" v="2496" actId="962"/>
          <ac:picMkLst>
            <pc:docMk/>
            <pc:sldMk cId="1596222077" sldId="2076138033"/>
            <ac:picMk id="6" creationId="{AB8FB4F7-E3B9-EDD1-0022-037D1BE5E85C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3466069113" sldId="2076138034"/>
        </pc:sldMkLst>
        <pc:spChg chg="add del mod">
          <ac:chgData name="Cedric Joch" userId="e0f29f2e-0e4a-4bbe-80dc-46106cc49ee0" providerId="ADAL" clId="{E149CB9B-7DF0-47F8-B104-2060644F7317}" dt="2025-05-13T07:08:55.939" v="2499" actId="931"/>
          <ac:spMkLst>
            <pc:docMk/>
            <pc:sldMk cId="3466069113" sldId="2076138034"/>
            <ac:spMk id="3" creationId="{87863A1D-3314-A97C-37C3-74DA353AF396}"/>
          </ac:spMkLst>
        </pc:spChg>
        <pc:picChg chg="add mod">
          <ac:chgData name="Cedric Joch" userId="e0f29f2e-0e4a-4bbe-80dc-46106cc49ee0" providerId="ADAL" clId="{E149CB9B-7DF0-47F8-B104-2060644F7317}" dt="2025-05-13T07:08:57.153" v="2501" actId="962"/>
          <ac:picMkLst>
            <pc:docMk/>
            <pc:sldMk cId="3466069113" sldId="2076138034"/>
            <ac:picMk id="5" creationId="{F5125F4D-D4BB-B329-AF89-16CD4A8B811E}"/>
          </ac:picMkLst>
        </pc:picChg>
        <pc:picChg chg="del">
          <ac:chgData name="Cedric Joch" userId="e0f29f2e-0e4a-4bbe-80dc-46106cc49ee0" providerId="ADAL" clId="{E149CB9B-7DF0-47F8-B104-2060644F7317}" dt="2025-05-13T07:06:41.417" v="2498" actId="478"/>
          <ac:picMkLst>
            <pc:docMk/>
            <pc:sldMk cId="3466069113" sldId="2076138034"/>
            <ac:picMk id="6" creationId="{8457B739-8ACE-62CF-FAC8-EB1999508B47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647278647" sldId="2076138035"/>
        </pc:sldMkLst>
        <pc:spChg chg="add del mod">
          <ac:chgData name="Cedric Joch" userId="e0f29f2e-0e4a-4bbe-80dc-46106cc49ee0" providerId="ADAL" clId="{E149CB9B-7DF0-47F8-B104-2060644F7317}" dt="2025-05-13T07:09:07.683" v="2504" actId="931"/>
          <ac:spMkLst>
            <pc:docMk/>
            <pc:sldMk cId="647278647" sldId="2076138035"/>
            <ac:spMk id="3" creationId="{AB888C1E-D141-F271-BC9F-46AC7889B003}"/>
          </ac:spMkLst>
        </pc:spChg>
        <pc:picChg chg="del">
          <ac:chgData name="Cedric Joch" userId="e0f29f2e-0e4a-4bbe-80dc-46106cc49ee0" providerId="ADAL" clId="{E149CB9B-7DF0-47F8-B104-2060644F7317}" dt="2025-05-13T07:09:01.811" v="2503" actId="478"/>
          <ac:picMkLst>
            <pc:docMk/>
            <pc:sldMk cId="647278647" sldId="2076138035"/>
            <ac:picMk id="5" creationId="{4EFB072E-A5A0-A5C0-CE79-F5DD000B0CC0}"/>
          </ac:picMkLst>
        </pc:picChg>
        <pc:picChg chg="add mod">
          <ac:chgData name="Cedric Joch" userId="e0f29f2e-0e4a-4bbe-80dc-46106cc49ee0" providerId="ADAL" clId="{E149CB9B-7DF0-47F8-B104-2060644F7317}" dt="2025-05-13T07:09:09.252" v="2506" actId="962"/>
          <ac:picMkLst>
            <pc:docMk/>
            <pc:sldMk cId="647278647" sldId="2076138035"/>
            <ac:picMk id="6" creationId="{7ECC6573-1700-FC80-0ED2-A6A4117B9995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2912147305" sldId="2076138036"/>
        </pc:sldMkLst>
        <pc:spChg chg="add del mod">
          <ac:chgData name="Cedric Joch" userId="e0f29f2e-0e4a-4bbe-80dc-46106cc49ee0" providerId="ADAL" clId="{E149CB9B-7DF0-47F8-B104-2060644F7317}" dt="2025-05-13T07:09:19.815" v="2509" actId="931"/>
          <ac:spMkLst>
            <pc:docMk/>
            <pc:sldMk cId="2912147305" sldId="2076138036"/>
            <ac:spMk id="3" creationId="{B020F44D-333B-4DF4-096B-926571DCAC34}"/>
          </ac:spMkLst>
        </pc:spChg>
        <pc:picChg chg="add mod">
          <ac:chgData name="Cedric Joch" userId="e0f29f2e-0e4a-4bbe-80dc-46106cc49ee0" providerId="ADAL" clId="{E149CB9B-7DF0-47F8-B104-2060644F7317}" dt="2025-05-13T07:09:22.154" v="2511" actId="962"/>
          <ac:picMkLst>
            <pc:docMk/>
            <pc:sldMk cId="2912147305" sldId="2076138036"/>
            <ac:picMk id="5" creationId="{FAEE7944-108A-3AC5-6E7A-45C769F71B0B}"/>
          </ac:picMkLst>
        </pc:picChg>
        <pc:picChg chg="del">
          <ac:chgData name="Cedric Joch" userId="e0f29f2e-0e4a-4bbe-80dc-46106cc49ee0" providerId="ADAL" clId="{E149CB9B-7DF0-47F8-B104-2060644F7317}" dt="2025-05-13T07:09:14.968" v="2508" actId="478"/>
          <ac:picMkLst>
            <pc:docMk/>
            <pc:sldMk cId="2912147305" sldId="2076138036"/>
            <ac:picMk id="6" creationId="{933446C7-2678-0F5E-BC73-8907FFD28AA5}"/>
          </ac:picMkLst>
        </pc:picChg>
      </pc:sldChg>
      <pc:sldChg chg="addSp delSp modSp add mod modShow">
        <pc:chgData name="Cedric Joch" userId="e0f29f2e-0e4a-4bbe-80dc-46106cc49ee0" providerId="ADAL" clId="{E149CB9B-7DF0-47F8-B104-2060644F7317}" dt="2025-05-14T12:50:36.998" v="2519" actId="729"/>
        <pc:sldMkLst>
          <pc:docMk/>
          <pc:sldMk cId="1269962048" sldId="2076138037"/>
        </pc:sldMkLst>
        <pc:spChg chg="add del mod">
          <ac:chgData name="Cedric Joch" userId="e0f29f2e-0e4a-4bbe-80dc-46106cc49ee0" providerId="ADAL" clId="{E149CB9B-7DF0-47F8-B104-2060644F7317}" dt="2025-05-13T07:09:31.830" v="2514" actId="931"/>
          <ac:spMkLst>
            <pc:docMk/>
            <pc:sldMk cId="1269962048" sldId="2076138037"/>
            <ac:spMk id="3" creationId="{75348472-9B14-1575-C0CB-FAC3D0069C22}"/>
          </ac:spMkLst>
        </pc:spChg>
        <pc:picChg chg="del">
          <ac:chgData name="Cedric Joch" userId="e0f29f2e-0e4a-4bbe-80dc-46106cc49ee0" providerId="ADAL" clId="{E149CB9B-7DF0-47F8-B104-2060644F7317}" dt="2025-05-13T07:09:25.921" v="2513" actId="478"/>
          <ac:picMkLst>
            <pc:docMk/>
            <pc:sldMk cId="1269962048" sldId="2076138037"/>
            <ac:picMk id="5" creationId="{93B57A0D-EC97-161C-275D-548D70A385EE}"/>
          </ac:picMkLst>
        </pc:picChg>
        <pc:picChg chg="add mod">
          <ac:chgData name="Cedric Joch" userId="e0f29f2e-0e4a-4bbe-80dc-46106cc49ee0" providerId="ADAL" clId="{E149CB9B-7DF0-47F8-B104-2060644F7317}" dt="2025-05-13T07:09:33.429" v="2516" actId="962"/>
          <ac:picMkLst>
            <pc:docMk/>
            <pc:sldMk cId="1269962048" sldId="2076138037"/>
            <ac:picMk id="6" creationId="{6397F803-EE0E-87A2-CFDD-90772DC28F01}"/>
          </ac:picMkLst>
        </pc:picChg>
      </pc:sldChg>
      <pc:sldMasterChg chg="modSp mod delSldLayout modSldLayout">
        <pc:chgData name="Cedric Joch" userId="e0f29f2e-0e4a-4bbe-80dc-46106cc49ee0" providerId="ADAL" clId="{E149CB9B-7DF0-47F8-B104-2060644F7317}" dt="2025-05-06T11:55:58.765" v="771" actId="108"/>
        <pc:sldMasterMkLst>
          <pc:docMk/>
          <pc:sldMasterMk cId="3755234653" sldId="2147483670"/>
        </pc:sldMasterMkLst>
        <pc:spChg chg="mod">
          <ac:chgData name="Cedric Joch" userId="e0f29f2e-0e4a-4bbe-80dc-46106cc49ee0" providerId="ADAL" clId="{E149CB9B-7DF0-47F8-B104-2060644F7317}" dt="2025-05-06T11:55:05.363" v="764" actId="207"/>
          <ac:spMkLst>
            <pc:docMk/>
            <pc:sldMasterMk cId="3755234653" sldId="2147483670"/>
            <ac:spMk id="3" creationId="{AA81828A-AFA9-CE95-CCD6-0302EAC2EE73}"/>
          </ac:spMkLst>
        </pc:spChg>
        <pc:sldLayoutChg chg="modSp mod">
          <pc:chgData name="Cedric Joch" userId="e0f29f2e-0e4a-4bbe-80dc-46106cc49ee0" providerId="ADAL" clId="{E149CB9B-7DF0-47F8-B104-2060644F7317}" dt="2025-05-06T11:55:58.765" v="771" actId="108"/>
          <pc:sldLayoutMkLst>
            <pc:docMk/>
            <pc:sldMasterMk cId="3755234653" sldId="2147483670"/>
            <pc:sldLayoutMk cId="2231306395" sldId="2147483682"/>
          </pc:sldLayoutMkLst>
          <pc:spChg chg="mod">
            <ac:chgData name="Cedric Joch" userId="e0f29f2e-0e4a-4bbe-80dc-46106cc49ee0" providerId="ADAL" clId="{E149CB9B-7DF0-47F8-B104-2060644F7317}" dt="2025-05-06T11:55:58.765" v="771" actId="108"/>
            <ac:spMkLst>
              <pc:docMk/>
              <pc:sldMasterMk cId="3755234653" sldId="2147483670"/>
              <pc:sldLayoutMk cId="2231306395" sldId="2147483682"/>
              <ac:spMk id="7" creationId="{C827D906-0A64-B99D-6F1D-7A1C366FB7C3}"/>
            </ac:spMkLst>
          </pc:spChg>
        </pc:sldLayoutChg>
        <pc:sldLayoutChg chg="del">
          <pc:chgData name="Cedric Joch" userId="e0f29f2e-0e4a-4bbe-80dc-46106cc49ee0" providerId="ADAL" clId="{E149CB9B-7DF0-47F8-B104-2060644F7317}" dt="2025-05-02T09:38:48.131" v="110" actId="47"/>
          <pc:sldLayoutMkLst>
            <pc:docMk/>
            <pc:sldMasterMk cId="3755234653" sldId="2147483670"/>
            <pc:sldLayoutMk cId="3933029721" sldId="2147483763"/>
          </pc:sldLayoutMkLst>
        </pc:sldLayoutChg>
        <pc:sldLayoutChg chg="modSp mod">
          <pc:chgData name="Cedric Joch" userId="e0f29f2e-0e4a-4bbe-80dc-46106cc49ee0" providerId="ADAL" clId="{E149CB9B-7DF0-47F8-B104-2060644F7317}" dt="2025-05-06T11:48:52.430" v="753" actId="108"/>
          <pc:sldLayoutMkLst>
            <pc:docMk/>
            <pc:sldMasterMk cId="3755234653" sldId="2147483670"/>
            <pc:sldLayoutMk cId="3974347525" sldId="2147483767"/>
          </pc:sldLayoutMkLst>
          <pc:spChg chg="mod">
            <ac:chgData name="Cedric Joch" userId="e0f29f2e-0e4a-4bbe-80dc-46106cc49ee0" providerId="ADAL" clId="{E149CB9B-7DF0-47F8-B104-2060644F7317}" dt="2025-05-06T11:48:52.430" v="753" actId="108"/>
            <ac:spMkLst>
              <pc:docMk/>
              <pc:sldMasterMk cId="3755234653" sldId="2147483670"/>
              <pc:sldLayoutMk cId="3974347525" sldId="2147483767"/>
              <ac:spMk id="4" creationId="{71BD8D8F-1646-1EBB-AD1F-039504A43ABB}"/>
            </ac:spMkLst>
          </pc:spChg>
        </pc:sldLayoutChg>
        <pc:sldLayoutChg chg="del">
          <pc:chgData name="Cedric Joch" userId="e0f29f2e-0e4a-4bbe-80dc-46106cc49ee0" providerId="ADAL" clId="{E149CB9B-7DF0-47F8-B104-2060644F7317}" dt="2025-05-02T09:37:17.552" v="100" actId="47"/>
          <pc:sldLayoutMkLst>
            <pc:docMk/>
            <pc:sldMasterMk cId="3755234653" sldId="2147483670"/>
            <pc:sldLayoutMk cId="2831128939" sldId="2147483768"/>
          </pc:sldLayoutMkLst>
        </pc:sldLayoutChg>
      </pc:sldMasterChg>
      <pc:sldMasterChg chg="modSp mod">
        <pc:chgData name="Cedric Joch" userId="e0f29f2e-0e4a-4bbe-80dc-46106cc49ee0" providerId="ADAL" clId="{E149CB9B-7DF0-47F8-B104-2060644F7317}" dt="2025-05-06T11:46:29.908" v="721" actId="20577"/>
        <pc:sldMasterMkLst>
          <pc:docMk/>
          <pc:sldMasterMk cId="4217721994" sldId="2147483683"/>
        </pc:sldMasterMkLst>
      </pc:sldMasterChg>
      <pc:sldMasterChg chg="modSp mod">
        <pc:chgData name="Cedric Joch" userId="e0f29f2e-0e4a-4bbe-80dc-46106cc49ee0" providerId="ADAL" clId="{E149CB9B-7DF0-47F8-B104-2060644F7317}" dt="2025-05-06T11:49:28.564" v="761" actId="20577"/>
        <pc:sldMasterMkLst>
          <pc:docMk/>
          <pc:sldMasterMk cId="77117747" sldId="2147483714"/>
        </pc:sldMasterMkLst>
        <pc:spChg chg="mod">
          <ac:chgData name="Cedric Joch" userId="e0f29f2e-0e4a-4bbe-80dc-46106cc49ee0" providerId="ADAL" clId="{E149CB9B-7DF0-47F8-B104-2060644F7317}" dt="2025-05-06T11:49:28.564" v="761" actId="20577"/>
          <ac:spMkLst>
            <pc:docMk/>
            <pc:sldMasterMk cId="77117747" sldId="2147483714"/>
            <ac:spMk id="3" creationId="{FC67EBD1-F1F7-68FB-474F-38AFCB3833E6}"/>
          </ac:spMkLst>
        </pc:spChg>
      </pc:sldMasterChg>
    </pc:docChg>
  </pc:docChgLst>
  <pc:docChgLst>
    <pc:chgData name="Carlotta Ellegast" userId="a835586a-d098-4706-ba07-6d2366fc1673" providerId="ADAL" clId="{94076EC1-BCA0-424E-9164-B4E6C7EE4D96}"/>
    <pc:docChg chg="undo custSel addSld delSld modSld sldOrd modMainMaster modSection">
      <pc:chgData name="Carlotta Ellegast" userId="a835586a-d098-4706-ba07-6d2366fc1673" providerId="ADAL" clId="{94076EC1-BCA0-424E-9164-B4E6C7EE4D96}" dt="2025-05-08T13:11:10.455" v="1683" actId="732"/>
      <pc:docMkLst>
        <pc:docMk/>
      </pc:docMkLst>
      <pc:sldChg chg="addSp delSp modSp del mod">
        <pc:chgData name="Carlotta Ellegast" userId="a835586a-d098-4706-ba07-6d2366fc1673" providerId="ADAL" clId="{94076EC1-BCA0-424E-9164-B4E6C7EE4D96}" dt="2025-05-07T15:17:47.787" v="1284" actId="47"/>
        <pc:sldMkLst>
          <pc:docMk/>
          <pc:sldMk cId="4102384152" sldId="307"/>
        </pc:sldMkLst>
      </pc:sldChg>
      <pc:sldChg chg="addSp delSp modSp del mod">
        <pc:chgData name="Carlotta Ellegast" userId="a835586a-d098-4706-ba07-6d2366fc1673" providerId="ADAL" clId="{94076EC1-BCA0-424E-9164-B4E6C7EE4D96}" dt="2025-05-07T15:17:55.390" v="1285" actId="47"/>
        <pc:sldMkLst>
          <pc:docMk/>
          <pc:sldMk cId="4215958999" sldId="308"/>
        </pc:sldMkLst>
      </pc:sldChg>
      <pc:sldChg chg="addSp delSp modSp del mod">
        <pc:chgData name="Carlotta Ellegast" userId="a835586a-d098-4706-ba07-6d2366fc1673" providerId="ADAL" clId="{94076EC1-BCA0-424E-9164-B4E6C7EE4D96}" dt="2025-05-07T15:17:58.636" v="1286" actId="47"/>
        <pc:sldMkLst>
          <pc:docMk/>
          <pc:sldMk cId="1364927053" sldId="310"/>
        </pc:sldMkLst>
      </pc:sldChg>
      <pc:sldChg chg="del">
        <pc:chgData name="Carlotta Ellegast" userId="a835586a-d098-4706-ba07-6d2366fc1673" providerId="ADAL" clId="{94076EC1-BCA0-424E-9164-B4E6C7EE4D96}" dt="2025-05-08T12:50:00.305" v="1650" actId="47"/>
        <pc:sldMkLst>
          <pc:docMk/>
          <pc:sldMk cId="3038286641" sldId="313"/>
        </pc:sldMkLst>
      </pc:sldChg>
      <pc:sldChg chg="addSp delSp modSp mod modTransition modClrScheme delAnim modAnim modShow chgLayout">
        <pc:chgData name="Carlotta Ellegast" userId="a835586a-d098-4706-ba07-6d2366fc1673" providerId="ADAL" clId="{94076EC1-BCA0-424E-9164-B4E6C7EE4D96}" dt="2025-05-08T13:08:14.058" v="1659"/>
        <pc:sldMkLst>
          <pc:docMk/>
          <pc:sldMk cId="3368004793" sldId="2076137926"/>
        </pc:sldMkLst>
        <pc:spChg chg="mod ord">
          <ac:chgData name="Carlotta Ellegast" userId="a835586a-d098-4706-ba07-6d2366fc1673" providerId="ADAL" clId="{94076EC1-BCA0-424E-9164-B4E6C7EE4D96}" dt="2025-05-07T14:37:59.765" v="692" actId="700"/>
          <ac:spMkLst>
            <pc:docMk/>
            <pc:sldMk cId="3368004793" sldId="2076137926"/>
            <ac:spMk id="5" creationId="{50417822-E2D2-F141-813A-3D404AF5920D}"/>
          </ac:spMkLst>
        </pc:spChg>
        <pc:spChg chg="add mod ord">
          <ac:chgData name="Carlotta Ellegast" userId="a835586a-d098-4706-ba07-6d2366fc1673" providerId="ADAL" clId="{94076EC1-BCA0-424E-9164-B4E6C7EE4D96}" dt="2025-05-08T12:40:50.491" v="1618" actId="164"/>
          <ac:spMkLst>
            <pc:docMk/>
            <pc:sldMk cId="3368004793" sldId="2076137926"/>
            <ac:spMk id="11" creationId="{2FFD349C-EA00-2E7C-71F7-52F0BD4BA9C8}"/>
          </ac:spMkLst>
        </pc:spChg>
        <pc:spChg chg="add mod ord">
          <ac:chgData name="Carlotta Ellegast" userId="a835586a-d098-4706-ba07-6d2366fc1673" providerId="ADAL" clId="{94076EC1-BCA0-424E-9164-B4E6C7EE4D96}" dt="2025-05-08T12:40:50.491" v="1618" actId="164"/>
          <ac:spMkLst>
            <pc:docMk/>
            <pc:sldMk cId="3368004793" sldId="2076137926"/>
            <ac:spMk id="12" creationId="{CC5865DB-0755-18DE-98A6-448A18EEBEEB}"/>
          </ac:spMkLst>
        </pc:spChg>
        <pc:spChg chg="add mod topLvl">
          <ac:chgData name="Carlotta Ellegast" userId="a835586a-d098-4706-ba07-6d2366fc1673" providerId="ADAL" clId="{94076EC1-BCA0-424E-9164-B4E6C7EE4D96}" dt="2025-05-07T14:42:38.005" v="778" actId="552"/>
          <ac:spMkLst>
            <pc:docMk/>
            <pc:sldMk cId="3368004793" sldId="2076137926"/>
            <ac:spMk id="16" creationId="{46E415C8-C158-1F3D-A34C-D04A32DD0CCF}"/>
          </ac:spMkLst>
        </pc:spChg>
        <pc:spChg chg="add mod">
          <ac:chgData name="Carlotta Ellegast" userId="a835586a-d098-4706-ba07-6d2366fc1673" providerId="ADAL" clId="{94076EC1-BCA0-424E-9164-B4E6C7EE4D96}" dt="2025-05-07T14:42:38.005" v="778" actId="552"/>
          <ac:spMkLst>
            <pc:docMk/>
            <pc:sldMk cId="3368004793" sldId="2076137926"/>
            <ac:spMk id="17" creationId="{4D34B309-BB28-DD3B-4149-4277306D32A9}"/>
          </ac:spMkLst>
        </pc:spChg>
        <pc:spChg chg="add 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18" creationId="{01FE1403-FC08-9C42-91C9-819132A70982}"/>
          </ac:spMkLst>
        </pc:spChg>
        <pc:spChg chg="add 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19" creationId="{F481EEAB-A8BD-B3BD-CB49-F9F5D34236E6}"/>
          </ac:spMkLst>
        </pc:spChg>
        <pc:spChg chg="mod">
          <ac:chgData name="Carlotta Ellegast" userId="a835586a-d098-4706-ba07-6d2366fc1673" providerId="ADAL" clId="{94076EC1-BCA0-424E-9164-B4E6C7EE4D96}" dt="2025-05-08T12:40:50.491" v="1618" actId="164"/>
          <ac:spMkLst>
            <pc:docMk/>
            <pc:sldMk cId="3368004793" sldId="2076137926"/>
            <ac:spMk id="25" creationId="{48BD5DA8-7C1D-29A6-43BE-C13A61B81FE4}"/>
          </ac:spMkLst>
        </pc:spChg>
        <pc:spChg chg="add mod topLvl">
          <ac:chgData name="Carlotta Ellegast" userId="a835586a-d098-4706-ba07-6d2366fc1673" providerId="ADAL" clId="{94076EC1-BCA0-424E-9164-B4E6C7EE4D96}" dt="2025-05-07T14:44:37.040" v="808" actId="553"/>
          <ac:spMkLst>
            <pc:docMk/>
            <pc:sldMk cId="3368004793" sldId="2076137926"/>
            <ac:spMk id="29" creationId="{36CA5987-878C-92CE-2F98-D445AC3B5DA8}"/>
          </ac:spMkLst>
        </pc:spChg>
        <pc:spChg chg="add mod">
          <ac:chgData name="Carlotta Ellegast" userId="a835586a-d098-4706-ba07-6d2366fc1673" providerId="ADAL" clId="{94076EC1-BCA0-424E-9164-B4E6C7EE4D96}" dt="2025-05-07T15:15:44.166" v="1267" actId="164"/>
          <ac:spMkLst>
            <pc:docMk/>
            <pc:sldMk cId="3368004793" sldId="2076137926"/>
            <ac:spMk id="34" creationId="{95898C15-32EA-AA9D-015E-B7ADBDA5D4BF}"/>
          </ac:spMkLst>
        </pc:spChg>
        <pc:spChg chg="add 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35" creationId="{6BAC93A1-5D6A-02B6-8C3B-BE6F327D2571}"/>
          </ac:spMkLst>
        </pc:spChg>
        <pc:spChg chg="add mod">
          <ac:chgData name="Carlotta Ellegast" userId="a835586a-d098-4706-ba07-6d2366fc1673" providerId="ADAL" clId="{94076EC1-BCA0-424E-9164-B4E6C7EE4D96}" dt="2025-05-07T14:44:37.040" v="808" actId="553"/>
          <ac:spMkLst>
            <pc:docMk/>
            <pc:sldMk cId="3368004793" sldId="2076137926"/>
            <ac:spMk id="36" creationId="{6D8442D6-D038-74DA-28E8-A2D35AC3A4CE}"/>
          </ac:spMkLst>
        </pc:spChg>
        <pc:spChg chg="mod">
          <ac:chgData name="Carlotta Ellegast" userId="a835586a-d098-4706-ba07-6d2366fc1673" providerId="ADAL" clId="{94076EC1-BCA0-424E-9164-B4E6C7EE4D96}" dt="2025-05-07T14:42:38.005" v="778" actId="552"/>
          <ac:spMkLst>
            <pc:docMk/>
            <pc:sldMk cId="3368004793" sldId="2076137926"/>
            <ac:spMk id="48" creationId="{3617BA36-24B7-FDA0-F1C2-0CA405F89FE8}"/>
          </ac:spMkLst>
        </pc:spChg>
        <pc:spChg chg="mod topLvl">
          <ac:chgData name="Carlotta Ellegast" userId="a835586a-d098-4706-ba07-6d2366fc1673" providerId="ADAL" clId="{94076EC1-BCA0-424E-9164-B4E6C7EE4D96}" dt="2025-05-07T14:44:37.040" v="808" actId="553"/>
          <ac:spMkLst>
            <pc:docMk/>
            <pc:sldMk cId="3368004793" sldId="2076137926"/>
            <ac:spMk id="49" creationId="{751D7EA3-FD3A-8038-146B-A851A2F4B538}"/>
          </ac:spMkLst>
        </pc:spChg>
        <pc:spChg chg="mod">
          <ac:chgData name="Carlotta Ellegast" userId="a835586a-d098-4706-ba07-6d2366fc1673" providerId="ADAL" clId="{94076EC1-BCA0-424E-9164-B4E6C7EE4D96}" dt="2025-05-07T14:43:54.446" v="797" actId="12789"/>
          <ac:spMkLst>
            <pc:docMk/>
            <pc:sldMk cId="3368004793" sldId="2076137926"/>
            <ac:spMk id="51" creationId="{54DDB330-CF71-A386-D9BF-5C754229DC5F}"/>
          </ac:spMkLst>
        </pc:spChg>
        <pc:spChg chg="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52" creationId="{ABFD16F6-4FA4-2880-E994-A359304FCC4A}"/>
          </ac:spMkLst>
        </pc:spChg>
        <pc:spChg chg="mod topLvl">
          <ac:chgData name="Carlotta Ellegast" userId="a835586a-d098-4706-ba07-6d2366fc1673" providerId="ADAL" clId="{94076EC1-BCA0-424E-9164-B4E6C7EE4D96}" dt="2025-05-07T14:44:00.400" v="799" actId="12789"/>
          <ac:spMkLst>
            <pc:docMk/>
            <pc:sldMk cId="3368004793" sldId="2076137926"/>
            <ac:spMk id="57" creationId="{237274DD-35FF-C762-D524-19CFBBE7288E}"/>
          </ac:spMkLst>
        </pc:spChg>
        <pc:spChg chg="mod">
          <ac:chgData name="Carlotta Ellegast" userId="a835586a-d098-4706-ba07-6d2366fc1673" providerId="ADAL" clId="{94076EC1-BCA0-424E-9164-B4E6C7EE4D96}" dt="2025-05-07T14:44:37.040" v="808" actId="553"/>
          <ac:spMkLst>
            <pc:docMk/>
            <pc:sldMk cId="3368004793" sldId="2076137926"/>
            <ac:spMk id="58" creationId="{9C30AB21-1586-2915-4660-0D6A84014A28}"/>
          </ac:spMkLst>
        </pc:spChg>
        <pc:spChg chg="mod">
          <ac:chgData name="Carlotta Ellegast" userId="a835586a-d098-4706-ba07-6d2366fc1673" providerId="ADAL" clId="{94076EC1-BCA0-424E-9164-B4E6C7EE4D96}" dt="2025-05-07T14:42:38.005" v="778" actId="552"/>
          <ac:spMkLst>
            <pc:docMk/>
            <pc:sldMk cId="3368004793" sldId="2076137926"/>
            <ac:spMk id="63" creationId="{5A158DE6-0AA8-BE3C-49E1-4EDFB0658452}"/>
          </ac:spMkLst>
        </pc:spChg>
        <pc:spChg chg="mod">
          <ac:chgData name="Carlotta Ellegast" userId="a835586a-d098-4706-ba07-6d2366fc1673" providerId="ADAL" clId="{94076EC1-BCA0-424E-9164-B4E6C7EE4D96}" dt="2025-05-07T14:44:37.040" v="808" actId="553"/>
          <ac:spMkLst>
            <pc:docMk/>
            <pc:sldMk cId="3368004793" sldId="2076137926"/>
            <ac:spMk id="64" creationId="{BD90117D-389B-9CAD-5C38-00A05AEFE155}"/>
          </ac:spMkLst>
        </pc:spChg>
        <pc:spChg chg="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69" creationId="{B65C4F00-6030-ED37-5FDD-2A97D44D7158}"/>
          </ac:spMkLst>
        </pc:spChg>
        <pc:spChg chg="mod topLvl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70" creationId="{F06221F3-E3C3-C956-3DA3-715B696DB3B6}"/>
          </ac:spMkLst>
        </pc:spChg>
        <pc:spChg chg="add mod">
          <ac:chgData name="Carlotta Ellegast" userId="a835586a-d098-4706-ba07-6d2366fc1673" providerId="ADAL" clId="{94076EC1-BCA0-424E-9164-B4E6C7EE4D96}" dt="2025-05-07T14:42:46.273" v="780" actId="1037"/>
          <ac:spMkLst>
            <pc:docMk/>
            <pc:sldMk cId="3368004793" sldId="2076137926"/>
            <ac:spMk id="71" creationId="{2491CA4C-2B33-3126-2F53-1659DC2D0CE7}"/>
          </ac:spMkLst>
        </pc:spChg>
        <pc:spChg chg="add mod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72" creationId="{DDEC72B7-10FA-A830-E773-936071DE91D6}"/>
          </ac:spMkLst>
        </pc:spChg>
        <pc:spChg chg="add mod">
          <ac:chgData name="Carlotta Ellegast" userId="a835586a-d098-4706-ba07-6d2366fc1673" providerId="ADAL" clId="{94076EC1-BCA0-424E-9164-B4E6C7EE4D96}" dt="2025-05-07T14:43:18.999" v="783" actId="1037"/>
          <ac:spMkLst>
            <pc:docMk/>
            <pc:sldMk cId="3368004793" sldId="2076137926"/>
            <ac:spMk id="73" creationId="{AC1C9AC8-EDEE-BA9F-73B9-4B21F943BBD1}"/>
          </ac:spMkLst>
        </pc:spChg>
        <pc:spChg chg="add mod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74" creationId="{B8DF591C-DEBE-9154-1D5F-E9F0D1C58498}"/>
          </ac:spMkLst>
        </pc:spChg>
        <pc:spChg chg="add mod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75" creationId="{081C2702-0D24-B3F4-1800-8A6D37A1718D}"/>
          </ac:spMkLst>
        </pc:spChg>
        <pc:spChg chg="add mod">
          <ac:chgData name="Carlotta Ellegast" userId="a835586a-d098-4706-ba07-6d2366fc1673" providerId="ADAL" clId="{94076EC1-BCA0-424E-9164-B4E6C7EE4D96}" dt="2025-05-07T14:43:32.153" v="792" actId="1037"/>
          <ac:spMkLst>
            <pc:docMk/>
            <pc:sldMk cId="3368004793" sldId="2076137926"/>
            <ac:spMk id="76" creationId="{31717EE5-E096-289C-F7A7-CD48B7BAC8F1}"/>
          </ac:spMkLst>
        </pc:spChg>
        <pc:spChg chg="add mod">
          <ac:chgData name="Carlotta Ellegast" userId="a835586a-d098-4706-ba07-6d2366fc1673" providerId="ADAL" clId="{94076EC1-BCA0-424E-9164-B4E6C7EE4D96}" dt="2025-05-07T14:43:35.039" v="793" actId="1037"/>
          <ac:spMkLst>
            <pc:docMk/>
            <pc:sldMk cId="3368004793" sldId="2076137926"/>
            <ac:spMk id="77" creationId="{2035689A-209B-12D9-EC6D-A24EB16DE26C}"/>
          </ac:spMkLst>
        </pc:spChg>
        <pc:spChg chg="add mod">
          <ac:chgData name="Carlotta Ellegast" userId="a835586a-d098-4706-ba07-6d2366fc1673" providerId="ADAL" clId="{94076EC1-BCA0-424E-9164-B4E6C7EE4D96}" dt="2025-05-07T15:15:34.224" v="1263" actId="164"/>
          <ac:spMkLst>
            <pc:docMk/>
            <pc:sldMk cId="3368004793" sldId="2076137926"/>
            <ac:spMk id="78" creationId="{3DC70DCF-CDB1-D9D5-B9A9-D5C494A34A2C}"/>
          </ac:spMkLst>
        </pc:spChg>
        <pc:spChg chg="add mod">
          <ac:chgData name="Carlotta Ellegast" userId="a835586a-d098-4706-ba07-6d2366fc1673" providerId="ADAL" clId="{94076EC1-BCA0-424E-9164-B4E6C7EE4D96}" dt="2025-05-07T14:43:40.871" v="796" actId="1037"/>
          <ac:spMkLst>
            <pc:docMk/>
            <pc:sldMk cId="3368004793" sldId="2076137926"/>
            <ac:spMk id="79" creationId="{74C89BBD-94D8-C114-D7E9-C7CB69E0748C}"/>
          </ac:spMkLst>
        </pc:spChg>
        <pc:grpChg chg="add mod">
          <ac:chgData name="Carlotta Ellegast" userId="a835586a-d098-4706-ba07-6d2366fc1673" providerId="ADAL" clId="{94076EC1-BCA0-424E-9164-B4E6C7EE4D96}" dt="2025-05-08T12:40:50.491" v="1618" actId="164"/>
          <ac:grpSpMkLst>
            <pc:docMk/>
            <pc:sldMk cId="3368004793" sldId="2076137926"/>
            <ac:grpSpMk id="2" creationId="{10D199A5-15F1-26AB-B134-B36FCE1C0B99}"/>
          </ac:grpSpMkLst>
        </pc:grpChg>
        <pc:grpChg chg="mod">
          <ac:chgData name="Carlotta Ellegast" userId="a835586a-d098-4706-ba07-6d2366fc1673" providerId="ADAL" clId="{94076EC1-BCA0-424E-9164-B4E6C7EE4D96}" dt="2025-05-07T15:15:44.166" v="1267" actId="164"/>
          <ac:grpSpMkLst>
            <pc:docMk/>
            <pc:sldMk cId="3368004793" sldId="2076137926"/>
            <ac:grpSpMk id="13" creationId="{8E250F2A-FD20-E2E9-352A-2F6172D6E6EF}"/>
          </ac:grpSpMkLst>
        </pc:grpChg>
        <pc:grpChg chg="add mod">
          <ac:chgData name="Carlotta Ellegast" userId="a835586a-d098-4706-ba07-6d2366fc1673" providerId="ADAL" clId="{94076EC1-BCA0-424E-9164-B4E6C7EE4D96}" dt="2025-05-07T15:15:55.249" v="1283" actId="1036"/>
          <ac:grpSpMkLst>
            <pc:docMk/>
            <pc:sldMk cId="3368004793" sldId="2076137926"/>
            <ac:grpSpMk id="14" creationId="{7A15F61A-A874-ABA8-4F8F-2C05AC1F06FB}"/>
          </ac:grpSpMkLst>
        </pc:grpChg>
      </pc:sldChg>
      <pc:sldChg chg="addSp delSp modSp mod">
        <pc:chgData name="Carlotta Ellegast" userId="a835586a-d098-4706-ba07-6d2366fc1673" providerId="ADAL" clId="{94076EC1-BCA0-424E-9164-B4E6C7EE4D96}" dt="2025-05-07T08:24:23.619" v="6"/>
        <pc:sldMkLst>
          <pc:docMk/>
          <pc:sldMk cId="3736672678" sldId="2076137944"/>
        </pc:sldMkLst>
        <pc:spChg chg="add mod">
          <ac:chgData name="Carlotta Ellegast" userId="a835586a-d098-4706-ba07-6d2366fc1673" providerId="ADAL" clId="{94076EC1-BCA0-424E-9164-B4E6C7EE4D96}" dt="2025-05-07T08:24:23.619" v="6"/>
          <ac:spMkLst>
            <pc:docMk/>
            <pc:sldMk cId="3736672678" sldId="2076137944"/>
            <ac:spMk id="5" creationId="{94EABA8F-2011-726E-C2B8-8553FC5D3524}"/>
          </ac:spMkLst>
        </pc:spChg>
        <pc:picChg chg="add mod">
          <ac:chgData name="Carlotta Ellegast" userId="a835586a-d098-4706-ba07-6d2366fc1673" providerId="ADAL" clId="{94076EC1-BCA0-424E-9164-B4E6C7EE4D96}" dt="2025-05-07T08:24:23.619" v="6"/>
          <ac:picMkLst>
            <pc:docMk/>
            <pc:sldMk cId="3736672678" sldId="2076137944"/>
            <ac:picMk id="6" creationId="{4F2F302C-EE7B-B59F-71DA-A1A3D5886905}"/>
          </ac:picMkLst>
        </pc:picChg>
      </pc:sldChg>
      <pc:sldChg chg="mod modTransition modShow">
        <pc:chgData name="Carlotta Ellegast" userId="a835586a-d098-4706-ba07-6d2366fc1673" providerId="ADAL" clId="{94076EC1-BCA0-424E-9164-B4E6C7EE4D96}" dt="2025-05-08T13:08:30.423" v="1663"/>
        <pc:sldMkLst>
          <pc:docMk/>
          <pc:sldMk cId="71079822" sldId="2076137947"/>
        </pc:sldMkLst>
      </pc:sldChg>
      <pc:sldChg chg="mod modTransition modShow">
        <pc:chgData name="Carlotta Ellegast" userId="a835586a-d098-4706-ba07-6d2366fc1673" providerId="ADAL" clId="{94076EC1-BCA0-424E-9164-B4E6C7EE4D96}" dt="2025-05-08T13:08:32.841" v="1664"/>
        <pc:sldMkLst>
          <pc:docMk/>
          <pc:sldMk cId="579210709" sldId="2076137948"/>
        </pc:sldMkLst>
      </pc:sldChg>
      <pc:sldChg chg="addSp delSp modSp modTransition">
        <pc:chgData name="Carlotta Ellegast" userId="a835586a-d098-4706-ba07-6d2366fc1673" providerId="ADAL" clId="{94076EC1-BCA0-424E-9164-B4E6C7EE4D96}" dt="2025-05-08T13:11:10.455" v="1683" actId="732"/>
        <pc:sldMkLst>
          <pc:docMk/>
          <pc:sldMk cId="2084912007" sldId="2076137954"/>
        </pc:sldMkLst>
        <pc:picChg chg="add mod">
          <ac:chgData name="Carlotta Ellegast" userId="a835586a-d098-4706-ba07-6d2366fc1673" providerId="ADAL" clId="{94076EC1-BCA0-424E-9164-B4E6C7EE4D96}" dt="2025-05-08T13:11:10.455" v="1683" actId="732"/>
          <ac:picMkLst>
            <pc:docMk/>
            <pc:sldMk cId="2084912007" sldId="2076137954"/>
            <ac:picMk id="3" creationId="{81FAF371-DE80-977F-E7EE-49A812ABB90E}"/>
          </ac:picMkLst>
        </pc:picChg>
        <pc:picChg chg="mod">
          <ac:chgData name="Carlotta Ellegast" userId="a835586a-d098-4706-ba07-6d2366fc1673" providerId="ADAL" clId="{94076EC1-BCA0-424E-9164-B4E6C7EE4D96}" dt="2025-05-08T12:45:43.162" v="1633" actId="1076"/>
          <ac:picMkLst>
            <pc:docMk/>
            <pc:sldMk cId="2084912007" sldId="2076137954"/>
            <ac:picMk id="9" creationId="{B4353BCC-85D3-BC9D-5B75-8C8C0E2963D8}"/>
          </ac:picMkLst>
        </pc:picChg>
      </pc:sldChg>
      <pc:sldChg chg="modSp mod modTransition">
        <pc:chgData name="Carlotta Ellegast" userId="a835586a-d098-4706-ba07-6d2366fc1673" providerId="ADAL" clId="{94076EC1-BCA0-424E-9164-B4E6C7EE4D96}" dt="2025-05-08T13:09:07.938" v="1672"/>
        <pc:sldMkLst>
          <pc:docMk/>
          <pc:sldMk cId="4199311538" sldId="2076138003"/>
        </pc:sldMkLst>
        <pc:spChg chg="mod">
          <ac:chgData name="Carlotta Ellegast" userId="a835586a-d098-4706-ba07-6d2366fc1673" providerId="ADAL" clId="{94076EC1-BCA0-424E-9164-B4E6C7EE4D96}" dt="2025-05-07T08:28:40.082" v="13" actId="2711"/>
          <ac:spMkLst>
            <pc:docMk/>
            <pc:sldMk cId="4199311538" sldId="2076138003"/>
            <ac:spMk id="2" creationId="{BD2D854D-93EE-EADE-22C6-9E8417A1E3D9}"/>
          </ac:spMkLst>
        </pc:spChg>
      </pc:sldChg>
      <pc:sldChg chg="delSp modSp del mod modAnim modShow">
        <pc:chgData name="Carlotta Ellegast" userId="a835586a-d098-4706-ba07-6d2366fc1673" providerId="ADAL" clId="{94076EC1-BCA0-424E-9164-B4E6C7EE4D96}" dt="2025-05-08T12:50:00.305" v="1650" actId="47"/>
        <pc:sldMkLst>
          <pc:docMk/>
          <pc:sldMk cId="3508939927" sldId="2076138007"/>
        </pc:sldMkLst>
      </pc:sldChg>
      <pc:sldChg chg="addSp delSp modSp del mod modTransition modShow">
        <pc:chgData name="Carlotta Ellegast" userId="a835586a-d098-4706-ba07-6d2366fc1673" providerId="ADAL" clId="{94076EC1-BCA0-424E-9164-B4E6C7EE4D96}" dt="2025-05-08T12:50:17.580" v="1651" actId="47"/>
        <pc:sldMkLst>
          <pc:docMk/>
          <pc:sldMk cId="561686669" sldId="2076138008"/>
        </pc:sldMkLst>
      </pc:sldChg>
      <pc:sldChg chg="addSp delSp modSp mod modTransition">
        <pc:chgData name="Carlotta Ellegast" userId="a835586a-d098-4706-ba07-6d2366fc1673" providerId="ADAL" clId="{94076EC1-BCA0-424E-9164-B4E6C7EE4D96}" dt="2025-05-08T13:09:28.109" v="1676"/>
        <pc:sldMkLst>
          <pc:docMk/>
          <pc:sldMk cId="2160831059" sldId="2076138009"/>
        </pc:sldMkLst>
        <pc:spChg chg="add mod">
          <ac:chgData name="Carlotta Ellegast" userId="a835586a-d098-4706-ba07-6d2366fc1673" providerId="ADAL" clId="{94076EC1-BCA0-424E-9164-B4E6C7EE4D96}" dt="2025-05-08T07:50:25.307" v="1318"/>
          <ac:spMkLst>
            <pc:docMk/>
            <pc:sldMk cId="2160831059" sldId="2076138009"/>
            <ac:spMk id="4" creationId="{51FF56C6-30EE-97F1-E3F8-D44A298C00C3}"/>
          </ac:spMkLst>
        </pc:spChg>
        <pc:spChg chg="add mod">
          <ac:chgData name="Carlotta Ellegast" userId="a835586a-d098-4706-ba07-6d2366fc1673" providerId="ADAL" clId="{94076EC1-BCA0-424E-9164-B4E6C7EE4D96}" dt="2025-05-08T07:50:25.307" v="1318"/>
          <ac:spMkLst>
            <pc:docMk/>
            <pc:sldMk cId="2160831059" sldId="2076138009"/>
            <ac:spMk id="5" creationId="{D3A92C8F-8950-904B-135D-4E4C714C2C0A}"/>
          </ac:spMkLst>
        </pc:spChg>
        <pc:spChg chg="mod">
          <ac:chgData name="Carlotta Ellegast" userId="a835586a-d098-4706-ba07-6d2366fc1673" providerId="ADAL" clId="{94076EC1-BCA0-424E-9164-B4E6C7EE4D96}" dt="2025-05-07T08:48:37.059" v="37" actId="255"/>
          <ac:spMkLst>
            <pc:docMk/>
            <pc:sldMk cId="2160831059" sldId="2076138009"/>
            <ac:spMk id="6" creationId="{8BFEE381-12BA-A1C7-2A98-C4E51DB22D7D}"/>
          </ac:spMkLst>
        </pc:spChg>
        <pc:spChg chg="add mod">
          <ac:chgData name="Carlotta Ellegast" userId="a835586a-d098-4706-ba07-6d2366fc1673" providerId="ADAL" clId="{94076EC1-BCA0-424E-9164-B4E6C7EE4D96}" dt="2025-05-08T07:51:35.032" v="1347"/>
          <ac:spMkLst>
            <pc:docMk/>
            <pc:sldMk cId="2160831059" sldId="2076138009"/>
            <ac:spMk id="9" creationId="{408D4EA6-AEF4-BA91-C262-2A0A3DF52C22}"/>
          </ac:spMkLst>
        </pc:spChg>
        <pc:spChg chg="mod">
          <ac:chgData name="Carlotta Ellegast" userId="a835586a-d098-4706-ba07-6d2366fc1673" providerId="ADAL" clId="{94076EC1-BCA0-424E-9164-B4E6C7EE4D96}" dt="2025-05-07T08:48:37.059" v="37" actId="255"/>
          <ac:spMkLst>
            <pc:docMk/>
            <pc:sldMk cId="2160831059" sldId="2076138009"/>
            <ac:spMk id="10" creationId="{F0CA72A3-5FD5-36E6-6EA2-0614B6B20238}"/>
          </ac:spMkLst>
        </pc:spChg>
        <pc:spChg chg="add mod">
          <ac:chgData name="Carlotta Ellegast" userId="a835586a-d098-4706-ba07-6d2366fc1673" providerId="ADAL" clId="{94076EC1-BCA0-424E-9164-B4E6C7EE4D96}" dt="2025-05-08T07:51:35.032" v="1347"/>
          <ac:spMkLst>
            <pc:docMk/>
            <pc:sldMk cId="2160831059" sldId="2076138009"/>
            <ac:spMk id="11" creationId="{7F622DD6-3CDA-0B61-197E-6E316A5A3317}"/>
          </ac:spMkLst>
        </pc:spChg>
        <pc:spChg chg="mod">
          <ac:chgData name="Carlotta Ellegast" userId="a835586a-d098-4706-ba07-6d2366fc1673" providerId="ADAL" clId="{94076EC1-BCA0-424E-9164-B4E6C7EE4D96}" dt="2025-05-07T08:29:27.130" v="16" actId="2711"/>
          <ac:spMkLst>
            <pc:docMk/>
            <pc:sldMk cId="2160831059" sldId="2076138009"/>
            <ac:spMk id="18" creationId="{DE2CA246-8D90-3E74-0097-2BBA032DB095}"/>
          </ac:spMkLst>
        </pc:spChg>
        <pc:picChg chg="add mod">
          <ac:chgData name="Carlotta Ellegast" userId="a835586a-d098-4706-ba07-6d2366fc1673" providerId="ADAL" clId="{94076EC1-BCA0-424E-9164-B4E6C7EE4D96}" dt="2025-05-08T08:43:40.110" v="1601" actId="14861"/>
          <ac:picMkLst>
            <pc:docMk/>
            <pc:sldMk cId="2160831059" sldId="2076138009"/>
            <ac:picMk id="20" creationId="{7F1581A8-37C4-020F-0F4B-4619266C9C32}"/>
          </ac:picMkLst>
        </pc:picChg>
        <pc:picChg chg="add mod modCrop">
          <ac:chgData name="Carlotta Ellegast" userId="a835586a-d098-4706-ba07-6d2366fc1673" providerId="ADAL" clId="{94076EC1-BCA0-424E-9164-B4E6C7EE4D96}" dt="2025-05-08T08:43:19.692" v="1595" actId="339"/>
          <ac:picMkLst>
            <pc:docMk/>
            <pc:sldMk cId="2160831059" sldId="2076138009"/>
            <ac:picMk id="21" creationId="{C647D5B6-39BD-DEAC-E98A-4902FF4E1956}"/>
          </ac:picMkLst>
        </pc:picChg>
      </pc:sldChg>
      <pc:sldChg chg="addSp delSp modSp mod modTransition">
        <pc:chgData name="Carlotta Ellegast" userId="a835586a-d098-4706-ba07-6d2366fc1673" providerId="ADAL" clId="{94076EC1-BCA0-424E-9164-B4E6C7EE4D96}" dt="2025-05-08T13:09:30.366" v="1677"/>
        <pc:sldMkLst>
          <pc:docMk/>
          <pc:sldMk cId="2770890103" sldId="2076138010"/>
        </pc:sldMkLst>
        <pc:spChg chg="add mod">
          <ac:chgData name="Carlotta Ellegast" userId="a835586a-d098-4706-ba07-6d2366fc1673" providerId="ADAL" clId="{94076EC1-BCA0-424E-9164-B4E6C7EE4D96}" dt="2025-05-07T09:07:59.827" v="54"/>
          <ac:spMkLst>
            <pc:docMk/>
            <pc:sldMk cId="2770890103" sldId="2076138010"/>
            <ac:spMk id="2" creationId="{76CE0EAD-DAE1-561D-39A6-A410EDC4B410}"/>
          </ac:spMkLst>
        </pc:spChg>
        <pc:spChg chg="add mod">
          <ac:chgData name="Carlotta Ellegast" userId="a835586a-d098-4706-ba07-6d2366fc1673" providerId="ADAL" clId="{94076EC1-BCA0-424E-9164-B4E6C7EE4D96}" dt="2025-05-07T09:07:59.827" v="54"/>
          <ac:spMkLst>
            <pc:docMk/>
            <pc:sldMk cId="2770890103" sldId="2076138010"/>
            <ac:spMk id="3" creationId="{7CC41068-0D04-EFC6-BD7C-6928D54B4D62}"/>
          </ac:spMkLst>
        </pc:spChg>
        <pc:spChg chg="add mod">
          <ac:chgData name="Carlotta Ellegast" userId="a835586a-d098-4706-ba07-6d2366fc1673" providerId="ADAL" clId="{94076EC1-BCA0-424E-9164-B4E6C7EE4D96}" dt="2025-05-07T09:07:59.827" v="54"/>
          <ac:spMkLst>
            <pc:docMk/>
            <pc:sldMk cId="2770890103" sldId="2076138010"/>
            <ac:spMk id="5" creationId="{9155D6D1-F273-F4EC-DD74-85C7631F6DAF}"/>
          </ac:spMkLst>
        </pc:spChg>
        <pc:spChg chg="mod">
          <ac:chgData name="Carlotta Ellegast" userId="a835586a-d098-4706-ba07-6d2366fc1673" providerId="ADAL" clId="{94076EC1-BCA0-424E-9164-B4E6C7EE4D96}" dt="2025-05-07T08:48:57.308" v="39" actId="255"/>
          <ac:spMkLst>
            <pc:docMk/>
            <pc:sldMk cId="2770890103" sldId="2076138010"/>
            <ac:spMk id="6" creationId="{85B6A214-825F-49CE-BF1A-85B39790AD32}"/>
          </ac:spMkLst>
        </pc:spChg>
        <pc:spChg chg="add mod">
          <ac:chgData name="Carlotta Ellegast" userId="a835586a-d098-4706-ba07-6d2366fc1673" providerId="ADAL" clId="{94076EC1-BCA0-424E-9164-B4E6C7EE4D96}" dt="2025-05-08T07:51:31.203" v="1345"/>
          <ac:spMkLst>
            <pc:docMk/>
            <pc:sldMk cId="2770890103" sldId="2076138010"/>
            <ac:spMk id="8" creationId="{52EC8151-E53B-FA4B-AB91-FACEC0BECFA4}"/>
          </ac:spMkLst>
        </pc:spChg>
        <pc:spChg chg="add mod">
          <ac:chgData name="Carlotta Ellegast" userId="a835586a-d098-4706-ba07-6d2366fc1673" providerId="ADAL" clId="{94076EC1-BCA0-424E-9164-B4E6C7EE4D96}" dt="2025-05-07T09:07:59.827" v="54"/>
          <ac:spMkLst>
            <pc:docMk/>
            <pc:sldMk cId="2770890103" sldId="2076138010"/>
            <ac:spMk id="9" creationId="{52AB918C-FB4B-5AF1-D219-C74FE45B9E57}"/>
          </ac:spMkLst>
        </pc:spChg>
        <pc:spChg chg="add mod">
          <ac:chgData name="Carlotta Ellegast" userId="a835586a-d098-4706-ba07-6d2366fc1673" providerId="ADAL" clId="{94076EC1-BCA0-424E-9164-B4E6C7EE4D96}" dt="2025-05-08T07:51:31.203" v="1345"/>
          <ac:spMkLst>
            <pc:docMk/>
            <pc:sldMk cId="2770890103" sldId="2076138010"/>
            <ac:spMk id="10" creationId="{1E839108-8404-C13E-CE5F-75547666FE41}"/>
          </ac:spMkLst>
        </pc:spChg>
        <pc:spChg chg="mod">
          <ac:chgData name="Carlotta Ellegast" userId="a835586a-d098-4706-ba07-6d2366fc1673" providerId="ADAL" clId="{94076EC1-BCA0-424E-9164-B4E6C7EE4D96}" dt="2025-05-07T08:29:39.125" v="19" actId="2711"/>
          <ac:spMkLst>
            <pc:docMk/>
            <pc:sldMk cId="2770890103" sldId="2076138010"/>
            <ac:spMk id="12" creationId="{E0803ECB-DEBD-6725-42DC-4868E7D410D2}"/>
          </ac:spMkLst>
        </pc:spChg>
        <pc:picChg chg="add mod">
          <ac:chgData name="Carlotta Ellegast" userId="a835586a-d098-4706-ba07-6d2366fc1673" providerId="ADAL" clId="{94076EC1-BCA0-424E-9164-B4E6C7EE4D96}" dt="2025-05-08T08:43:33.111" v="1600" actId="14861"/>
          <ac:picMkLst>
            <pc:docMk/>
            <pc:sldMk cId="2770890103" sldId="2076138010"/>
            <ac:picMk id="13" creationId="{93FA5D06-A2A7-E52B-714D-CFD016346E4E}"/>
          </ac:picMkLst>
        </pc:picChg>
      </pc:sldChg>
      <pc:sldChg chg="addSp delSp modSp mod modTransition">
        <pc:chgData name="Carlotta Ellegast" userId="a835586a-d098-4706-ba07-6d2366fc1673" providerId="ADAL" clId="{94076EC1-BCA0-424E-9164-B4E6C7EE4D96}" dt="2025-05-08T13:09:32.738" v="1678"/>
        <pc:sldMkLst>
          <pc:docMk/>
          <pc:sldMk cId="1042309667" sldId="2076138011"/>
        </pc:sldMkLst>
        <pc:spChg chg="add mod">
          <ac:chgData name="Carlotta Ellegast" userId="a835586a-d098-4706-ba07-6d2366fc1673" providerId="ADAL" clId="{94076EC1-BCA0-424E-9164-B4E6C7EE4D96}" dt="2025-05-07T08:49:46.754" v="45"/>
          <ac:spMkLst>
            <pc:docMk/>
            <pc:sldMk cId="1042309667" sldId="2076138011"/>
            <ac:spMk id="2" creationId="{E2691B18-D1A3-AB20-7AF2-BFAC8D0FF3ED}"/>
          </ac:spMkLst>
        </pc:spChg>
        <pc:spChg chg="add mod">
          <ac:chgData name="Carlotta Ellegast" userId="a835586a-d098-4706-ba07-6d2366fc1673" providerId="ADAL" clId="{94076EC1-BCA0-424E-9164-B4E6C7EE4D96}" dt="2025-05-08T07:51:27.730" v="1343" actId="1035"/>
          <ac:spMkLst>
            <pc:docMk/>
            <pc:sldMk cId="1042309667" sldId="2076138011"/>
            <ac:spMk id="3" creationId="{FF1027E4-4550-7D64-042D-9574DBB6A15E}"/>
          </ac:spMkLst>
        </pc:spChg>
        <pc:spChg chg="add mod">
          <ac:chgData name="Carlotta Ellegast" userId="a835586a-d098-4706-ba07-6d2366fc1673" providerId="ADAL" clId="{94076EC1-BCA0-424E-9164-B4E6C7EE4D96}" dt="2025-05-08T07:51:27.730" v="1343" actId="1035"/>
          <ac:spMkLst>
            <pc:docMk/>
            <pc:sldMk cId="1042309667" sldId="2076138011"/>
            <ac:spMk id="4" creationId="{98EA0CC7-BE57-BBB1-4CD7-0C079F205EA6}"/>
          </ac:spMkLst>
        </pc:spChg>
        <pc:spChg chg="mod">
          <ac:chgData name="Carlotta Ellegast" userId="a835586a-d098-4706-ba07-6d2366fc1673" providerId="ADAL" clId="{94076EC1-BCA0-424E-9164-B4E6C7EE4D96}" dt="2025-05-07T09:07:38.281" v="50" actId="1076"/>
          <ac:spMkLst>
            <pc:docMk/>
            <pc:sldMk cId="1042309667" sldId="2076138011"/>
            <ac:spMk id="6" creationId="{56FC3C50-8489-E05C-56D1-36EE0A2B628C}"/>
          </ac:spMkLst>
        </pc:spChg>
        <pc:spChg chg="mod">
          <ac:chgData name="Carlotta Ellegast" userId="a835586a-d098-4706-ba07-6d2366fc1673" providerId="ADAL" clId="{94076EC1-BCA0-424E-9164-B4E6C7EE4D96}" dt="2025-05-07T08:29:46.251" v="22" actId="2711"/>
          <ac:spMkLst>
            <pc:docMk/>
            <pc:sldMk cId="1042309667" sldId="2076138011"/>
            <ac:spMk id="7" creationId="{82A7DF52-4A8C-067B-85D5-4FFC2B11D670}"/>
          </ac:spMkLst>
        </pc:spChg>
        <pc:spChg chg="add mod">
          <ac:chgData name="Carlotta Ellegast" userId="a835586a-d098-4706-ba07-6d2366fc1673" providerId="ADAL" clId="{94076EC1-BCA0-424E-9164-B4E6C7EE4D96}" dt="2025-05-07T08:49:46.754" v="45"/>
          <ac:spMkLst>
            <pc:docMk/>
            <pc:sldMk cId="1042309667" sldId="2076138011"/>
            <ac:spMk id="8" creationId="{53B877E7-9406-206E-8372-702812D8325D}"/>
          </ac:spMkLst>
        </pc:spChg>
        <pc:spChg chg="mod">
          <ac:chgData name="Carlotta Ellegast" userId="a835586a-d098-4706-ba07-6d2366fc1673" providerId="ADAL" clId="{94076EC1-BCA0-424E-9164-B4E6C7EE4D96}" dt="2025-05-07T08:49:31.779" v="43" actId="255"/>
          <ac:spMkLst>
            <pc:docMk/>
            <pc:sldMk cId="1042309667" sldId="2076138011"/>
            <ac:spMk id="9" creationId="{4A366698-1E92-F4DA-7388-21BB29993A32}"/>
          </ac:spMkLst>
        </pc:spChg>
        <pc:spChg chg="add mod">
          <ac:chgData name="Carlotta Ellegast" userId="a835586a-d098-4706-ba07-6d2366fc1673" providerId="ADAL" clId="{94076EC1-BCA0-424E-9164-B4E6C7EE4D96}" dt="2025-05-07T09:07:51.148" v="52" actId="1076"/>
          <ac:spMkLst>
            <pc:docMk/>
            <pc:sldMk cId="1042309667" sldId="2076138011"/>
            <ac:spMk id="12" creationId="{41CF9B50-652B-13F7-B022-C56A0378737E}"/>
          </ac:spMkLst>
        </pc:spChg>
        <pc:spChg chg="add mod">
          <ac:chgData name="Carlotta Ellegast" userId="a835586a-d098-4706-ba07-6d2366fc1673" providerId="ADAL" clId="{94076EC1-BCA0-424E-9164-B4E6C7EE4D96}" dt="2025-05-07T09:07:51.148" v="52" actId="1076"/>
          <ac:spMkLst>
            <pc:docMk/>
            <pc:sldMk cId="1042309667" sldId="2076138011"/>
            <ac:spMk id="13" creationId="{0DEB6F0B-129A-73EC-75AE-089A42B3FC67}"/>
          </ac:spMkLst>
        </pc:spChg>
      </pc:sldChg>
      <pc:sldChg chg="add del mod modShow">
        <pc:chgData name="Carlotta Ellegast" userId="a835586a-d098-4706-ba07-6d2366fc1673" providerId="ADAL" clId="{94076EC1-BCA0-424E-9164-B4E6C7EE4D96}" dt="2025-05-08T12:49:53.928" v="1649" actId="47"/>
        <pc:sldMkLst>
          <pc:docMk/>
          <pc:sldMk cId="3246403830" sldId="2076138012"/>
        </pc:sldMkLst>
      </pc:sldChg>
      <pc:sldChg chg="addSp delSp modSp add del mod ord setBg delDesignElem modShow">
        <pc:chgData name="Carlotta Ellegast" userId="a835586a-d098-4706-ba07-6d2366fc1673" providerId="ADAL" clId="{94076EC1-BCA0-424E-9164-B4E6C7EE4D96}" dt="2025-05-08T12:49:50.077" v="1648" actId="47"/>
        <pc:sldMkLst>
          <pc:docMk/>
          <pc:sldMk cId="934056023" sldId="2076138013"/>
        </pc:sldMkLst>
      </pc:sldChg>
      <pc:sldChg chg="delSp add del mod setBg delDesignElem modShow">
        <pc:chgData name="Carlotta Ellegast" userId="a835586a-d098-4706-ba07-6d2366fc1673" providerId="ADAL" clId="{94076EC1-BCA0-424E-9164-B4E6C7EE4D96}" dt="2025-05-08T12:49:47.316" v="1647" actId="47"/>
        <pc:sldMkLst>
          <pc:docMk/>
          <pc:sldMk cId="1882406595" sldId="2076138014"/>
        </pc:sldMkLst>
      </pc:sldChg>
      <pc:sldChg chg="addSp delSp add del setBg delDesignElem">
        <pc:chgData name="Carlotta Ellegast" userId="a835586a-d098-4706-ba07-6d2366fc1673" providerId="ADAL" clId="{94076EC1-BCA0-424E-9164-B4E6C7EE4D96}" dt="2025-05-07T14:57:42.060" v="1029"/>
        <pc:sldMkLst>
          <pc:docMk/>
          <pc:sldMk cId="742744582" sldId="2076138015"/>
        </pc:sldMkLst>
      </pc:sldChg>
      <pc:sldChg chg="delSp add del mod setBg delDesignElem modShow">
        <pc:chgData name="Carlotta Ellegast" userId="a835586a-d098-4706-ba07-6d2366fc1673" providerId="ADAL" clId="{94076EC1-BCA0-424E-9164-B4E6C7EE4D96}" dt="2025-05-08T12:49:42.451" v="1646" actId="47"/>
        <pc:sldMkLst>
          <pc:docMk/>
          <pc:sldMk cId="4151378550" sldId="2076138015"/>
        </pc:sldMkLst>
      </pc:sldChg>
      <pc:sldChg chg="addSp delSp modSp add del mod setBg delDesignElem">
        <pc:chgData name="Carlotta Ellegast" userId="a835586a-d098-4706-ba07-6d2366fc1673" providerId="ADAL" clId="{94076EC1-BCA0-424E-9164-B4E6C7EE4D96}" dt="2025-05-07T15:07:06.374" v="1200" actId="47"/>
        <pc:sldMkLst>
          <pc:docMk/>
          <pc:sldMk cId="308596495" sldId="2076138016"/>
        </pc:sldMkLst>
      </pc:sldChg>
      <pc:sldChg chg="delSp modSp add mod modTransition setBg delDesignElem">
        <pc:chgData name="Carlotta Ellegast" userId="a835586a-d098-4706-ba07-6d2366fc1673" providerId="ADAL" clId="{94076EC1-BCA0-424E-9164-B4E6C7EE4D96}" dt="2025-05-08T13:10:26.102" v="1679" actId="14100"/>
        <pc:sldMkLst>
          <pc:docMk/>
          <pc:sldMk cId="4112465934" sldId="2076138016"/>
        </pc:sldMkLst>
        <pc:picChg chg="mod modCrop">
          <ac:chgData name="Carlotta Ellegast" userId="a835586a-d098-4706-ba07-6d2366fc1673" providerId="ADAL" clId="{94076EC1-BCA0-424E-9164-B4E6C7EE4D96}" dt="2025-05-08T13:10:26.102" v="1679" actId="14100"/>
          <ac:picMkLst>
            <pc:docMk/>
            <pc:sldMk cId="4112465934" sldId="2076138016"/>
            <ac:picMk id="5" creationId="{A71A93AC-79ED-E8F6-E921-883C26696D8C}"/>
          </ac:picMkLst>
        </pc:picChg>
      </pc:sldChg>
      <pc:sldChg chg="addSp delSp modSp add mod modTransition modShow">
        <pc:chgData name="Carlotta Ellegast" userId="a835586a-d098-4706-ba07-6d2366fc1673" providerId="ADAL" clId="{94076EC1-BCA0-424E-9164-B4E6C7EE4D96}" dt="2025-05-08T13:08:21.816" v="1661"/>
        <pc:sldMkLst>
          <pc:docMk/>
          <pc:sldMk cId="2158537246" sldId="2076138017"/>
        </pc:sldMkLst>
        <pc:picChg chg="add mod modCrop">
          <ac:chgData name="Carlotta Ellegast" userId="a835586a-d098-4706-ba07-6d2366fc1673" providerId="ADAL" clId="{94076EC1-BCA0-424E-9164-B4E6C7EE4D96}" dt="2025-05-08T08:44:11.714" v="1606" actId="339"/>
          <ac:picMkLst>
            <pc:docMk/>
            <pc:sldMk cId="2158537246" sldId="2076138017"/>
            <ac:picMk id="2" creationId="{1A43A943-D7D6-4323-291A-29968B834AFD}"/>
          </ac:picMkLst>
        </pc:picChg>
      </pc:sldChg>
      <pc:sldChg chg="addSp delSp modSp add mod modTransition">
        <pc:chgData name="Carlotta Ellegast" userId="a835586a-d098-4706-ba07-6d2366fc1673" providerId="ADAL" clId="{94076EC1-BCA0-424E-9164-B4E6C7EE4D96}" dt="2025-05-08T13:08:35.067" v="1665"/>
        <pc:sldMkLst>
          <pc:docMk/>
          <pc:sldMk cId="1999251568" sldId="2076138018"/>
        </pc:sldMkLst>
        <pc:picChg chg="add mod modCrop">
          <ac:chgData name="Carlotta Ellegast" userId="a835586a-d098-4706-ba07-6d2366fc1673" providerId="ADAL" clId="{94076EC1-BCA0-424E-9164-B4E6C7EE4D96}" dt="2025-05-08T08:44:03.997" v="1605" actId="339"/>
          <ac:picMkLst>
            <pc:docMk/>
            <pc:sldMk cId="1999251568" sldId="2076138018"/>
            <ac:picMk id="4" creationId="{3077D721-8FEF-B28C-C760-787BD778DF3C}"/>
          </ac:picMkLst>
        </pc:picChg>
      </pc:sldChg>
      <pc:sldChg chg="addSp delSp modSp add mod modTransition delAnim modAnim">
        <pc:chgData name="Carlotta Ellegast" userId="a835586a-d098-4706-ba07-6d2366fc1673" providerId="ADAL" clId="{94076EC1-BCA0-424E-9164-B4E6C7EE4D96}" dt="2025-05-08T13:08:18.737" v="1660"/>
        <pc:sldMkLst>
          <pc:docMk/>
          <pc:sldMk cId="2042607275" sldId="2076138019"/>
        </pc:sldMkLst>
        <pc:spChg chg="mod topLvl">
          <ac:chgData name="Carlotta Ellegast" userId="a835586a-d098-4706-ba07-6d2366fc1673" providerId="ADAL" clId="{94076EC1-BCA0-424E-9164-B4E6C7EE4D96}" dt="2025-05-08T08:10:57.326" v="1408" actId="165"/>
          <ac:spMkLst>
            <pc:docMk/>
            <pc:sldMk cId="2042607275" sldId="2076138019"/>
            <ac:spMk id="3" creationId="{297A771A-E72A-97E1-DEF9-EF7BBA9B1877}"/>
          </ac:spMkLst>
        </pc:spChg>
        <pc:spChg chg="mod topLvl">
          <ac:chgData name="Carlotta Ellegast" userId="a835586a-d098-4706-ba07-6d2366fc1673" providerId="ADAL" clId="{94076EC1-BCA0-424E-9164-B4E6C7EE4D96}" dt="2025-05-08T08:10:38.998" v="1405" actId="165"/>
          <ac:spMkLst>
            <pc:docMk/>
            <pc:sldMk cId="2042607275" sldId="2076138019"/>
            <ac:spMk id="10" creationId="{7765E5A9-542F-C7DC-9923-E7F5A81C52DA}"/>
          </ac:spMkLst>
        </pc:spChg>
        <pc:spChg chg="mod topLvl">
          <ac:chgData name="Carlotta Ellegast" userId="a835586a-d098-4706-ba07-6d2366fc1673" providerId="ADAL" clId="{94076EC1-BCA0-424E-9164-B4E6C7EE4D96}" dt="2025-05-08T08:10:20.269" v="1404" actId="164"/>
          <ac:spMkLst>
            <pc:docMk/>
            <pc:sldMk cId="2042607275" sldId="2076138019"/>
            <ac:spMk id="11" creationId="{B4ED25F6-CE22-90D1-AF48-2277E432671C}"/>
          </ac:spMkLst>
        </pc:spChg>
        <pc:spChg chg="add mod">
          <ac:chgData name="Carlotta Ellegast" userId="a835586a-d098-4706-ba07-6d2366fc1673" providerId="ADAL" clId="{94076EC1-BCA0-424E-9164-B4E6C7EE4D96}" dt="2025-05-08T08:40:27.776" v="1576"/>
          <ac:spMkLst>
            <pc:docMk/>
            <pc:sldMk cId="2042607275" sldId="2076138019"/>
            <ac:spMk id="20" creationId="{4DB793F6-394B-C731-EDC2-27E9167E6B2E}"/>
          </ac:spMkLst>
        </pc:spChg>
        <pc:spChg chg="add mod">
          <ac:chgData name="Carlotta Ellegast" userId="a835586a-d098-4706-ba07-6d2366fc1673" providerId="ADAL" clId="{94076EC1-BCA0-424E-9164-B4E6C7EE4D96}" dt="2025-05-08T08:40:27.776" v="1576"/>
          <ac:spMkLst>
            <pc:docMk/>
            <pc:sldMk cId="2042607275" sldId="2076138019"/>
            <ac:spMk id="21" creationId="{E80EB54C-C356-9D60-3B3D-00D1BF412C67}"/>
          </ac:spMkLst>
        </pc:spChg>
        <pc:graphicFrameChg chg="add mod modGraphic">
          <ac:chgData name="Carlotta Ellegast" userId="a835586a-d098-4706-ba07-6d2366fc1673" providerId="ADAL" clId="{94076EC1-BCA0-424E-9164-B4E6C7EE4D96}" dt="2025-05-08T08:12:22.432" v="1423" actId="554"/>
          <ac:graphicFrameMkLst>
            <pc:docMk/>
            <pc:sldMk cId="2042607275" sldId="2076138019"/>
            <ac:graphicFrameMk id="12" creationId="{F4D9235F-83B7-4FCA-E7EB-6DE6B85749F8}"/>
          </ac:graphicFrameMkLst>
        </pc:graphicFrameChg>
        <pc:graphicFrameChg chg="mod topLvl">
          <ac:chgData name="Carlotta Ellegast" userId="a835586a-d098-4706-ba07-6d2366fc1673" providerId="ADAL" clId="{94076EC1-BCA0-424E-9164-B4E6C7EE4D96}" dt="2025-05-08T08:12:22.432" v="1423" actId="554"/>
          <ac:graphicFrameMkLst>
            <pc:docMk/>
            <pc:sldMk cId="2042607275" sldId="2076138019"/>
            <ac:graphicFrameMk id="13" creationId="{5F62DB29-9F2B-85D1-2481-E265354D4C91}"/>
          </ac:graphicFrameMkLst>
        </pc:graphicFrameChg>
        <pc:graphicFrameChg chg="mod topLvl">
          <ac:chgData name="Carlotta Ellegast" userId="a835586a-d098-4706-ba07-6d2366fc1673" providerId="ADAL" clId="{94076EC1-BCA0-424E-9164-B4E6C7EE4D96}" dt="2025-05-08T08:12:22.432" v="1423" actId="554"/>
          <ac:graphicFrameMkLst>
            <pc:docMk/>
            <pc:sldMk cId="2042607275" sldId="2076138019"/>
            <ac:graphicFrameMk id="15" creationId="{45C5DB22-592E-60B6-AA3B-F3BDAEED3FCF}"/>
          </ac:graphicFrameMkLst>
        </pc:graphicFrameChg>
      </pc:sldChg>
      <pc:sldChg chg="add del">
        <pc:chgData name="Carlotta Ellegast" userId="a835586a-d098-4706-ba07-6d2366fc1673" providerId="ADAL" clId="{94076EC1-BCA0-424E-9164-B4E6C7EE4D96}" dt="2025-05-08T07:56:26.073" v="1352" actId="47"/>
        <pc:sldMkLst>
          <pc:docMk/>
          <pc:sldMk cId="2789634069" sldId="2076138019"/>
        </pc:sldMkLst>
      </pc:sldChg>
      <pc:sldChg chg="addSp modSp add mod modShow">
        <pc:chgData name="Carlotta Ellegast" userId="a835586a-d098-4706-ba07-6d2366fc1673" providerId="ADAL" clId="{94076EC1-BCA0-424E-9164-B4E6C7EE4D96}" dt="2025-05-08T07:59:49.725" v="1390" actId="729"/>
        <pc:sldMkLst>
          <pc:docMk/>
          <pc:sldMk cId="4189130576" sldId="2076138020"/>
        </pc:sldMkLst>
        <pc:spChg chg="add mod">
          <ac:chgData name="Carlotta Ellegast" userId="a835586a-d098-4706-ba07-6d2366fc1673" providerId="ADAL" clId="{94076EC1-BCA0-424E-9164-B4E6C7EE4D96}" dt="2025-05-08T07:59:46.165" v="1389" actId="20577"/>
          <ac:spMkLst>
            <pc:docMk/>
            <pc:sldMk cId="4189130576" sldId="2076138020"/>
            <ac:spMk id="2" creationId="{F99BC628-D695-239E-ED37-E448DBFD657D}"/>
          </ac:spMkLst>
        </pc:spChg>
      </pc:sldChg>
      <pc:sldChg chg="add modTransition">
        <pc:chgData name="Carlotta Ellegast" userId="a835586a-d098-4706-ba07-6d2366fc1673" providerId="ADAL" clId="{94076EC1-BCA0-424E-9164-B4E6C7EE4D96}" dt="2025-05-08T13:08:27.903" v="1662"/>
        <pc:sldMkLst>
          <pc:docMk/>
          <pc:sldMk cId="1762794318" sldId="2076138021"/>
        </pc:sldMkLst>
      </pc:sldChg>
      <pc:sldChg chg="addSp delSp modSp add del mod modShow">
        <pc:chgData name="Carlotta Ellegast" userId="a835586a-d098-4706-ba07-6d2366fc1673" providerId="ADAL" clId="{94076EC1-BCA0-424E-9164-B4E6C7EE4D96}" dt="2025-05-08T12:49:47.316" v="1647" actId="47"/>
        <pc:sldMkLst>
          <pc:docMk/>
          <pc:sldMk cId="442463257" sldId="2076138022"/>
        </pc:sldMkLst>
      </pc:sldChg>
      <pc:sldChg chg="addSp delSp modSp add mod modTransition">
        <pc:chgData name="Carlotta Ellegast" userId="a835586a-d098-4706-ba07-6d2366fc1673" providerId="ADAL" clId="{94076EC1-BCA0-424E-9164-B4E6C7EE4D96}" dt="2025-05-08T13:08:37.722" v="1666"/>
        <pc:sldMkLst>
          <pc:docMk/>
          <pc:sldMk cId="2770595615" sldId="2076138023"/>
        </pc:sldMkLst>
        <pc:spChg chg="add mod">
          <ac:chgData name="Carlotta Ellegast" userId="a835586a-d098-4706-ba07-6d2366fc1673" providerId="ADAL" clId="{94076EC1-BCA0-424E-9164-B4E6C7EE4D96}" dt="2025-05-08T08:20:51.164" v="1469"/>
          <ac:spMkLst>
            <pc:docMk/>
            <pc:sldMk cId="2770595615" sldId="2076138023"/>
            <ac:spMk id="2" creationId="{253F4A01-BE95-BCFC-AFF8-45EC3AEC0A44}"/>
          </ac:spMkLst>
        </pc:spChg>
        <pc:picChg chg="mod modCrop">
          <ac:chgData name="Carlotta Ellegast" userId="a835586a-d098-4706-ba07-6d2366fc1673" providerId="ADAL" clId="{94076EC1-BCA0-424E-9164-B4E6C7EE4D96}" dt="2025-05-08T08:31:01.835" v="1520" actId="732"/>
          <ac:picMkLst>
            <pc:docMk/>
            <pc:sldMk cId="2770595615" sldId="2076138023"/>
            <ac:picMk id="4" creationId="{0DAF2001-20D1-836B-7A84-FC963A18F172}"/>
          </ac:picMkLst>
        </pc:picChg>
      </pc:sldChg>
      <pc:sldChg chg="add modTransition">
        <pc:chgData name="Carlotta Ellegast" userId="a835586a-d098-4706-ba07-6d2366fc1673" providerId="ADAL" clId="{94076EC1-BCA0-424E-9164-B4E6C7EE4D96}" dt="2025-05-08T13:08:49.400" v="1670"/>
        <pc:sldMkLst>
          <pc:docMk/>
          <pc:sldMk cId="993019612" sldId="2076138024"/>
        </pc:sldMkLst>
      </pc:sldChg>
      <pc:sldChg chg="addSp delSp modSp add del mod modTransition modShow">
        <pc:chgData name="Carlotta Ellegast" userId="a835586a-d098-4706-ba07-6d2366fc1673" providerId="ADAL" clId="{94076EC1-BCA0-424E-9164-B4E6C7EE4D96}" dt="2025-05-08T12:50:17.580" v="1651" actId="47"/>
        <pc:sldMkLst>
          <pc:docMk/>
          <pc:sldMk cId="2446279796" sldId="2076138025"/>
        </pc:sldMkLst>
      </pc:sldChg>
      <pc:sldChg chg="add">
        <pc:chgData name="Carlotta Ellegast" userId="a835586a-d098-4706-ba07-6d2366fc1673" providerId="ADAL" clId="{94076EC1-BCA0-424E-9164-B4E6C7EE4D96}" dt="2025-05-08T12:49:37.343" v="1645"/>
        <pc:sldMkLst>
          <pc:docMk/>
          <pc:sldMk cId="2476082436" sldId="2076138026"/>
        </pc:sldMkLst>
      </pc:sldChg>
      <pc:sldChg chg="add modTransition">
        <pc:chgData name="Carlotta Ellegast" userId="a835586a-d098-4706-ba07-6d2366fc1673" providerId="ADAL" clId="{94076EC1-BCA0-424E-9164-B4E6C7EE4D96}" dt="2025-05-08T13:09:12.454" v="1673"/>
        <pc:sldMkLst>
          <pc:docMk/>
          <pc:sldMk cId="1770146256" sldId="2076138027"/>
        </pc:sldMkLst>
      </pc:sldChg>
      <pc:sldChg chg="add modTransition">
        <pc:chgData name="Carlotta Ellegast" userId="a835586a-d098-4706-ba07-6d2366fc1673" providerId="ADAL" clId="{94076EC1-BCA0-424E-9164-B4E6C7EE4D96}" dt="2025-05-08T13:09:14.674" v="1674"/>
        <pc:sldMkLst>
          <pc:docMk/>
          <pc:sldMk cId="1829618401" sldId="2076138028"/>
        </pc:sldMkLst>
      </pc:sldChg>
      <pc:sldChg chg="add modTransition">
        <pc:chgData name="Carlotta Ellegast" userId="a835586a-d098-4706-ba07-6d2366fc1673" providerId="ADAL" clId="{94076EC1-BCA0-424E-9164-B4E6C7EE4D96}" dt="2025-05-08T13:09:17.115" v="1675"/>
        <pc:sldMkLst>
          <pc:docMk/>
          <pc:sldMk cId="1743443691" sldId="2076138029"/>
        </pc:sldMkLst>
      </pc:sldChg>
      <pc:sldMasterChg chg="addSp delSp modSp mod delSldLayout modSldLayout">
        <pc:chgData name="Carlotta Ellegast" userId="a835586a-d098-4706-ba07-6d2366fc1673" providerId="ADAL" clId="{94076EC1-BCA0-424E-9164-B4E6C7EE4D96}" dt="2025-05-08T12:49:53.928" v="1649" actId="47"/>
        <pc:sldMasterMkLst>
          <pc:docMk/>
          <pc:sldMasterMk cId="3755234653" sldId="2147483670"/>
        </pc:sldMasterMkLst>
        <pc:picChg chg="add mod">
          <ac:chgData name="Carlotta Ellegast" userId="a835586a-d098-4706-ba07-6d2366fc1673" providerId="ADAL" clId="{94076EC1-BCA0-424E-9164-B4E6C7EE4D96}" dt="2025-05-07T08:23:43.705" v="2"/>
          <ac:picMkLst>
            <pc:docMk/>
            <pc:sldMasterMk cId="3755234653" sldId="2147483670"/>
            <ac:picMk id="5" creationId="{4712884C-3506-1F3A-FA64-3285F91223E4}"/>
          </ac:picMkLst>
        </pc:picChg>
        <pc:sldLayoutChg chg="delSp mod">
          <pc:chgData name="Carlotta Ellegast" userId="a835586a-d098-4706-ba07-6d2366fc1673" providerId="ADAL" clId="{94076EC1-BCA0-424E-9164-B4E6C7EE4D96}" dt="2025-05-07T15:09:09.092" v="1222" actId="478"/>
          <pc:sldLayoutMkLst>
            <pc:docMk/>
            <pc:sldMasterMk cId="3755234653" sldId="2147483670"/>
            <pc:sldLayoutMk cId="4063740556" sldId="2147483676"/>
          </pc:sldLayoutMkLst>
        </pc:sldLayoutChg>
        <pc:sldLayoutChg chg="addSp delSp modSp del mod">
          <pc:chgData name="Carlotta Ellegast" userId="a835586a-d098-4706-ba07-6d2366fc1673" providerId="ADAL" clId="{94076EC1-BCA0-424E-9164-B4E6C7EE4D96}" dt="2025-05-08T12:49:53.928" v="1649" actId="47"/>
          <pc:sldLayoutMkLst>
            <pc:docMk/>
            <pc:sldMasterMk cId="3755234653" sldId="2147483670"/>
            <pc:sldLayoutMk cId="310582933" sldId="2147483769"/>
          </pc:sldLayoutMkLst>
        </pc:sldLayoutChg>
      </pc:sldMasterChg>
      <pc:sldMasterChg chg="addSp delSp modSp mod">
        <pc:chgData name="Carlotta Ellegast" userId="a835586a-d098-4706-ba07-6d2366fc1673" providerId="ADAL" clId="{94076EC1-BCA0-424E-9164-B4E6C7EE4D96}" dt="2025-05-07T08:27:34.158" v="8"/>
        <pc:sldMasterMkLst>
          <pc:docMk/>
          <pc:sldMasterMk cId="4217721994" sldId="2147483683"/>
        </pc:sldMasterMkLst>
        <pc:spChg chg="add mod">
          <ac:chgData name="Carlotta Ellegast" userId="a835586a-d098-4706-ba07-6d2366fc1673" providerId="ADAL" clId="{94076EC1-BCA0-424E-9164-B4E6C7EE4D96}" dt="2025-05-07T08:27:34.158" v="8"/>
          <ac:spMkLst>
            <pc:docMk/>
            <pc:sldMasterMk cId="4217721994" sldId="2147483683"/>
            <ac:spMk id="4" creationId="{C5989DEC-89A2-D01B-54E9-05A604597156}"/>
          </ac:spMkLst>
        </pc:sp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85322935168646E-2"/>
          <c:y val="7.2330914191304649E-2"/>
          <c:w val="0.88622935412966275"/>
          <c:h val="0.816016456447935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Software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2025F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8.7431302942793501</c:v>
                </c:pt>
                <c:pt idx="1">
                  <c:v>9.8061756471769961</c:v>
                </c:pt>
                <c:pt idx="2">
                  <c:v>11.826874719680754</c:v>
                </c:pt>
                <c:pt idx="3">
                  <c:v>14.255081754864394</c:v>
                </c:pt>
                <c:pt idx="4">
                  <c:v>17.859824917436505</c:v>
                </c:pt>
                <c:pt idx="5">
                  <c:v>22.204596885435173</c:v>
                </c:pt>
                <c:pt idx="6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4-4367-90B9-25F8A0E73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Service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2025F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3.9125427684492986</c:v>
                </c:pt>
                <c:pt idx="1">
                  <c:v>3.9729245393982997</c:v>
                </c:pt>
                <c:pt idx="2">
                  <c:v>4.4781128423598995</c:v>
                </c:pt>
                <c:pt idx="3">
                  <c:v>5.332864368220525</c:v>
                </c:pt>
                <c:pt idx="4">
                  <c:v>6.0450508149607565</c:v>
                </c:pt>
                <c:pt idx="5">
                  <c:v>6.9298057573888601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4-4367-90B9-25F8A0E733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2025F</c:v>
                </c:pt>
              </c:strCache>
            </c:strRef>
          </c:cat>
          <c:val>
            <c:numRef>
              <c:f>Sheet1!$D$2:$D$8</c:f>
              <c:numCache>
                <c:formatCode>0.0</c:formatCode>
                <c:ptCount val="7"/>
                <c:pt idx="0">
                  <c:v>12.655673062728649</c:v>
                </c:pt>
                <c:pt idx="1">
                  <c:v>13.779100186575295</c:v>
                </c:pt>
                <c:pt idx="2">
                  <c:v>16.304987562040655</c:v>
                </c:pt>
                <c:pt idx="3">
                  <c:v>19.7</c:v>
                </c:pt>
                <c:pt idx="4">
                  <c:v>23</c:v>
                </c:pt>
                <c:pt idx="5">
                  <c:v>26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54-4367-90B9-25F8A0E73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1871663"/>
        <c:axId val="805272975"/>
      </c:barChart>
      <c:catAx>
        <c:axId val="771871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05272975"/>
        <c:crosses val="autoZero"/>
        <c:auto val="1"/>
        <c:lblAlgn val="ctr"/>
        <c:lblOffset val="100"/>
        <c:noMultiLvlLbl val="0"/>
      </c:catAx>
      <c:valAx>
        <c:axId val="805272975"/>
        <c:scaling>
          <c:orientation val="minMax"/>
          <c:max val="40"/>
        </c:scaling>
        <c:delete val="1"/>
        <c:axPos val="l"/>
        <c:numFmt formatCode="0.0" sourceLinked="1"/>
        <c:majorTickMark val="out"/>
        <c:minorTickMark val="none"/>
        <c:tickLblPos val="nextTo"/>
        <c:crossAx val="77187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C7E9F-C44A-4A36-B00C-D8064A7593C2}" type="datetimeFigureOut">
              <a:rPr lang="en-NL" smtClean="0"/>
              <a:t>05/30/2025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F67CD-E4F4-4CBA-A252-A261D2AE419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485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3502C-616B-4529-A6CB-7CD0C3FA9BF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423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62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895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6124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6697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6215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561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598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2728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0062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289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0249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55E50-9DE5-42FE-BB81-273A24AE5DA9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19290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5468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2854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7506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6798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8159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3969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3B155-A5EC-C43B-88F4-C5977241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68415-A809-BF60-E226-312E6FA3D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09659-DFF1-572C-B98A-F49423F5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effectively </a:t>
            </a:r>
            <a:r>
              <a:rPr lang="en-GB" sz="12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prevent maverick buying </a:t>
            </a: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by strengthening compliance and transparency throughout the P2P process?</a:t>
            </a:r>
            <a:endParaRPr lang="en-NL" sz="12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</a:t>
            </a:r>
            <a:r>
              <a:rPr lang="en-GB" sz="1100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reduce</a:t>
            </a:r>
            <a:r>
              <a:rPr lang="en-GB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the processing time</a:t>
            </a: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of (non-PO) cost invoices?</a:t>
            </a:r>
            <a:endParaRPr lang="en-NL" b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strengthen our purchasing procedures in a sustainable way to drive long-term efficiency?</a:t>
            </a:r>
          </a:p>
          <a:p>
            <a:pPr marL="228600" indent="-228600">
              <a:buFont typeface="+mj-lt"/>
              <a:buAutoNum type="arabicPeriod"/>
            </a:pP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C9329-CA10-E0AB-C59D-889CB2143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10128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59AB-AC3E-01DB-D415-E52489834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6EDCAB-380B-2EFE-8013-AD7F506BB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D1AEC-A056-38B6-88FA-88EBC7A68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effectively </a:t>
            </a:r>
            <a:r>
              <a:rPr lang="en-GB" sz="12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prevent maverick buying </a:t>
            </a: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by strengthening compliance and transparency throughout the P2P process?</a:t>
            </a:r>
            <a:endParaRPr lang="en-NL" sz="12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</a:t>
            </a:r>
            <a:r>
              <a:rPr lang="en-GB" sz="1100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reduce</a:t>
            </a:r>
            <a:r>
              <a:rPr lang="en-GB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the processing time</a:t>
            </a: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of (non-PO) cost invoices?</a:t>
            </a:r>
            <a:endParaRPr lang="en-NL" b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strengthen our purchasing procedures in a sustainable way to drive long-term efficiency?</a:t>
            </a:r>
          </a:p>
          <a:p>
            <a:pPr marL="228600" indent="-228600">
              <a:buFont typeface="+mj-lt"/>
              <a:buAutoNum type="arabicPeriod"/>
            </a:pP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CF235-0ADF-88B6-8E12-9C39D4F0F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5034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96D16-43B3-F99A-7A9B-F706E5A2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9DA61-7458-4FD4-7609-335AB5976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D2565D-5781-4DCD-955A-C49D8C282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effectively </a:t>
            </a:r>
            <a:r>
              <a:rPr lang="en-GB" sz="12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prevent maverick buying </a:t>
            </a: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by strengthening compliance and transparency throughout the P2P process?</a:t>
            </a:r>
            <a:endParaRPr lang="en-NL" sz="12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</a:t>
            </a:r>
            <a:r>
              <a:rPr lang="en-GB" sz="1100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reduce</a:t>
            </a:r>
            <a:r>
              <a:rPr lang="en-GB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the processing time</a:t>
            </a: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of (non-PO) cost invoices?</a:t>
            </a:r>
            <a:endParaRPr lang="en-NL" b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strengthen our purchasing procedures in a sustainable way to drive long-term efficiency?</a:t>
            </a:r>
          </a:p>
          <a:p>
            <a:pPr marL="228600" indent="-228600">
              <a:buFont typeface="+mj-lt"/>
              <a:buAutoNum type="arabicPeriod"/>
            </a:pP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476E1-3C47-B654-7AEA-78B4E143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37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56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3502C-616B-4529-A6CB-7CD0C3FA9BF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261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3502C-616B-4529-A6CB-7CD0C3FA9BF9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417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C4DC3-D713-424F-86FF-BC6090ACF1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4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3502C-616B-4529-A6CB-7CD0C3FA9BF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4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3502C-616B-4529-A6CB-7CD0C3FA9BF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31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53C99-7332-11E8-FF9C-9D1B1FE0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946A8-72B1-EF31-6319-1B57A5AAB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ED060-77BF-B193-FE9F-25D025797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effectively </a:t>
            </a:r>
            <a:r>
              <a:rPr lang="en-GB" sz="12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prevent maverick buying </a:t>
            </a: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by strengthening compliance and transparency throughout the P2P process?</a:t>
            </a:r>
            <a:endParaRPr lang="en-NL" sz="12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</a:t>
            </a:r>
            <a:r>
              <a:rPr lang="en-GB" sz="1100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reduce</a:t>
            </a:r>
            <a:r>
              <a:rPr lang="en-GB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the processing time</a:t>
            </a: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of (non-PO) cost invoices?</a:t>
            </a:r>
            <a:endParaRPr lang="en-NL" b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strengthen our purchasing procedures in a sustainable way to drive long-term efficiency?</a:t>
            </a:r>
          </a:p>
          <a:p>
            <a:pPr marL="228600" indent="-228600">
              <a:buFont typeface="+mj-lt"/>
              <a:buAutoNum type="arabicPeriod"/>
            </a:pP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EC2F-FB8D-289E-CCA5-85378E6BD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995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A4F1A-A3B6-0235-9A77-85AC1464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0F3CD-1C55-C069-C4B6-F28A5188AE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B5450-B3CF-4302-2E0F-BDBD8C169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effectively </a:t>
            </a:r>
            <a:r>
              <a:rPr lang="en-GB" sz="12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prevent maverick buying </a:t>
            </a:r>
            <a:r>
              <a:rPr lang="en-GB" sz="12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by strengthening compliance and transparency throughout the P2P process?</a:t>
            </a:r>
            <a:endParaRPr lang="en-NL" sz="12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</a:t>
            </a:r>
            <a:r>
              <a:rPr lang="en-GB" sz="1100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reduce</a:t>
            </a:r>
            <a:r>
              <a:rPr lang="en-GB" b="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the processing time</a:t>
            </a:r>
            <a:r>
              <a:rPr lang="en-GB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of (non-PO) cost invoices?</a:t>
            </a:r>
            <a:endParaRPr lang="en-NL" b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How can we strengthen our purchasing procedures in a sustainable way to drive long-term efficiency?</a:t>
            </a:r>
          </a:p>
          <a:p>
            <a:pPr marL="228600" indent="-228600">
              <a:buFont typeface="+mj-lt"/>
              <a:buAutoNum type="arabicPeriod"/>
            </a:pP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C3D7C-CCF6-6789-C30A-8394FE86D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2894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67CD-E4F4-4CBA-A252-A261D2AE4193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514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7">
            <a:extLst>
              <a:ext uri="{FF2B5EF4-FFF2-40B4-BE49-F238E27FC236}">
                <a16:creationId xmlns:a16="http://schemas.microsoft.com/office/drawing/2014/main" id="{B8FD6CA2-2FBE-F550-0A11-99A3DA9DF3F3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11012662" y="959136"/>
            <a:ext cx="4487040" cy="3887304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DADADA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Grafik 19">
            <a:extLst>
              <a:ext uri="{FF2B5EF4-FFF2-40B4-BE49-F238E27FC236}">
                <a16:creationId xmlns:a16="http://schemas.microsoft.com/office/drawing/2014/main" id="{14B31C85-6731-A3D6-B091-7156B86F12C3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-3011336" y="3726033"/>
            <a:ext cx="3726163" cy="3228126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EF7D00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3" name="Picture 2" descr="Onventis als Arbeitgeber: Gehalt, Karriere, Benefits">
            <a:extLst>
              <a:ext uri="{FF2B5EF4-FFF2-40B4-BE49-F238E27FC236}">
                <a16:creationId xmlns:a16="http://schemas.microsoft.com/office/drawing/2014/main" id="{29205A0B-079E-3435-1363-EFA55023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6" y="469586"/>
            <a:ext cx="3831799" cy="13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30424B1-D757-0F69-F78E-AD67B21F2A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0B94E27-F6E3-E8C3-70DF-314677E61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F129849-9B82-02E6-EA0E-021C6CD729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BF03BB-6021-8612-5F7D-7BECAB8A3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454" y="-2982459"/>
            <a:ext cx="3713100" cy="3713100"/>
          </a:xfrm>
          <a:prstGeom prst="rect">
            <a:avLst/>
          </a:prstGeom>
        </p:spPr>
      </p:pic>
      <p:sp>
        <p:nvSpPr>
          <p:cNvPr id="6" name="Grafik 4">
            <a:extLst>
              <a:ext uri="{FF2B5EF4-FFF2-40B4-BE49-F238E27FC236}">
                <a16:creationId xmlns:a16="http://schemas.microsoft.com/office/drawing/2014/main" id="{271EAD39-7E88-8566-9687-16DB6B1B91A3}"/>
              </a:ext>
            </a:extLst>
          </p:cNvPr>
          <p:cNvSpPr>
            <a:spLocks noChangeAspect="1"/>
          </p:cNvSpPr>
          <p:nvPr userDrawn="1"/>
        </p:nvSpPr>
        <p:spPr>
          <a:xfrm rot="900000">
            <a:off x="10767468" y="4336676"/>
            <a:ext cx="1908097" cy="1653061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noFill/>
          <a:ln w="32212" cap="flat">
            <a:solidFill>
              <a:srgbClr val="EF7D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3C70FA59-95D8-47DD-C355-2FC17C001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C67355-91FD-7912-CF0F-0320BBA3D27D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402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Landschaft, Blume, draußen, Wolke enthält.&#10;&#10;Automatisch generierte Beschreibung">
            <a:extLst>
              <a:ext uri="{FF2B5EF4-FFF2-40B4-BE49-F238E27FC236}">
                <a16:creationId xmlns:a16="http://schemas.microsoft.com/office/drawing/2014/main" id="{E9556AB1-E0EA-D45F-60EC-99B9E01FE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6"/>
            <a:ext cx="12192000" cy="685431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AC5DACEE-045F-C464-DF5F-106E3483FC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D0F166-8546-40D8-FE70-797E4A2AFA1B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29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usik, Person enthält.&#10;&#10;Automatisch generierte Beschreibung">
            <a:extLst>
              <a:ext uri="{FF2B5EF4-FFF2-40B4-BE49-F238E27FC236}">
                <a16:creationId xmlns:a16="http://schemas.microsoft.com/office/drawing/2014/main" id="{B350AC9A-C588-F658-711F-669466AE6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0571" y="0"/>
            <a:ext cx="11611429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FFCE1B85-3A95-B205-A4F0-6FA83478C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F77A30-F37C-6C1A-E260-A00C81E6D0DB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37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in Bild, das Person, Kleidung, Menschliches Gesicht, Fenster enthält.&#10;&#10;Automatisch generierte Beschreibung">
            <a:extLst>
              <a:ext uri="{FF2B5EF4-FFF2-40B4-BE49-F238E27FC236}">
                <a16:creationId xmlns:a16="http://schemas.microsoft.com/office/drawing/2014/main" id="{87BC9117-83D4-6385-07F9-6DB3FF98682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65" y="-254416"/>
            <a:ext cx="10898235" cy="73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-254415"/>
            <a:ext cx="12192000" cy="7366831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6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79F3B6-DD59-240E-5FAF-011A7803A6CE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35D33F-C15D-6C15-7793-01D0258327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Person, Kleidung, draußen enthält.&#10;&#10;Automatisch generierte Beschreibung">
            <a:extLst>
              <a:ext uri="{FF2B5EF4-FFF2-40B4-BE49-F238E27FC236}">
                <a16:creationId xmlns:a16="http://schemas.microsoft.com/office/drawing/2014/main" id="{E9B8126A-2232-E9E9-A0D5-CC4733224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04" y="0"/>
            <a:ext cx="12247808" cy="68893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546" y="1024857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79877" y="2293158"/>
            <a:ext cx="5254101" cy="353998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9236113-B543-1546-04A4-6F0E0E6F79F2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C703E6-9725-4D18-E5FB-55C6D6B98C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17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8DA1F-DC8A-7C66-21B7-75EE607D64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/>
          <a:stretch/>
        </p:blipFill>
        <p:spPr bwMode="auto">
          <a:xfrm>
            <a:off x="2759381" y="0"/>
            <a:ext cx="9432619" cy="68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847" y="1082007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75546" y="2293160"/>
            <a:ext cx="5254101" cy="34828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E24F2BE-7E6D-9329-3093-584D24893C1F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0DE602-530F-D5B5-5DBE-AA2296F3F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astatur, Im Haus, Person, computer enthält.&#10;&#10;Automatisch generierte Beschreibung">
            <a:extLst>
              <a:ext uri="{FF2B5EF4-FFF2-40B4-BE49-F238E27FC236}">
                <a16:creationId xmlns:a16="http://schemas.microsoft.com/office/drawing/2014/main" id="{7966C629-0933-BDAE-3779-4009A2FDF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896" y="0"/>
            <a:ext cx="10297104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81361" y="-31392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6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052E89-A932-ABF1-79C3-AB32AE32BA38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A66FBF-F3E5-4D77-C1D8-84C6F8B824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6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Wasser, draußen, Person enthält.&#10;&#10;Automatisch generierte Beschreibung">
            <a:extLst>
              <a:ext uri="{FF2B5EF4-FFF2-40B4-BE49-F238E27FC236}">
                <a16:creationId xmlns:a16="http://schemas.microsoft.com/office/drawing/2014/main" id="{265136D0-0E61-7D30-EC0A-063EC4489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54" t="8557" r="37769" b="32970"/>
          <a:stretch/>
        </p:blipFill>
        <p:spPr>
          <a:xfrm>
            <a:off x="-1227222" y="-20240"/>
            <a:ext cx="13419222" cy="68893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6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56B068-0B6D-5B27-204F-344976AAE23B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75C2B1-9566-8A4A-CC8A-1DBDEF653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18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usik, Person enthält.&#10;&#10;Automatisch generierte Beschreibung">
            <a:extLst>
              <a:ext uri="{FF2B5EF4-FFF2-40B4-BE49-F238E27FC236}">
                <a16:creationId xmlns:a16="http://schemas.microsoft.com/office/drawing/2014/main" id="{688C60CA-1543-423A-0F08-25D4B0C44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0571" y="0"/>
            <a:ext cx="11611429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6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50C6AB-74E7-63FF-44FA-01E010DCB4B6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0869FD-5B65-4569-31C4-7A0D6365E3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5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ernstein, Nacht, draußen, Licht enthält.&#10;&#10;Automatisch generierte Beschreibung">
            <a:extLst>
              <a:ext uri="{FF2B5EF4-FFF2-40B4-BE49-F238E27FC236}">
                <a16:creationId xmlns:a16="http://schemas.microsoft.com/office/drawing/2014/main" id="{D16745ED-E957-11FC-BA95-321B15EAD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762" y="0"/>
            <a:ext cx="11806238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F333722-9D58-E8D4-0F80-2E4AA2AE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C282DE-41DB-115D-FD55-7E1DA2AA8FE5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5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831E11-3D29-4521-405F-ABA87FB5398B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tx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tx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EB6A18-4751-E262-F431-5B6CD2CD11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Landschaft, Blume, draußen, Wolke enthält.&#10;&#10;Automatisch generierte Beschreibung">
            <a:extLst>
              <a:ext uri="{FF2B5EF4-FFF2-40B4-BE49-F238E27FC236}">
                <a16:creationId xmlns:a16="http://schemas.microsoft.com/office/drawing/2014/main" id="{47462937-98F6-5B08-0085-A6AD82593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6"/>
            <a:ext cx="12192000" cy="685431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FF7D353-EE95-AA5A-73FB-58087347D20B}"/>
              </a:ext>
            </a:extLst>
          </p:cNvPr>
          <p:cNvSpPr>
            <a:spLocks/>
          </p:cNvSpPr>
          <p:nvPr userDrawn="1"/>
        </p:nvSpPr>
        <p:spPr>
          <a:xfrm>
            <a:off x="-162022" y="0"/>
            <a:ext cx="12192000" cy="6889392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5C6775-C8DA-53A4-CC93-53534D0FA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282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C8A2EE0-E3D9-6061-9F41-36CBB87D1AAE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41899" y="2293159"/>
            <a:ext cx="5254101" cy="356855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A4F53C-60FE-54D3-AE2A-00520B00D2D8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6E6940-AAD2-4F3C-378F-78B5C84120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44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ventis als Arbeitgeber: Gehalt, Karriere, Benefits">
            <a:extLst>
              <a:ext uri="{FF2B5EF4-FFF2-40B4-BE49-F238E27FC236}">
                <a16:creationId xmlns:a16="http://schemas.microsoft.com/office/drawing/2014/main" id="{29205A0B-079E-3435-1363-EFA55023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6" y="469586"/>
            <a:ext cx="3831799" cy="13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30424B1-D757-0F69-F78E-AD67B21F2A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0B94E27-F6E3-E8C3-70DF-314677E61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F129849-9B82-02E6-EA0E-021C6CD729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0C222EA8-84D9-9896-18C5-1D41C74B96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D9A02E-52E4-CAED-933B-80266DBA8A75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973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fik 7">
            <a:extLst>
              <a:ext uri="{FF2B5EF4-FFF2-40B4-BE49-F238E27FC236}">
                <a16:creationId xmlns:a16="http://schemas.microsoft.com/office/drawing/2014/main" id="{9B4851BE-B83B-7B87-01EE-D21F999CE59E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11012662" y="959136"/>
            <a:ext cx="4487040" cy="3887304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DADADA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Grafik 19">
            <a:extLst>
              <a:ext uri="{FF2B5EF4-FFF2-40B4-BE49-F238E27FC236}">
                <a16:creationId xmlns:a16="http://schemas.microsoft.com/office/drawing/2014/main" id="{A0A7F166-9A94-4578-5739-D90F24122FAE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-3011336" y="3726033"/>
            <a:ext cx="3726163" cy="3228126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EF7D00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C2D9CB-7FA4-EB39-BB9B-066BDBA39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454" y="-2982459"/>
            <a:ext cx="3713100" cy="3713100"/>
          </a:xfrm>
          <a:prstGeom prst="rect">
            <a:avLst/>
          </a:prstGeom>
        </p:spPr>
      </p:pic>
      <p:sp>
        <p:nvSpPr>
          <p:cNvPr id="4" name="Grafik 4">
            <a:extLst>
              <a:ext uri="{FF2B5EF4-FFF2-40B4-BE49-F238E27FC236}">
                <a16:creationId xmlns:a16="http://schemas.microsoft.com/office/drawing/2014/main" id="{B23EFA93-CD14-138E-A4C7-BE1A330F279F}"/>
              </a:ext>
            </a:extLst>
          </p:cNvPr>
          <p:cNvSpPr>
            <a:spLocks noChangeAspect="1"/>
          </p:cNvSpPr>
          <p:nvPr userDrawn="1"/>
        </p:nvSpPr>
        <p:spPr>
          <a:xfrm rot="900000">
            <a:off x="10767468" y="4336676"/>
            <a:ext cx="1908097" cy="1653061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noFill/>
          <a:ln w="32212" cap="flat">
            <a:solidFill>
              <a:srgbClr val="EF7D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383CD9A-63A5-6243-CD12-CFB6D33C5854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75545" y="2293158"/>
            <a:ext cx="5254101" cy="350951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736D6E1-47EF-2578-2F34-5780F6B36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846" y="1055327"/>
            <a:ext cx="5257800" cy="53734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/>
              <a:t>Titel 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795553A-8F00-15D4-3E11-073B272BF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EA983-16B7-BE23-A7E1-B98EC95B6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447632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Title </a:t>
            </a:r>
          </a:p>
        </p:txBody>
      </p:sp>
      <p:sp>
        <p:nvSpPr>
          <p:cNvPr id="4" name="Bildplatzhalter 73">
            <a:extLst>
              <a:ext uri="{FF2B5EF4-FFF2-40B4-BE49-F238E27FC236}">
                <a16:creationId xmlns:a16="http://schemas.microsoft.com/office/drawing/2014/main" id="{6FD15780-FD54-D530-F210-233FC46024F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8162" y="1327552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/>
          </a:p>
        </p:txBody>
      </p:sp>
      <p:sp>
        <p:nvSpPr>
          <p:cNvPr id="5" name="Bildplatzhalter 73">
            <a:extLst>
              <a:ext uri="{FF2B5EF4-FFF2-40B4-BE49-F238E27FC236}">
                <a16:creationId xmlns:a16="http://schemas.microsoft.com/office/drawing/2014/main" id="{3AF0E7A5-8952-4358-4EB1-9DAA55B5E60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963762" y="2293117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" name="Bildplatzhalter 73">
            <a:extLst>
              <a:ext uri="{FF2B5EF4-FFF2-40B4-BE49-F238E27FC236}">
                <a16:creationId xmlns:a16="http://schemas.microsoft.com/office/drawing/2014/main" id="{0D4FF3A5-0FD1-7EF7-6915-490E3A29F50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8162" y="3106282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/>
          </a:p>
        </p:txBody>
      </p:sp>
      <p:sp>
        <p:nvSpPr>
          <p:cNvPr id="7" name="Bildplatzhalter 73">
            <a:extLst>
              <a:ext uri="{FF2B5EF4-FFF2-40B4-BE49-F238E27FC236}">
                <a16:creationId xmlns:a16="http://schemas.microsoft.com/office/drawing/2014/main" id="{0410FCF5-FAE1-02D3-A5D1-7B334391437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963762" y="4071847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" name="Bildplatzhalter 73">
            <a:extLst>
              <a:ext uri="{FF2B5EF4-FFF2-40B4-BE49-F238E27FC236}">
                <a16:creationId xmlns:a16="http://schemas.microsoft.com/office/drawing/2014/main" id="{185A0CDF-D869-C693-11CC-74B0B651C16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581816" y="3182482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" name="Bildplatzhalter 73">
            <a:extLst>
              <a:ext uri="{FF2B5EF4-FFF2-40B4-BE49-F238E27FC236}">
                <a16:creationId xmlns:a16="http://schemas.microsoft.com/office/drawing/2014/main" id="{C27E6937-E2EB-1743-7BAC-5D81FAAD35E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555220" y="1403752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" name="Bildplatzhalter 73">
            <a:extLst>
              <a:ext uri="{FF2B5EF4-FFF2-40B4-BE49-F238E27FC236}">
                <a16:creationId xmlns:a16="http://schemas.microsoft.com/office/drawing/2014/main" id="{75B147FD-5986-3FC2-9D45-CAD0EDA0D8F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207416" y="2293117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1" name="Bildplatzhalter 73">
            <a:extLst>
              <a:ext uri="{FF2B5EF4-FFF2-40B4-BE49-F238E27FC236}">
                <a16:creationId xmlns:a16="http://schemas.microsoft.com/office/drawing/2014/main" id="{43E1BF89-680A-1624-BEC8-3A58EE3AABC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184646" y="4071847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" name="Bildplatzhalter 73">
            <a:extLst>
              <a:ext uri="{FF2B5EF4-FFF2-40B4-BE49-F238E27FC236}">
                <a16:creationId xmlns:a16="http://schemas.microsoft.com/office/drawing/2014/main" id="{8260FA79-7966-2B3C-3C23-DBD2138A98F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02700" y="3182482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3" name="Bildplatzhalter 73">
            <a:extLst>
              <a:ext uri="{FF2B5EF4-FFF2-40B4-BE49-F238E27FC236}">
                <a16:creationId xmlns:a16="http://schemas.microsoft.com/office/drawing/2014/main" id="{E1EB48E0-A755-C0CA-AC9D-82A72F7777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749508" y="1406678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4" name="Bildplatzhalter 73">
            <a:extLst>
              <a:ext uri="{FF2B5EF4-FFF2-40B4-BE49-F238E27FC236}">
                <a16:creationId xmlns:a16="http://schemas.microsoft.com/office/drawing/2014/main" id="{57029FBF-5D2F-D127-BE6D-38FB9B52697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815770" y="4958286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5" name="Bildplatzhalter 73">
            <a:extLst>
              <a:ext uri="{FF2B5EF4-FFF2-40B4-BE49-F238E27FC236}">
                <a16:creationId xmlns:a16="http://schemas.microsoft.com/office/drawing/2014/main" id="{1AB2764B-7FCB-3D92-B612-4FC8781D140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415970" y="4070384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6" name="Bildplatzhalter 73">
            <a:extLst>
              <a:ext uri="{FF2B5EF4-FFF2-40B4-BE49-F238E27FC236}">
                <a16:creationId xmlns:a16="http://schemas.microsoft.com/office/drawing/2014/main" id="{E15D8697-B4A0-FBBD-E6AB-75FC12B833E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401704" y="2293117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7" name="Bildplatzhalter 73">
            <a:extLst>
              <a:ext uri="{FF2B5EF4-FFF2-40B4-BE49-F238E27FC236}">
                <a16:creationId xmlns:a16="http://schemas.microsoft.com/office/drawing/2014/main" id="{871D9844-981D-E5E1-316D-5729F4D01D9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999056" y="3179556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8" name="Bildplatzhalter 73">
            <a:extLst>
              <a:ext uri="{FF2B5EF4-FFF2-40B4-BE49-F238E27FC236}">
                <a16:creationId xmlns:a16="http://schemas.microsoft.com/office/drawing/2014/main" id="{83EEE36C-3AE8-4C82-5B6A-DA8B2133976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999056" y="1406678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" name="Bildplatzhalter 73">
            <a:extLst>
              <a:ext uri="{FF2B5EF4-FFF2-40B4-BE49-F238E27FC236}">
                <a16:creationId xmlns:a16="http://schemas.microsoft.com/office/drawing/2014/main" id="{7AAF21DD-BD8B-A7B2-9084-6894944F9F6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374282" y="515850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0" name="Bildplatzhalter 73">
            <a:extLst>
              <a:ext uri="{FF2B5EF4-FFF2-40B4-BE49-F238E27FC236}">
                <a16:creationId xmlns:a16="http://schemas.microsoft.com/office/drawing/2014/main" id="{483E97ED-9673-8811-2FBC-9D839D33E9A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589362" y="4958286"/>
            <a:ext cx="1853131" cy="162633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pic>
        <p:nvPicPr>
          <p:cNvPr id="22" name="Grafik 2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134CD97-941F-A9C0-A326-1E1EFB8E6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10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E1E52-B5AA-0E19-3791-522A02FFC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142811-7930-D52F-E353-69DF8988250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65053"/>
            <a:ext cx="5181600" cy="488925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9455352-D72A-C666-9294-8B4D9CD0A2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1602" y="-8310"/>
            <a:ext cx="6210398" cy="6866310"/>
          </a:xfrm>
          <a:custGeom>
            <a:avLst/>
            <a:gdLst>
              <a:gd name="connsiteX0" fmla="*/ 0 w 6207891"/>
              <a:gd name="connsiteY0" fmla="*/ 3429000 h 6858000"/>
              <a:gd name="connsiteX1" fmla="*/ 1551973 w 6207891"/>
              <a:gd name="connsiteY1" fmla="*/ 2 h 6858000"/>
              <a:gd name="connsiteX2" fmla="*/ 4655918 w 6207891"/>
              <a:gd name="connsiteY2" fmla="*/ 2 h 6858000"/>
              <a:gd name="connsiteX3" fmla="*/ 6207891 w 6207891"/>
              <a:gd name="connsiteY3" fmla="*/ 3429000 h 6858000"/>
              <a:gd name="connsiteX4" fmla="*/ 4655918 w 6207891"/>
              <a:gd name="connsiteY4" fmla="*/ 6857998 h 6858000"/>
              <a:gd name="connsiteX5" fmla="*/ 1551973 w 6207891"/>
              <a:gd name="connsiteY5" fmla="*/ 6857998 h 6858000"/>
              <a:gd name="connsiteX6" fmla="*/ 0 w 6207891"/>
              <a:gd name="connsiteY6" fmla="*/ 3429000 h 6858000"/>
              <a:gd name="connsiteX0" fmla="*/ 0 w 6207891"/>
              <a:gd name="connsiteY0" fmla="*/ 3428998 h 6857996"/>
              <a:gd name="connsiteX1" fmla="*/ 1551973 w 6207891"/>
              <a:gd name="connsiteY1" fmla="*/ 0 h 6857996"/>
              <a:gd name="connsiteX2" fmla="*/ 6202086 w 6207891"/>
              <a:gd name="connsiteY2" fmla="*/ 8312 h 6857996"/>
              <a:gd name="connsiteX3" fmla="*/ 6207891 w 6207891"/>
              <a:gd name="connsiteY3" fmla="*/ 3428998 h 6857996"/>
              <a:gd name="connsiteX4" fmla="*/ 4655918 w 6207891"/>
              <a:gd name="connsiteY4" fmla="*/ 6857996 h 6857996"/>
              <a:gd name="connsiteX5" fmla="*/ 1551973 w 6207891"/>
              <a:gd name="connsiteY5" fmla="*/ 6857996 h 6857996"/>
              <a:gd name="connsiteX6" fmla="*/ 0 w 6207891"/>
              <a:gd name="connsiteY6" fmla="*/ 3428998 h 6857996"/>
              <a:gd name="connsiteX0" fmla="*/ 0 w 6210398"/>
              <a:gd name="connsiteY0" fmla="*/ 3428998 h 6866309"/>
              <a:gd name="connsiteX1" fmla="*/ 1551973 w 6210398"/>
              <a:gd name="connsiteY1" fmla="*/ 0 h 6866309"/>
              <a:gd name="connsiteX2" fmla="*/ 6202086 w 6210398"/>
              <a:gd name="connsiteY2" fmla="*/ 8312 h 6866309"/>
              <a:gd name="connsiteX3" fmla="*/ 6207891 w 6210398"/>
              <a:gd name="connsiteY3" fmla="*/ 3428998 h 6866309"/>
              <a:gd name="connsiteX4" fmla="*/ 6210398 w 6210398"/>
              <a:gd name="connsiteY4" fmla="*/ 6866309 h 6866309"/>
              <a:gd name="connsiteX5" fmla="*/ 1551973 w 6210398"/>
              <a:gd name="connsiteY5" fmla="*/ 6857996 h 6866309"/>
              <a:gd name="connsiteX6" fmla="*/ 0 w 6210398"/>
              <a:gd name="connsiteY6" fmla="*/ 3428998 h 6866309"/>
              <a:gd name="connsiteX0" fmla="*/ 0 w 6210398"/>
              <a:gd name="connsiteY0" fmla="*/ 3428999 h 6866310"/>
              <a:gd name="connsiteX1" fmla="*/ 1551973 w 6210398"/>
              <a:gd name="connsiteY1" fmla="*/ 1 h 6866310"/>
              <a:gd name="connsiteX2" fmla="*/ 6202086 w 6210398"/>
              <a:gd name="connsiteY2" fmla="*/ 0 h 6866310"/>
              <a:gd name="connsiteX3" fmla="*/ 6207891 w 6210398"/>
              <a:gd name="connsiteY3" fmla="*/ 3428999 h 6866310"/>
              <a:gd name="connsiteX4" fmla="*/ 6210398 w 6210398"/>
              <a:gd name="connsiteY4" fmla="*/ 6866310 h 6866310"/>
              <a:gd name="connsiteX5" fmla="*/ 1551973 w 6210398"/>
              <a:gd name="connsiteY5" fmla="*/ 6857997 h 6866310"/>
              <a:gd name="connsiteX6" fmla="*/ 0 w 6210398"/>
              <a:gd name="connsiteY6" fmla="*/ 3428999 h 686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0398" h="6866310">
                <a:moveTo>
                  <a:pt x="0" y="3428999"/>
                </a:moveTo>
                <a:lnTo>
                  <a:pt x="1551973" y="1"/>
                </a:lnTo>
                <a:lnTo>
                  <a:pt x="6202086" y="0"/>
                </a:lnTo>
                <a:lnTo>
                  <a:pt x="6207891" y="3428999"/>
                </a:lnTo>
                <a:cubicBezTo>
                  <a:pt x="6208727" y="4574769"/>
                  <a:pt x="6209562" y="5720540"/>
                  <a:pt x="6210398" y="6866310"/>
                </a:cubicBezTo>
                <a:lnTo>
                  <a:pt x="1551973" y="6857997"/>
                </a:lnTo>
                <a:lnTo>
                  <a:pt x="0" y="342899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                         </a:t>
            </a:r>
            <a:br>
              <a:rPr lang="de-DE"/>
            </a:br>
            <a:br>
              <a:rPr lang="de-DE"/>
            </a:br>
            <a:br>
              <a:rPr lang="de-DE"/>
            </a:br>
            <a:br>
              <a:rPr lang="de-DE"/>
            </a:br>
            <a:r>
              <a:rPr lang="de-DE"/>
              <a:t>                  Insert a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0A4D859-88DF-7FF7-E77A-C69E361FD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4AEDA0-4314-51A5-C7F4-A373FCDB0998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1000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D7CF4B-E117-3743-DA2C-7408DD1D88A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93622" y="1265053"/>
            <a:ext cx="5183188" cy="484949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59B204-95AB-67E5-0943-20DF67442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9826" y="365126"/>
            <a:ext cx="521539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Title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5C884FC6-2D04-111E-5AE2-230A6905DC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6210398" cy="6866310"/>
          </a:xfrm>
          <a:custGeom>
            <a:avLst/>
            <a:gdLst>
              <a:gd name="connsiteX0" fmla="*/ 0 w 6207891"/>
              <a:gd name="connsiteY0" fmla="*/ 3429000 h 6858000"/>
              <a:gd name="connsiteX1" fmla="*/ 1551973 w 6207891"/>
              <a:gd name="connsiteY1" fmla="*/ 2 h 6858000"/>
              <a:gd name="connsiteX2" fmla="*/ 4655918 w 6207891"/>
              <a:gd name="connsiteY2" fmla="*/ 2 h 6858000"/>
              <a:gd name="connsiteX3" fmla="*/ 6207891 w 6207891"/>
              <a:gd name="connsiteY3" fmla="*/ 3429000 h 6858000"/>
              <a:gd name="connsiteX4" fmla="*/ 4655918 w 6207891"/>
              <a:gd name="connsiteY4" fmla="*/ 6857998 h 6858000"/>
              <a:gd name="connsiteX5" fmla="*/ 1551973 w 6207891"/>
              <a:gd name="connsiteY5" fmla="*/ 6857998 h 6858000"/>
              <a:gd name="connsiteX6" fmla="*/ 0 w 6207891"/>
              <a:gd name="connsiteY6" fmla="*/ 3429000 h 6858000"/>
              <a:gd name="connsiteX0" fmla="*/ 0 w 6207891"/>
              <a:gd name="connsiteY0" fmla="*/ 3428998 h 6857996"/>
              <a:gd name="connsiteX1" fmla="*/ 1551973 w 6207891"/>
              <a:gd name="connsiteY1" fmla="*/ 0 h 6857996"/>
              <a:gd name="connsiteX2" fmla="*/ 6202086 w 6207891"/>
              <a:gd name="connsiteY2" fmla="*/ 8312 h 6857996"/>
              <a:gd name="connsiteX3" fmla="*/ 6207891 w 6207891"/>
              <a:gd name="connsiteY3" fmla="*/ 3428998 h 6857996"/>
              <a:gd name="connsiteX4" fmla="*/ 4655918 w 6207891"/>
              <a:gd name="connsiteY4" fmla="*/ 6857996 h 6857996"/>
              <a:gd name="connsiteX5" fmla="*/ 1551973 w 6207891"/>
              <a:gd name="connsiteY5" fmla="*/ 6857996 h 6857996"/>
              <a:gd name="connsiteX6" fmla="*/ 0 w 6207891"/>
              <a:gd name="connsiteY6" fmla="*/ 3428998 h 6857996"/>
              <a:gd name="connsiteX0" fmla="*/ 0 w 6210398"/>
              <a:gd name="connsiteY0" fmla="*/ 3428998 h 6866309"/>
              <a:gd name="connsiteX1" fmla="*/ 1551973 w 6210398"/>
              <a:gd name="connsiteY1" fmla="*/ 0 h 6866309"/>
              <a:gd name="connsiteX2" fmla="*/ 6202086 w 6210398"/>
              <a:gd name="connsiteY2" fmla="*/ 8312 h 6866309"/>
              <a:gd name="connsiteX3" fmla="*/ 6207891 w 6210398"/>
              <a:gd name="connsiteY3" fmla="*/ 3428998 h 6866309"/>
              <a:gd name="connsiteX4" fmla="*/ 6210398 w 6210398"/>
              <a:gd name="connsiteY4" fmla="*/ 6866309 h 6866309"/>
              <a:gd name="connsiteX5" fmla="*/ 1551973 w 6210398"/>
              <a:gd name="connsiteY5" fmla="*/ 6857996 h 6866309"/>
              <a:gd name="connsiteX6" fmla="*/ 0 w 6210398"/>
              <a:gd name="connsiteY6" fmla="*/ 3428998 h 6866309"/>
              <a:gd name="connsiteX0" fmla="*/ 0 w 6210398"/>
              <a:gd name="connsiteY0" fmla="*/ 3428999 h 6866310"/>
              <a:gd name="connsiteX1" fmla="*/ 1551973 w 6210398"/>
              <a:gd name="connsiteY1" fmla="*/ 1 h 6866310"/>
              <a:gd name="connsiteX2" fmla="*/ 6202086 w 6210398"/>
              <a:gd name="connsiteY2" fmla="*/ 0 h 6866310"/>
              <a:gd name="connsiteX3" fmla="*/ 6207891 w 6210398"/>
              <a:gd name="connsiteY3" fmla="*/ 3428999 h 6866310"/>
              <a:gd name="connsiteX4" fmla="*/ 6210398 w 6210398"/>
              <a:gd name="connsiteY4" fmla="*/ 6866310 h 6866310"/>
              <a:gd name="connsiteX5" fmla="*/ 1551973 w 6210398"/>
              <a:gd name="connsiteY5" fmla="*/ 6857997 h 6866310"/>
              <a:gd name="connsiteX6" fmla="*/ 0 w 6210398"/>
              <a:gd name="connsiteY6" fmla="*/ 3428999 h 686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0398" h="6866310">
                <a:moveTo>
                  <a:pt x="0" y="3428999"/>
                </a:moveTo>
                <a:lnTo>
                  <a:pt x="1551973" y="1"/>
                </a:lnTo>
                <a:lnTo>
                  <a:pt x="6202086" y="0"/>
                </a:lnTo>
                <a:lnTo>
                  <a:pt x="6207891" y="3428999"/>
                </a:lnTo>
                <a:cubicBezTo>
                  <a:pt x="6208727" y="4574769"/>
                  <a:pt x="6209562" y="5720540"/>
                  <a:pt x="6210398" y="6866310"/>
                </a:cubicBezTo>
                <a:lnTo>
                  <a:pt x="1551973" y="6857997"/>
                </a:lnTo>
                <a:lnTo>
                  <a:pt x="0" y="342899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FontTx/>
              <a:buNone/>
              <a:defRPr sz="2500"/>
            </a:lvl1pPr>
          </a:lstStyle>
          <a:p>
            <a:r>
              <a:rPr lang="de-DE"/>
              <a:t>                         </a:t>
            </a:r>
            <a:br>
              <a:rPr lang="de-DE"/>
            </a:br>
            <a:br>
              <a:rPr lang="de-DE"/>
            </a:br>
            <a:br>
              <a:rPr lang="de-DE"/>
            </a:br>
            <a:br>
              <a:rPr lang="de-DE"/>
            </a:br>
            <a:r>
              <a:rPr lang="de-DE"/>
              <a:t>          Insert a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256CCEC-01CF-9B97-5697-FBA72A020D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09E9C44-CEC6-47F6-041D-C9CAB35CFC99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8753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108C9-BAD2-DF8A-ABCD-B70498A9D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(light)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B6C4418-E563-BA7A-5765-74FEA8095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" name="Bildplatzhalter 4">
            <a:extLst>
              <a:ext uri="{FF2B5EF4-FFF2-40B4-BE49-F238E27FC236}">
                <a16:creationId xmlns:a16="http://schemas.microsoft.com/office/drawing/2014/main" id="{D1A2C855-1CD0-16CB-F6A4-8615D68190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309231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image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F66DC7-2C30-9920-4CE2-FECAAC57F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40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108C9-BAD2-DF8A-ABCD-B70498A9D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dark</a:t>
            </a:r>
            <a:r>
              <a:rPr lang="de-DE"/>
              <a:t>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132206-512D-836F-BD67-182DBD673B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04CDDA18-105B-7991-70B0-C437A9E8CE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309231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image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827D906-0A64-B99D-6F1D-7A1C366FB7C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Onventis </a:t>
            </a: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</a:t>
            </a:r>
            <a:r>
              <a:rPr kumimoji="0" lang="de-DE" sz="900" b="0" i="0" u="none" strike="noStrike" kern="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BME </a:t>
            </a:r>
            <a:r>
              <a:rPr kumimoji="0" lang="de-DE" sz="900" b="0" i="0" u="none" strike="noStrike" kern="0" cap="none" spc="0" normalizeH="0" baseline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eLösungstage</a:t>
            </a:r>
            <a:r>
              <a:rPr kumimoji="0" lang="de-DE" sz="900" b="0" i="0" u="none" strike="noStrike" kern="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2025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E856530-9E95-F158-EFDF-CB56FB9B68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51" y="64011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0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73">
            <a:extLst>
              <a:ext uri="{FF2B5EF4-FFF2-40B4-BE49-F238E27FC236}">
                <a16:creationId xmlns:a16="http://schemas.microsoft.com/office/drawing/2014/main" id="{523BA355-AA43-9479-26FE-5B6DD45490D6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9730788" y="5783040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" name="Bildplatzhalter 73">
            <a:extLst>
              <a:ext uri="{FF2B5EF4-FFF2-40B4-BE49-F238E27FC236}">
                <a16:creationId xmlns:a16="http://schemas.microsoft.com/office/drawing/2014/main" id="{D03F04EE-1562-6D85-6956-B974CFDAE49D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10759298" y="634611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" name="Bildplatzhalter 73">
            <a:extLst>
              <a:ext uri="{FF2B5EF4-FFF2-40B4-BE49-F238E27FC236}">
                <a16:creationId xmlns:a16="http://schemas.microsoft.com/office/drawing/2014/main" id="{A07830F8-280A-E6BD-A967-65320A88CA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3085" y="113831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" name="Bildplatzhalter 73">
            <a:extLst>
              <a:ext uri="{FF2B5EF4-FFF2-40B4-BE49-F238E27FC236}">
                <a16:creationId xmlns:a16="http://schemas.microsoft.com/office/drawing/2014/main" id="{B9902229-3119-3C05-CB4E-A5685343D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3085" y="231142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" name="Bildplatzhalter 73">
            <a:extLst>
              <a:ext uri="{FF2B5EF4-FFF2-40B4-BE49-F238E27FC236}">
                <a16:creationId xmlns:a16="http://schemas.microsoft.com/office/drawing/2014/main" id="{8ED1D8FE-2E49-9CDC-AFB1-92FB81C55A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3085" y="3463683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" name="Bildplatzhalter 73">
            <a:extLst>
              <a:ext uri="{FF2B5EF4-FFF2-40B4-BE49-F238E27FC236}">
                <a16:creationId xmlns:a16="http://schemas.microsoft.com/office/drawing/2014/main" id="{FC6646FB-37B0-1259-720A-E7C6B3C013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3085" y="4627809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" name="Bildplatzhalter 73">
            <a:extLst>
              <a:ext uri="{FF2B5EF4-FFF2-40B4-BE49-F238E27FC236}">
                <a16:creationId xmlns:a16="http://schemas.microsoft.com/office/drawing/2014/main" id="{9D89AAFB-C7EA-18C9-76AE-C61FF2C08C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085" y="5788638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" name="Bildplatzhalter 73">
            <a:extLst>
              <a:ext uri="{FF2B5EF4-FFF2-40B4-BE49-F238E27FC236}">
                <a16:creationId xmlns:a16="http://schemas.microsoft.com/office/drawing/2014/main" id="{05E892C4-B065-83CA-7096-820F1B679C2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653085" y="6929306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1" name="Bildplatzhalter 73">
            <a:extLst>
              <a:ext uri="{FF2B5EF4-FFF2-40B4-BE49-F238E27FC236}">
                <a16:creationId xmlns:a16="http://schemas.microsoft.com/office/drawing/2014/main" id="{D06F6DEA-4797-8914-213A-84BFF060DB9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592258" y="5195686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" name="Bildplatzhalter 73">
            <a:extLst>
              <a:ext uri="{FF2B5EF4-FFF2-40B4-BE49-F238E27FC236}">
                <a16:creationId xmlns:a16="http://schemas.microsoft.com/office/drawing/2014/main" id="{C161A212-C53C-3B52-4A1E-36048D35E21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92258" y="634611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3" name="Bildplatzhalter 73">
            <a:extLst>
              <a:ext uri="{FF2B5EF4-FFF2-40B4-BE49-F238E27FC236}">
                <a16:creationId xmlns:a16="http://schemas.microsoft.com/office/drawing/2014/main" id="{30411BFB-B96F-C13B-6ED8-166B27A3DB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92258" y="750052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4" name="Bildplatzhalter 73">
            <a:extLst>
              <a:ext uri="{FF2B5EF4-FFF2-40B4-BE49-F238E27FC236}">
                <a16:creationId xmlns:a16="http://schemas.microsoft.com/office/drawing/2014/main" id="{B144325F-F485-19F1-A2C5-5651494574E4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8690352" y="571373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5" name="Bildplatzhalter 73">
            <a:extLst>
              <a:ext uri="{FF2B5EF4-FFF2-40B4-BE49-F238E27FC236}">
                <a16:creationId xmlns:a16="http://schemas.microsoft.com/office/drawing/2014/main" id="{88E485FC-15EF-0C41-C70D-926C37BA3E6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8690352" y="1736529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6" name="Bildplatzhalter 73">
            <a:extLst>
              <a:ext uri="{FF2B5EF4-FFF2-40B4-BE49-F238E27FC236}">
                <a16:creationId xmlns:a16="http://schemas.microsoft.com/office/drawing/2014/main" id="{3E627251-EBF7-D71E-53C2-DD35A12C768A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690352" y="2888790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7" name="Bildplatzhalter 73">
            <a:extLst>
              <a:ext uri="{FF2B5EF4-FFF2-40B4-BE49-F238E27FC236}">
                <a16:creationId xmlns:a16="http://schemas.microsoft.com/office/drawing/2014/main" id="{ADEB982E-3C3D-CE89-1B5A-5B4563F2039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690352" y="4052916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8" name="Bildplatzhalter 73">
            <a:extLst>
              <a:ext uri="{FF2B5EF4-FFF2-40B4-BE49-F238E27FC236}">
                <a16:creationId xmlns:a16="http://schemas.microsoft.com/office/drawing/2014/main" id="{1E64CD07-413D-846B-1B57-4C7EAD90A49C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690352" y="521374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" name="Bildplatzhalter 73">
            <a:extLst>
              <a:ext uri="{FF2B5EF4-FFF2-40B4-BE49-F238E27FC236}">
                <a16:creationId xmlns:a16="http://schemas.microsoft.com/office/drawing/2014/main" id="{3D45AB0A-5D98-50FF-71CC-F447A8F77D2C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690352" y="6354413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0" name="Bildplatzhalter 73">
            <a:extLst>
              <a:ext uri="{FF2B5EF4-FFF2-40B4-BE49-F238E27FC236}">
                <a16:creationId xmlns:a16="http://schemas.microsoft.com/office/drawing/2014/main" id="{7E05BE2C-E78C-1F02-99E2-9DE618B4173A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8690352" y="751761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1" name="Bildplatzhalter 73">
            <a:extLst>
              <a:ext uri="{FF2B5EF4-FFF2-40B4-BE49-F238E27FC236}">
                <a16:creationId xmlns:a16="http://schemas.microsoft.com/office/drawing/2014/main" id="{FD5BF985-9193-938F-7B70-82E3F7C0B08B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9730788" y="0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2" name="Bildplatzhalter 73">
            <a:extLst>
              <a:ext uri="{FF2B5EF4-FFF2-40B4-BE49-F238E27FC236}">
                <a16:creationId xmlns:a16="http://schemas.microsoft.com/office/drawing/2014/main" id="{911BE0E6-FC4E-00AA-8294-93B87B7B35B7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9730788" y="1165156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3" name="Bildplatzhalter 73">
            <a:extLst>
              <a:ext uri="{FF2B5EF4-FFF2-40B4-BE49-F238E27FC236}">
                <a16:creationId xmlns:a16="http://schemas.microsoft.com/office/drawing/2014/main" id="{D615829C-0ABF-C729-008E-8E3A593A88EB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9730788" y="2317417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4" name="Bildplatzhalter 73">
            <a:extLst>
              <a:ext uri="{FF2B5EF4-FFF2-40B4-BE49-F238E27FC236}">
                <a16:creationId xmlns:a16="http://schemas.microsoft.com/office/drawing/2014/main" id="{3BBD4B5A-09C7-1A6B-0B35-529B327AF9B2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9730788" y="3481543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5" name="Bildplatzhalter 73">
            <a:extLst>
              <a:ext uri="{FF2B5EF4-FFF2-40B4-BE49-F238E27FC236}">
                <a16:creationId xmlns:a16="http://schemas.microsoft.com/office/drawing/2014/main" id="{11BC1732-4802-2007-4A4B-0CE926FF74BE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9730788" y="464237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6" name="Bildplatzhalter 73">
            <a:extLst>
              <a:ext uri="{FF2B5EF4-FFF2-40B4-BE49-F238E27FC236}">
                <a16:creationId xmlns:a16="http://schemas.microsoft.com/office/drawing/2014/main" id="{FC2E1242-02E3-7AB8-7F79-CBC30EFF550C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9730788" y="694277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7" name="Bildplatzhalter 73">
            <a:extLst>
              <a:ext uri="{FF2B5EF4-FFF2-40B4-BE49-F238E27FC236}">
                <a16:creationId xmlns:a16="http://schemas.microsoft.com/office/drawing/2014/main" id="{B16B49CF-B514-6922-FA44-358B65509D9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0759298" y="-596658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8" name="Bildplatzhalter 73">
            <a:extLst>
              <a:ext uri="{FF2B5EF4-FFF2-40B4-BE49-F238E27FC236}">
                <a16:creationId xmlns:a16="http://schemas.microsoft.com/office/drawing/2014/main" id="{3DE38D78-4170-DFEF-4F2B-946BE21186FD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10759298" y="568498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9" name="Bildplatzhalter 73">
            <a:extLst>
              <a:ext uri="{FF2B5EF4-FFF2-40B4-BE49-F238E27FC236}">
                <a16:creationId xmlns:a16="http://schemas.microsoft.com/office/drawing/2014/main" id="{D1069267-DA52-7D80-BD8D-2A7436500270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10759298" y="1720759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" name="Bildplatzhalter 73">
            <a:extLst>
              <a:ext uri="{FF2B5EF4-FFF2-40B4-BE49-F238E27FC236}">
                <a16:creationId xmlns:a16="http://schemas.microsoft.com/office/drawing/2014/main" id="{C4E20993-44E5-403B-0EC8-9FE5CBD1C7F9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10759298" y="288488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1" name="Bildplatzhalter 73">
            <a:extLst>
              <a:ext uri="{FF2B5EF4-FFF2-40B4-BE49-F238E27FC236}">
                <a16:creationId xmlns:a16="http://schemas.microsoft.com/office/drawing/2014/main" id="{DE9A301F-308D-162F-DD93-8FF4CC184ABA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10759298" y="404571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2" name="Bildplatzhalter 73">
            <a:extLst>
              <a:ext uri="{FF2B5EF4-FFF2-40B4-BE49-F238E27FC236}">
                <a16:creationId xmlns:a16="http://schemas.microsoft.com/office/drawing/2014/main" id="{25CE4183-7E61-1E11-6FE9-D09538A51EE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10759298" y="518638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3" name="Bildplatzhalter 73">
            <a:extLst>
              <a:ext uri="{FF2B5EF4-FFF2-40B4-BE49-F238E27FC236}">
                <a16:creationId xmlns:a16="http://schemas.microsoft.com/office/drawing/2014/main" id="{4253B766-02EC-5221-4889-DF7A3B1A6A28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11808491" y="-116320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4" name="Bildplatzhalter 73">
            <a:extLst>
              <a:ext uri="{FF2B5EF4-FFF2-40B4-BE49-F238E27FC236}">
                <a16:creationId xmlns:a16="http://schemas.microsoft.com/office/drawing/2014/main" id="{D6A9182C-B020-21D3-CD74-D2C54AFB1329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11808491" y="195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5" name="Bildplatzhalter 73">
            <a:extLst>
              <a:ext uri="{FF2B5EF4-FFF2-40B4-BE49-F238E27FC236}">
                <a16:creationId xmlns:a16="http://schemas.microsoft.com/office/drawing/2014/main" id="{057CC401-7D04-E4E7-C7CC-2EC6250A734D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11808491" y="115421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6" name="Bildplatzhalter 73">
            <a:extLst>
              <a:ext uri="{FF2B5EF4-FFF2-40B4-BE49-F238E27FC236}">
                <a16:creationId xmlns:a16="http://schemas.microsoft.com/office/drawing/2014/main" id="{91AA1AE9-D19D-F216-CFE8-9AE2EE7CED81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11808491" y="2318341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7" name="Bildplatzhalter 73">
            <a:extLst>
              <a:ext uri="{FF2B5EF4-FFF2-40B4-BE49-F238E27FC236}">
                <a16:creationId xmlns:a16="http://schemas.microsoft.com/office/drawing/2014/main" id="{C0C38516-6137-AEE7-1F69-43B1F2E4397D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1808491" y="3479170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8" name="Bildplatzhalter 73">
            <a:extLst>
              <a:ext uri="{FF2B5EF4-FFF2-40B4-BE49-F238E27FC236}">
                <a16:creationId xmlns:a16="http://schemas.microsoft.com/office/drawing/2014/main" id="{FDAA283C-D197-EA08-C2AA-6F3F84649F12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11808491" y="4619838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9" name="Bildplatzhalter 73">
            <a:extLst>
              <a:ext uri="{FF2B5EF4-FFF2-40B4-BE49-F238E27FC236}">
                <a16:creationId xmlns:a16="http://schemas.microsoft.com/office/drawing/2014/main" id="{14DC631D-8892-B69F-822A-289F48DD1B4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11808491" y="5783040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0" name="Bildplatzhalter 73">
            <a:extLst>
              <a:ext uri="{FF2B5EF4-FFF2-40B4-BE49-F238E27FC236}">
                <a16:creationId xmlns:a16="http://schemas.microsoft.com/office/drawing/2014/main" id="{396AE46A-6C2F-6797-ADC0-3A11526EB1CA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11806743" y="6954407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1" name="Bildplatzhalter 73">
            <a:extLst>
              <a:ext uri="{FF2B5EF4-FFF2-40B4-BE49-F238E27FC236}">
                <a16:creationId xmlns:a16="http://schemas.microsoft.com/office/drawing/2014/main" id="{C6D0768E-3429-06EE-D961-E76615CB66B5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12868559" y="-56532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2" name="Bildplatzhalter 73">
            <a:extLst>
              <a:ext uri="{FF2B5EF4-FFF2-40B4-BE49-F238E27FC236}">
                <a16:creationId xmlns:a16="http://schemas.microsoft.com/office/drawing/2014/main" id="{22C2258A-50C3-7814-F4DE-BCBE693665FE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12868559" y="599831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3" name="Bildplatzhalter 73">
            <a:extLst>
              <a:ext uri="{FF2B5EF4-FFF2-40B4-BE49-F238E27FC236}">
                <a16:creationId xmlns:a16="http://schemas.microsoft.com/office/drawing/2014/main" id="{8F06C82C-04E8-9311-03D3-210AF3E8867D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12868559" y="1752092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4" name="Bildplatzhalter 73">
            <a:extLst>
              <a:ext uri="{FF2B5EF4-FFF2-40B4-BE49-F238E27FC236}">
                <a16:creationId xmlns:a16="http://schemas.microsoft.com/office/drawing/2014/main" id="{E8DEFB18-2F4D-A09D-7BFD-5EE9CB128012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12868559" y="2916218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" name="Bildplatzhalter 73">
            <a:extLst>
              <a:ext uri="{FF2B5EF4-FFF2-40B4-BE49-F238E27FC236}">
                <a16:creationId xmlns:a16="http://schemas.microsoft.com/office/drawing/2014/main" id="{7BE4CD5F-9310-84DC-35C0-F4F2706D2D52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2868559" y="4077047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6" name="Bildplatzhalter 73">
            <a:extLst>
              <a:ext uri="{FF2B5EF4-FFF2-40B4-BE49-F238E27FC236}">
                <a16:creationId xmlns:a16="http://schemas.microsoft.com/office/drawing/2014/main" id="{74254CE1-EA91-F3E1-DECE-1F83F6089BA1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12868559" y="5217715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7" name="Bildplatzhalter 73">
            <a:extLst>
              <a:ext uri="{FF2B5EF4-FFF2-40B4-BE49-F238E27FC236}">
                <a16:creationId xmlns:a16="http://schemas.microsoft.com/office/drawing/2014/main" id="{F07CA28C-00EB-392D-A73C-AD0B4219CA19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12868559" y="6380917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8" name="Bildplatzhalter 73">
            <a:extLst>
              <a:ext uri="{FF2B5EF4-FFF2-40B4-BE49-F238E27FC236}">
                <a16:creationId xmlns:a16="http://schemas.microsoft.com/office/drawing/2014/main" id="{F1D86634-808F-8B87-85D3-F92575C12D56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12866811" y="755228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9" name="Bildplatzhalter 73">
            <a:extLst>
              <a:ext uri="{FF2B5EF4-FFF2-40B4-BE49-F238E27FC236}">
                <a16:creationId xmlns:a16="http://schemas.microsoft.com/office/drawing/2014/main" id="{6FC078D9-B5EC-5383-8D10-BA359C0A88E7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13914256" y="8131724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0" name="Bildplatzhalter 73">
            <a:extLst>
              <a:ext uri="{FF2B5EF4-FFF2-40B4-BE49-F238E27FC236}">
                <a16:creationId xmlns:a16="http://schemas.microsoft.com/office/drawing/2014/main" id="{AEF335AF-6A77-72D7-241E-A7D67A964E0E}"/>
              </a:ext>
            </a:extLst>
          </p:cNvPr>
          <p:cNvSpPr>
            <a:spLocks noGrp="1"/>
          </p:cNvSpPr>
          <p:nvPr>
            <p:ph type="pic" sz="quarter" idx="124"/>
          </p:nvPr>
        </p:nvSpPr>
        <p:spPr>
          <a:xfrm>
            <a:off x="8713153" y="-571219"/>
            <a:ext cx="1206000" cy="1058400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pic>
        <p:nvPicPr>
          <p:cNvPr id="55" name="Grafik 5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AF4982F-560E-11A7-1596-0D0FFA5BF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52" name="Titel 1">
            <a:extLst>
              <a:ext uri="{FF2B5EF4-FFF2-40B4-BE49-F238E27FC236}">
                <a16:creationId xmlns:a16="http://schemas.microsoft.com/office/drawing/2014/main" id="{2EFA911E-279A-8F18-4B79-25AA1118FBDA}"/>
              </a:ext>
            </a:extLst>
          </p:cNvPr>
          <p:cNvSpPr txBox="1">
            <a:spLocks/>
          </p:cNvSpPr>
          <p:nvPr userDrawn="1"/>
        </p:nvSpPr>
        <p:spPr>
          <a:xfrm>
            <a:off x="834501" y="298451"/>
            <a:ext cx="5257800" cy="537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 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EFDEBD08-2149-FFB0-754E-5FB1BE36F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52578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56" name="Textplatzhalter 2">
            <a:extLst>
              <a:ext uri="{FF2B5EF4-FFF2-40B4-BE49-F238E27FC236}">
                <a16:creationId xmlns:a16="http://schemas.microsoft.com/office/drawing/2014/main" id="{AEFAFE31-6FD0-65FD-D730-9FEF535069DE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38200" y="1136342"/>
            <a:ext cx="5254101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E5E9C0-30AB-5FF1-386A-9146F72D1E5F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44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73">
            <a:extLst>
              <a:ext uri="{FF2B5EF4-FFF2-40B4-BE49-F238E27FC236}">
                <a16:creationId xmlns:a16="http://schemas.microsoft.com/office/drawing/2014/main" id="{1D7E9B1C-67CC-64E1-37DA-0DBBEB39A932}"/>
              </a:ext>
            </a:extLst>
          </p:cNvPr>
          <p:cNvSpPr>
            <a:spLocks noGrp="1"/>
          </p:cNvSpPr>
          <p:nvPr>
            <p:ph type="pic" sz="quarter" idx="137"/>
          </p:nvPr>
        </p:nvSpPr>
        <p:spPr>
          <a:xfrm>
            <a:off x="9166467" y="2036711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5" name="Bildplatzhalter 73">
            <a:extLst>
              <a:ext uri="{FF2B5EF4-FFF2-40B4-BE49-F238E27FC236}">
                <a16:creationId xmlns:a16="http://schemas.microsoft.com/office/drawing/2014/main" id="{FF2B102A-CF0B-5611-B010-F30793B46408}"/>
              </a:ext>
            </a:extLst>
          </p:cNvPr>
          <p:cNvSpPr>
            <a:spLocks noGrp="1"/>
          </p:cNvSpPr>
          <p:nvPr>
            <p:ph type="pic" sz="quarter" idx="138"/>
          </p:nvPr>
        </p:nvSpPr>
        <p:spPr>
          <a:xfrm>
            <a:off x="9146076" y="3729182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6" name="Bildplatzhalter 73">
            <a:extLst>
              <a:ext uri="{FF2B5EF4-FFF2-40B4-BE49-F238E27FC236}">
                <a16:creationId xmlns:a16="http://schemas.microsoft.com/office/drawing/2014/main" id="{D940F466-EF8B-949D-277C-B81B8CBD1DFE}"/>
              </a:ext>
            </a:extLst>
          </p:cNvPr>
          <p:cNvSpPr>
            <a:spLocks noGrp="1"/>
          </p:cNvSpPr>
          <p:nvPr>
            <p:ph type="pic" sz="quarter" idx="139"/>
          </p:nvPr>
        </p:nvSpPr>
        <p:spPr>
          <a:xfrm>
            <a:off x="9136014" y="5421653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7" name="Bildplatzhalter 73">
            <a:extLst>
              <a:ext uri="{FF2B5EF4-FFF2-40B4-BE49-F238E27FC236}">
                <a16:creationId xmlns:a16="http://schemas.microsoft.com/office/drawing/2014/main" id="{E1671012-136F-6BEC-101A-F9989A729C84}"/>
              </a:ext>
            </a:extLst>
          </p:cNvPr>
          <p:cNvSpPr>
            <a:spLocks noGrp="1"/>
          </p:cNvSpPr>
          <p:nvPr>
            <p:ph type="pic" sz="quarter" idx="140"/>
          </p:nvPr>
        </p:nvSpPr>
        <p:spPr>
          <a:xfrm>
            <a:off x="9136014" y="7114124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8" name="Bildplatzhalter 73">
            <a:extLst>
              <a:ext uri="{FF2B5EF4-FFF2-40B4-BE49-F238E27FC236}">
                <a16:creationId xmlns:a16="http://schemas.microsoft.com/office/drawing/2014/main" id="{F4DA0B18-C5AB-899D-7FFA-B2C5B2D8F2D2}"/>
              </a:ext>
            </a:extLst>
          </p:cNvPr>
          <p:cNvSpPr>
            <a:spLocks noGrp="1"/>
          </p:cNvSpPr>
          <p:nvPr>
            <p:ph type="pic" sz="quarter" idx="141"/>
          </p:nvPr>
        </p:nvSpPr>
        <p:spPr>
          <a:xfrm>
            <a:off x="10681850" y="1166875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" name="Bildplatzhalter 73">
            <a:extLst>
              <a:ext uri="{FF2B5EF4-FFF2-40B4-BE49-F238E27FC236}">
                <a16:creationId xmlns:a16="http://schemas.microsoft.com/office/drawing/2014/main" id="{B492E7CB-5C86-AA47-5127-5F4CEAE184AC}"/>
              </a:ext>
            </a:extLst>
          </p:cNvPr>
          <p:cNvSpPr>
            <a:spLocks noGrp="1"/>
          </p:cNvSpPr>
          <p:nvPr>
            <p:ph type="pic" sz="quarter" idx="142"/>
          </p:nvPr>
        </p:nvSpPr>
        <p:spPr>
          <a:xfrm>
            <a:off x="10661459" y="2859346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0" name="Bildplatzhalter 73">
            <a:extLst>
              <a:ext uri="{FF2B5EF4-FFF2-40B4-BE49-F238E27FC236}">
                <a16:creationId xmlns:a16="http://schemas.microsoft.com/office/drawing/2014/main" id="{A4E029EE-DDA4-FA74-8C16-53E29FB843A5}"/>
              </a:ext>
            </a:extLst>
          </p:cNvPr>
          <p:cNvSpPr>
            <a:spLocks noGrp="1"/>
          </p:cNvSpPr>
          <p:nvPr>
            <p:ph type="pic" sz="quarter" idx="143"/>
          </p:nvPr>
        </p:nvSpPr>
        <p:spPr>
          <a:xfrm>
            <a:off x="10651397" y="4551817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1" name="Bildplatzhalter 73">
            <a:extLst>
              <a:ext uri="{FF2B5EF4-FFF2-40B4-BE49-F238E27FC236}">
                <a16:creationId xmlns:a16="http://schemas.microsoft.com/office/drawing/2014/main" id="{B8322E76-5593-9EA6-ED80-C739536F420A}"/>
              </a:ext>
            </a:extLst>
          </p:cNvPr>
          <p:cNvSpPr>
            <a:spLocks noGrp="1"/>
          </p:cNvSpPr>
          <p:nvPr>
            <p:ph type="pic" sz="quarter" idx="144"/>
          </p:nvPr>
        </p:nvSpPr>
        <p:spPr>
          <a:xfrm>
            <a:off x="10651397" y="6244288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2" name="Bildplatzhalter 73">
            <a:extLst>
              <a:ext uri="{FF2B5EF4-FFF2-40B4-BE49-F238E27FC236}">
                <a16:creationId xmlns:a16="http://schemas.microsoft.com/office/drawing/2014/main" id="{47DC39C7-944F-71F0-74BC-C5E1DBE0624B}"/>
              </a:ext>
            </a:extLst>
          </p:cNvPr>
          <p:cNvSpPr>
            <a:spLocks noGrp="1"/>
          </p:cNvSpPr>
          <p:nvPr>
            <p:ph type="pic" sz="quarter" idx="145"/>
          </p:nvPr>
        </p:nvSpPr>
        <p:spPr>
          <a:xfrm>
            <a:off x="10674019" y="-525596"/>
            <a:ext cx="1743680" cy="1530763"/>
          </a:xfrm>
          <a:prstGeom prst="hexagon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  <p:txBody>
          <a:bodyPr/>
          <a:lstStyle>
            <a:lvl1pPr>
              <a:defRPr sz="1200"/>
            </a:lvl1pPr>
          </a:lstStyle>
          <a:p>
            <a:endParaRPr lang="de-DE"/>
          </a:p>
        </p:txBody>
      </p:sp>
      <p:pic>
        <p:nvPicPr>
          <p:cNvPr id="23" name="Grafik 2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9A06A7-6398-D708-853E-5142348EF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954BEBD-3E5B-7447-3CB9-18DE020E0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0" y="298451"/>
            <a:ext cx="6782431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529255B-9DB9-19ED-E10F-AF3F54167301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38200" y="1136342"/>
            <a:ext cx="6782431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9F50688-9FD0-7572-654E-15A996A94DF4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8121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F1DE94A-D2C0-D28D-242C-110035EB4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2C388D3-B6FE-4A67-56F4-1D6B6C636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89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außen, Wärme, Lens Flare enthält.&#10;&#10;Automatisch generierte Beschreibung">
            <a:extLst>
              <a:ext uri="{FF2B5EF4-FFF2-40B4-BE49-F238E27FC236}">
                <a16:creationId xmlns:a16="http://schemas.microsoft.com/office/drawing/2014/main" id="{85A4CA7D-8956-2B5A-9515-D22BBED86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176" y="-73742"/>
            <a:ext cx="9786572" cy="69981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5D46FF1-B100-F0E8-F643-B7848D81F185}"/>
              </a:ext>
            </a:extLst>
          </p:cNvPr>
          <p:cNvSpPr>
            <a:spLocks/>
          </p:cNvSpPr>
          <p:nvPr userDrawn="1"/>
        </p:nvSpPr>
        <p:spPr>
          <a:xfrm>
            <a:off x="-102361" y="-151075"/>
            <a:ext cx="12192000" cy="7040465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3" name="Textplatzhalter 21">
            <a:extLst>
              <a:ext uri="{FF2B5EF4-FFF2-40B4-BE49-F238E27FC236}">
                <a16:creationId xmlns:a16="http://schemas.microsoft.com/office/drawing/2014/main" id="{335EC2AB-962A-E382-6FC1-AE8A54A992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020FF9-3202-339F-EF11-EF807FF2A5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924" y="892691"/>
            <a:ext cx="3316045" cy="7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3CAE1D-CCCE-E4D6-714C-76A03B20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30424B1-D757-0F69-F78E-AD67B21F2A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+mn-lt"/>
              </a:defRPr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0B94E27-F6E3-E8C3-70DF-314677E61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F129849-9B82-02E6-EA0E-021C6CD729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2" name="Textplatzhalter 21">
            <a:extLst>
              <a:ext uri="{FF2B5EF4-FFF2-40B4-BE49-F238E27FC236}">
                <a16:creationId xmlns:a16="http://schemas.microsoft.com/office/drawing/2014/main" id="{5010A2AB-C7AF-56E3-3485-E5EEAED27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B8773F-87F5-E6A9-70A5-A3C8826F46A0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017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9">
            <a:extLst>
              <a:ext uri="{FF2B5EF4-FFF2-40B4-BE49-F238E27FC236}">
                <a16:creationId xmlns:a16="http://schemas.microsoft.com/office/drawing/2014/main" id="{B0D43137-FFA0-1A95-352A-C7DDD859F7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393033">
            <a:off x="6713048" y="1902796"/>
            <a:ext cx="4556669" cy="3824273"/>
          </a:xfrm>
          <a:prstGeom prst="hexagon">
            <a:avLst/>
          </a:prstGeo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Insert image of quoted person here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E5BD97-41A3-2D82-4BBF-BAB30BB11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5D87A14-60FA-C2F0-DFF5-480370A7B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3831" y="1881187"/>
            <a:ext cx="4459100" cy="3095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Insert Quote </a:t>
            </a:r>
            <a:r>
              <a:rPr lang="de-DE" err="1"/>
              <a:t>here</a:t>
            </a:r>
            <a:r>
              <a:rPr lang="de-DE"/>
              <a:t> </a:t>
            </a:r>
            <a:br>
              <a:rPr lang="de-DE"/>
            </a:br>
            <a:endParaRPr lang="de-DE"/>
          </a:p>
          <a:p>
            <a:pPr lvl="0"/>
            <a:r>
              <a:rPr lang="de-DE"/>
              <a:t>(</a:t>
            </a:r>
            <a:r>
              <a:rPr lang="de-DE" err="1"/>
              <a:t>font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vary</a:t>
            </a:r>
            <a:r>
              <a:rPr lang="de-DE"/>
              <a:t> </a:t>
            </a:r>
            <a:r>
              <a:rPr lang="de-DE" err="1"/>
              <a:t>depending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long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)</a:t>
            </a:r>
          </a:p>
          <a:p>
            <a:pPr lvl="0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36081F4-0C4B-7F00-19B2-F6FB732688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3831" y="5202238"/>
            <a:ext cx="4459382" cy="284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 err="1"/>
              <a:t>Full</a:t>
            </a:r>
            <a:r>
              <a:rPr lang="de-DE"/>
              <a:t> Name | Job | Company | Date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892406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251BA23-4346-97CB-1E8F-C02697044A21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tx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ECE78E-7AA5-FAB2-771D-7D3527E99013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Computer, Screenshot, Rechteck, computer enthält.&#10;&#10;Automatisch generierte Beschreibung">
            <a:extLst>
              <a:ext uri="{FF2B5EF4-FFF2-40B4-BE49-F238E27FC236}">
                <a16:creationId xmlns:a16="http://schemas.microsoft.com/office/drawing/2014/main" id="{6E621F73-271F-241C-0600-F1B552F70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" y="1520942"/>
            <a:ext cx="6073726" cy="4303234"/>
          </a:xfrm>
          <a:prstGeom prst="rect">
            <a:avLst/>
          </a:prstGeom>
        </p:spPr>
      </p:pic>
      <p:sp>
        <p:nvSpPr>
          <p:cNvPr id="9" name="Bildplatzhalter 13">
            <a:extLst>
              <a:ext uri="{FF2B5EF4-FFF2-40B4-BE49-F238E27FC236}">
                <a16:creationId xmlns:a16="http://schemas.microsoft.com/office/drawing/2014/main" id="{CBD3869C-AF8C-4DAC-1374-16204129D6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9408" y="2208810"/>
            <a:ext cx="4120737" cy="2576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Insert Screen </a:t>
            </a:r>
            <a:r>
              <a:rPr lang="de-DE" err="1"/>
              <a:t>here</a:t>
            </a:r>
            <a:r>
              <a:rPr lang="de-DE"/>
              <a:t>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AD1BC95-70E8-4580-2D3F-6D7D9EF0D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9924" y="1136342"/>
            <a:ext cx="4869872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93FF36D-4D92-6F37-2691-826EBC329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484586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Title </a:t>
            </a:r>
          </a:p>
        </p:txBody>
      </p:sp>
      <p:sp>
        <p:nvSpPr>
          <p:cNvPr id="15" name="Textplatzhalter 27">
            <a:extLst>
              <a:ext uri="{FF2B5EF4-FFF2-40B4-BE49-F238E27FC236}">
                <a16:creationId xmlns:a16="http://schemas.microsoft.com/office/drawing/2014/main" id="{3B853132-12AC-F60C-92EF-A051E74F06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9924" y="298451"/>
            <a:ext cx="4874149" cy="537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EC5409-8687-20BB-6423-942BF795B3EB}"/>
              </a:ext>
            </a:extLst>
          </p:cNvPr>
          <p:cNvSpPr txBox="1"/>
          <p:nvPr userDrawn="1"/>
        </p:nvSpPr>
        <p:spPr>
          <a:xfrm>
            <a:off x="675546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Onventis</a:t>
            </a:r>
            <a:endParaRPr lang="de-DE" sz="9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1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2C388D3-B6FE-4A67-56F4-1D6B6C636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70425E7-76C6-BF43-32BE-1E1869702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4198074925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ims Slid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24D51186-534A-ED8F-8138-0C9201960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537" y="6237125"/>
            <a:ext cx="1078432" cy="382587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4447F5B-BD3E-18E5-C69C-3FFE00CF3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625" y="2493168"/>
            <a:ext cx="4714875" cy="1871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>
                <a:solidFill>
                  <a:schemeClr val="bg1"/>
                </a:solidFill>
              </a:rPr>
              <a:t>Intertitle </a:t>
            </a: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ED253F-1119-D6BA-48EE-859BFB051D1F}"/>
              </a:ext>
            </a:extLst>
          </p:cNvPr>
          <p:cNvSpPr txBox="1"/>
          <p:nvPr userDrawn="1"/>
        </p:nvSpPr>
        <p:spPr>
          <a:xfrm>
            <a:off x="6722703" y="2721113"/>
            <a:ext cx="459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tx1"/>
                </a:solidFill>
              </a:rPr>
              <a:t>Here </a:t>
            </a:r>
            <a:r>
              <a:rPr lang="de-DE" sz="2000" err="1">
                <a:solidFill>
                  <a:schemeClr val="tx1"/>
                </a:solidFill>
              </a:rPr>
              <a:t>you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can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insert</a:t>
            </a:r>
            <a:r>
              <a:rPr lang="de-DE" sz="2000">
                <a:solidFill>
                  <a:schemeClr val="tx1"/>
                </a:solidFill>
              </a:rPr>
              <a:t> a </a:t>
            </a:r>
            <a:r>
              <a:rPr lang="de-DE" sz="2000" err="1">
                <a:solidFill>
                  <a:schemeClr val="tx1"/>
                </a:solidFill>
              </a:rPr>
              <a:t>suitable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image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for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the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next</a:t>
            </a:r>
            <a:r>
              <a:rPr lang="de-DE" sz="2000">
                <a:solidFill>
                  <a:schemeClr val="tx1"/>
                </a:solidFill>
              </a:rPr>
              <a:t> </a:t>
            </a:r>
            <a:r>
              <a:rPr lang="de-DE" sz="2000" err="1">
                <a:solidFill>
                  <a:schemeClr val="tx1"/>
                </a:solidFill>
              </a:rPr>
              <a:t>chapter</a:t>
            </a:r>
            <a:endParaRPr lang="de-DE" sz="2000">
              <a:solidFill>
                <a:schemeClr val="tx1"/>
              </a:solidFill>
            </a:endParaRP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45CEFF53-2CA2-9B42-77A4-67129ED9B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09800" y="29403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58B73A3F-0F68-B9F6-B149-D474F212C5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42" y="0"/>
            <a:ext cx="12192001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                                                                                                             </a:t>
            </a:r>
            <a:r>
              <a:rPr lang="en-US"/>
              <a:t>Here you can insert a </a:t>
            </a:r>
            <a:br>
              <a:rPr lang="en-US"/>
            </a:br>
            <a:r>
              <a:rPr lang="en-US"/>
              <a:t>                                                                                               suitable image for the next chapter</a:t>
            </a:r>
            <a:endParaRPr lang="de-DE"/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34166279-D2F5-FF9D-A2DC-B20A046104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62" y="6496326"/>
            <a:ext cx="1354137" cy="19843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9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lvl="0"/>
            <a:endParaRPr lang="de-DE"/>
          </a:p>
        </p:txBody>
      </p:sp>
      <p:sp>
        <p:nvSpPr>
          <p:cNvPr id="4" name="Textplatzhalter 24">
            <a:extLst>
              <a:ext uri="{FF2B5EF4-FFF2-40B4-BE49-F238E27FC236}">
                <a16:creationId xmlns:a16="http://schemas.microsoft.com/office/drawing/2014/main" id="{FBA18356-E288-6668-5725-DEC760D360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7262" y="6648726"/>
            <a:ext cx="1354137" cy="19843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lvl="0"/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36CACB02-03F8-0714-F139-0A0F2CF12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096" y="29403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6" name="Sechseck 5">
            <a:extLst>
              <a:ext uri="{FF2B5EF4-FFF2-40B4-BE49-F238E27FC236}">
                <a16:creationId xmlns:a16="http://schemas.microsoft.com/office/drawing/2014/main" id="{970F9609-4B1E-9535-1E8B-30EA6FD3065F}"/>
              </a:ext>
            </a:extLst>
          </p:cNvPr>
          <p:cNvSpPr/>
          <p:nvPr userDrawn="1"/>
        </p:nvSpPr>
        <p:spPr>
          <a:xfrm>
            <a:off x="-3524130" y="-717609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707ADE-300F-B502-AB62-068DBA34D6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0753C90-E5FA-E185-B14B-9F89BF25D55C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F263C9-FD5C-9EDC-9B9D-5916EF11CF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A74688E3-9977-7323-9DD9-BE32B0B116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                                                                                                             </a:t>
            </a:r>
            <a:r>
              <a:rPr lang="en-US"/>
              <a:t>Here you can insert a </a:t>
            </a:r>
            <a:br>
              <a:rPr lang="en-US"/>
            </a:br>
            <a:r>
              <a:rPr lang="en-US"/>
              <a:t>                                                                                               suitable image for the next chapter</a:t>
            </a:r>
            <a:endParaRPr lang="de-DE"/>
          </a:p>
        </p:txBody>
      </p:sp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DF8DC6-A8BE-A6D5-B201-CC592A2FA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2096" y="29403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3073EE-083E-785C-C36A-FCC79810459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1445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Person, Kleidung, draußen enthält.&#10;&#10;Automatisch generierte Beschreibung">
            <a:extLst>
              <a:ext uri="{FF2B5EF4-FFF2-40B4-BE49-F238E27FC236}">
                <a16:creationId xmlns:a16="http://schemas.microsoft.com/office/drawing/2014/main" id="{F1BF3347-CE55-CAD1-A975-69B399049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04" y="0"/>
            <a:ext cx="12247808" cy="6889392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155088-5E8B-04D6-32B4-9D69EA437BFE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721F4DE-98F2-31F7-7282-3A0F7C2448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0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i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Musik, Person enthält.&#10;&#10;Automatisch generierte Beschreibung">
            <a:extLst>
              <a:ext uri="{FF2B5EF4-FFF2-40B4-BE49-F238E27FC236}">
                <a16:creationId xmlns:a16="http://schemas.microsoft.com/office/drawing/2014/main" id="{5029B7E2-0FC9-45CF-4A30-F3DBB4D09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0571" y="0"/>
            <a:ext cx="11611429" cy="6858000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9EA923-E224-D792-AF40-AFC50296AE1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BB1A4B-0D77-154C-25B9-24C9A6943D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8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ernstein, Nacht, draußen, Licht enthält.&#10;&#10;Automatisch generierte Beschreibung">
            <a:extLst>
              <a:ext uri="{FF2B5EF4-FFF2-40B4-BE49-F238E27FC236}">
                <a16:creationId xmlns:a16="http://schemas.microsoft.com/office/drawing/2014/main" id="{F54D6345-1FB0-58F3-54E8-E3AB1C7A7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762" y="0"/>
            <a:ext cx="11806238" cy="6858000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7C7C92B-2D45-6486-298B-8AE6AB1F8F9B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7D4F61-3DBD-605D-40B2-0F89F7DDE1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außen, Wärme, Lens Flare enthält.&#10;&#10;Automatisch generierte Beschreibung">
            <a:extLst>
              <a:ext uri="{FF2B5EF4-FFF2-40B4-BE49-F238E27FC236}">
                <a16:creationId xmlns:a16="http://schemas.microsoft.com/office/drawing/2014/main" id="{1BD5AF35-3382-12ED-BE19-F4EAF96409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428" y="-1"/>
            <a:ext cx="9773872" cy="6858000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D20049C-FEAD-7F36-9556-C005F26441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C8C9331-8D8F-5987-580D-EA4C8D2CCD58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55720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Wasser, draußen, Person enthält.&#10;&#10;Automatisch generierte Beschreibung">
            <a:extLst>
              <a:ext uri="{FF2B5EF4-FFF2-40B4-BE49-F238E27FC236}">
                <a16:creationId xmlns:a16="http://schemas.microsoft.com/office/drawing/2014/main" id="{7DF1BC47-A68E-2A44-B307-882B782EC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54" t="8557" r="37769" b="32970"/>
          <a:stretch/>
        </p:blipFill>
        <p:spPr>
          <a:xfrm>
            <a:off x="-1921016" y="-189571"/>
            <a:ext cx="14113016" cy="7058723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F510AA-DFE6-4285-90D1-B4409075729C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321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E6B4AE3-E79E-7505-5A90-666526C98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5" name="Picture 2" descr="Ein Bild, das Person, Kleidung, Menschliches Gesicht, Fenster enthält.&#10;&#10;Automatisch generierte Beschreibung">
            <a:extLst>
              <a:ext uri="{FF2B5EF4-FFF2-40B4-BE49-F238E27FC236}">
                <a16:creationId xmlns:a16="http://schemas.microsoft.com/office/drawing/2014/main" id="{272328DA-45F3-7576-176D-EB750DE363D4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65" y="-254416"/>
            <a:ext cx="10898235" cy="73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65733" y="-254416"/>
            <a:ext cx="12192000" cy="7366832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AD3F56BA-66CA-127F-B0B5-EED3E1464E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DB7377-42F4-49ED-69E4-F6E51D74F9E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AFC404-C3CA-D815-EB12-CB8F3943B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8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astatur, Im Haus, Person, computer enthält.&#10;&#10;Automatisch generierte Beschreibung">
            <a:extLst>
              <a:ext uri="{FF2B5EF4-FFF2-40B4-BE49-F238E27FC236}">
                <a16:creationId xmlns:a16="http://schemas.microsoft.com/office/drawing/2014/main" id="{DF0792E7-0DA2-AB96-A8B1-1EA952DBC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896" y="0"/>
            <a:ext cx="10297104" cy="6858000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D95166-2AFF-0E52-98EA-1669376F1A9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5B5A366-AC28-8BF5-E390-2F1B2EE685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44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Landschaft, Blume, draußen, Wolke enthält.&#10;&#10;Automatisch generierte Beschreibung">
            <a:extLst>
              <a:ext uri="{FF2B5EF4-FFF2-40B4-BE49-F238E27FC236}">
                <a16:creationId xmlns:a16="http://schemas.microsoft.com/office/drawing/2014/main" id="{FF78EB22-481B-4C35-A4AA-8A44390A1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6"/>
            <a:ext cx="12192000" cy="6854314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7876DB-430F-B4FB-31B2-4AC96203B249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5F25F9F-D3CB-991F-E829-9CCF02B9E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8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140A7F8-C3A0-FDE1-633B-0C445A2938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/>
          <a:stretch/>
        </p:blipFill>
        <p:spPr bwMode="auto">
          <a:xfrm>
            <a:off x="2759381" y="0"/>
            <a:ext cx="9432619" cy="68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398BC-4AF7-290F-1690-1ADDF3347C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4620D4-4920-E563-46CE-38D28DA9E203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7969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in Bild, das Person, Kleidung, Menschliches Gesicht, Fenster enthält.&#10;&#10;Automatisch generierte Beschreibung">
            <a:extLst>
              <a:ext uri="{FF2B5EF4-FFF2-40B4-BE49-F238E27FC236}">
                <a16:creationId xmlns:a16="http://schemas.microsoft.com/office/drawing/2014/main" id="{63A64B4E-F32F-3A4C-0A2F-244A9795A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65" y="-254416"/>
            <a:ext cx="10898235" cy="73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B1E62C8-7EF5-557C-E432-563B51BF072F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1EA48A-56BA-150B-3C61-ED91784E39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7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Im Haus, Computer, Kleidung enthält.&#10;&#10;Automatisch generierte Beschreibung">
            <a:extLst>
              <a:ext uri="{FF2B5EF4-FFF2-40B4-BE49-F238E27FC236}">
                <a16:creationId xmlns:a16="http://schemas.microsoft.com/office/drawing/2014/main" id="{58435F2B-073C-927E-8FBE-C0C8502D7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978" y="0"/>
            <a:ext cx="10048671" cy="6858000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F4AA22E0-44A8-9F86-9890-0FCC06607ED5}"/>
              </a:ext>
            </a:extLst>
          </p:cNvPr>
          <p:cNvSpPr/>
          <p:nvPr userDrawn="1"/>
        </p:nvSpPr>
        <p:spPr>
          <a:xfrm>
            <a:off x="-3524130" y="-717608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406801-23CF-F6B2-BF5B-F90B298A6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890CB0D-226B-219D-4480-3E16C4823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4496" y="30927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CFB4A8-988D-F7AE-80F1-B2FAA0B5B95F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0489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terim Slid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hseck 7">
            <a:extLst>
              <a:ext uri="{FF2B5EF4-FFF2-40B4-BE49-F238E27FC236}">
                <a16:creationId xmlns:a16="http://schemas.microsoft.com/office/drawing/2014/main" id="{03389A4A-1CA0-393F-3076-19E4DFF3CB68}"/>
              </a:ext>
            </a:extLst>
          </p:cNvPr>
          <p:cNvSpPr/>
          <p:nvPr userDrawn="1"/>
        </p:nvSpPr>
        <p:spPr>
          <a:xfrm>
            <a:off x="-3524130" y="-601419"/>
            <a:ext cx="9620130" cy="8293216"/>
          </a:xfrm>
          <a:prstGeom prst="hexagon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C6AC13-70F7-CFCB-E4AA-0C6FE0343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6570134" y="0"/>
            <a:ext cx="5621866" cy="6858676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C7B15EC-4980-511C-8926-C0EF7E0B1F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2096" y="2940351"/>
            <a:ext cx="3114675" cy="120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Intertitle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E8FF3A-5012-AF53-89C6-1463E223ADD0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© </a:t>
            </a:r>
            <a:r>
              <a:rPr kumimoji="0" lang="de-DE" sz="900" b="0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Onventis</a:t>
            </a:r>
            <a:endParaRPr kumimoji="0" lang="de-DE" sz="9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7" name="Grafik 6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746FE247-89BD-9F39-B81F-4977121A0F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012" y="6246650"/>
            <a:ext cx="1078432" cy="3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3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 19">
            <a:extLst>
              <a:ext uri="{FF2B5EF4-FFF2-40B4-BE49-F238E27FC236}">
                <a16:creationId xmlns:a16="http://schemas.microsoft.com/office/drawing/2014/main" id="{933848AC-D8F0-1550-782E-B44257D8D812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-2769119" y="3746814"/>
            <a:ext cx="3726163" cy="3228126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EF7D00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Grafik 4">
            <a:extLst>
              <a:ext uri="{FF2B5EF4-FFF2-40B4-BE49-F238E27FC236}">
                <a16:creationId xmlns:a16="http://schemas.microsoft.com/office/drawing/2014/main" id="{71694175-13D5-0A71-357B-5DAC9E50CAEE}"/>
              </a:ext>
            </a:extLst>
          </p:cNvPr>
          <p:cNvSpPr>
            <a:spLocks noChangeAspect="1"/>
          </p:cNvSpPr>
          <p:nvPr userDrawn="1"/>
        </p:nvSpPr>
        <p:spPr>
          <a:xfrm rot="900000">
            <a:off x="10767468" y="4336676"/>
            <a:ext cx="1908097" cy="1653061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noFill/>
          <a:ln w="32212" cap="flat">
            <a:solidFill>
              <a:srgbClr val="EF7D0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Grafik 7">
            <a:extLst>
              <a:ext uri="{FF2B5EF4-FFF2-40B4-BE49-F238E27FC236}">
                <a16:creationId xmlns:a16="http://schemas.microsoft.com/office/drawing/2014/main" id="{A574ADC0-55B6-85E1-1F12-30AB92C9B83E}"/>
              </a:ext>
            </a:extLst>
          </p:cNvPr>
          <p:cNvSpPr>
            <a:spLocks noChangeAspect="1"/>
          </p:cNvSpPr>
          <p:nvPr userDrawn="1"/>
        </p:nvSpPr>
        <p:spPr>
          <a:xfrm rot="20700000">
            <a:off x="11012662" y="959136"/>
            <a:ext cx="4487040" cy="3887304"/>
          </a:xfrm>
          <a:custGeom>
            <a:avLst/>
            <a:gdLst>
              <a:gd name="connsiteX0" fmla="*/ 5524883 w 7366509"/>
              <a:gd name="connsiteY0" fmla="*/ 0 h 6381905"/>
              <a:gd name="connsiteX1" fmla="*/ 1841626 w 7366509"/>
              <a:gd name="connsiteY1" fmla="*/ 0 h 6381905"/>
              <a:gd name="connsiteX2" fmla="*/ 0 w 7366509"/>
              <a:gd name="connsiteY2" fmla="*/ 3190953 h 6381905"/>
              <a:gd name="connsiteX3" fmla="*/ 1841626 w 7366509"/>
              <a:gd name="connsiteY3" fmla="*/ 6381906 h 6381905"/>
              <a:gd name="connsiteX4" fmla="*/ 5524883 w 7366509"/>
              <a:gd name="connsiteY4" fmla="*/ 6381906 h 6381905"/>
              <a:gd name="connsiteX5" fmla="*/ 7366510 w 7366509"/>
              <a:gd name="connsiteY5" fmla="*/ 3190953 h 6381905"/>
              <a:gd name="connsiteX6" fmla="*/ 5524883 w 7366509"/>
              <a:gd name="connsiteY6" fmla="*/ 0 h 63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509" h="6381905">
                <a:moveTo>
                  <a:pt x="5524883" y="0"/>
                </a:moveTo>
                <a:lnTo>
                  <a:pt x="1841626" y="0"/>
                </a:lnTo>
                <a:lnTo>
                  <a:pt x="0" y="3190953"/>
                </a:lnTo>
                <a:lnTo>
                  <a:pt x="1841626" y="6381906"/>
                </a:lnTo>
                <a:lnTo>
                  <a:pt x="5524883" y="6381906"/>
                </a:lnTo>
                <a:lnTo>
                  <a:pt x="7366510" y="3190953"/>
                </a:lnTo>
                <a:lnTo>
                  <a:pt x="5524883" y="0"/>
                </a:lnTo>
                <a:close/>
              </a:path>
            </a:pathLst>
          </a:custGeom>
          <a:solidFill>
            <a:srgbClr val="DADADA"/>
          </a:solidFill>
          <a:ln w="46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76E4582-514A-7E8B-EB7C-9275FFAD71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A7F4060-D692-C5DD-0FDB-8BDB720D4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2C987F1-2FA8-10B1-A92E-6DF96B24B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626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7AEF58D-22D1-737C-051E-CDC93D15C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F1DE94A-D2C0-D28D-242C-110035EB4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2C388D3-B6FE-4A67-56F4-1D6B6C636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hseck 6">
            <a:extLst>
              <a:ext uri="{FF2B5EF4-FFF2-40B4-BE49-F238E27FC236}">
                <a16:creationId xmlns:a16="http://schemas.microsoft.com/office/drawing/2014/main" id="{096A1445-F0DE-BBA0-F37D-D34B5A58E49A}"/>
              </a:ext>
            </a:extLst>
          </p:cNvPr>
          <p:cNvSpPr>
            <a:spLocks/>
          </p:cNvSpPr>
          <p:nvPr userDrawn="1"/>
        </p:nvSpPr>
        <p:spPr>
          <a:xfrm>
            <a:off x="4478437" y="1227337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6" name="Sechseck 6">
            <a:extLst>
              <a:ext uri="{FF2B5EF4-FFF2-40B4-BE49-F238E27FC236}">
                <a16:creationId xmlns:a16="http://schemas.microsoft.com/office/drawing/2014/main" id="{C03551BF-1897-B304-208F-11B80A8D45B9}"/>
              </a:ext>
            </a:extLst>
          </p:cNvPr>
          <p:cNvSpPr>
            <a:spLocks/>
          </p:cNvSpPr>
          <p:nvPr userDrawn="1"/>
        </p:nvSpPr>
        <p:spPr>
          <a:xfrm>
            <a:off x="6401549" y="4571868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F30C2AD7-747D-0D37-7C7C-8E9B744FB7F0}"/>
              </a:ext>
            </a:extLst>
          </p:cNvPr>
          <p:cNvSpPr>
            <a:spLocks/>
          </p:cNvSpPr>
          <p:nvPr userDrawn="1"/>
        </p:nvSpPr>
        <p:spPr>
          <a:xfrm>
            <a:off x="6395582" y="2412956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8" name="Sechseck 6">
            <a:extLst>
              <a:ext uri="{FF2B5EF4-FFF2-40B4-BE49-F238E27FC236}">
                <a16:creationId xmlns:a16="http://schemas.microsoft.com/office/drawing/2014/main" id="{41850249-C27C-C9C4-80B3-5735C761D9CF}"/>
              </a:ext>
            </a:extLst>
          </p:cNvPr>
          <p:cNvSpPr>
            <a:spLocks/>
          </p:cNvSpPr>
          <p:nvPr userDrawn="1"/>
        </p:nvSpPr>
        <p:spPr>
          <a:xfrm>
            <a:off x="8302325" y="1227337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" name="Sechseck 6">
            <a:extLst>
              <a:ext uri="{FF2B5EF4-FFF2-40B4-BE49-F238E27FC236}">
                <a16:creationId xmlns:a16="http://schemas.microsoft.com/office/drawing/2014/main" id="{E22EB468-5C91-589A-D2C5-D3D8723B73EF}"/>
              </a:ext>
            </a:extLst>
          </p:cNvPr>
          <p:cNvSpPr>
            <a:spLocks/>
          </p:cNvSpPr>
          <p:nvPr userDrawn="1"/>
        </p:nvSpPr>
        <p:spPr>
          <a:xfrm>
            <a:off x="652462" y="1227337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" name="Sechseck 6">
            <a:extLst>
              <a:ext uri="{FF2B5EF4-FFF2-40B4-BE49-F238E27FC236}">
                <a16:creationId xmlns:a16="http://schemas.microsoft.com/office/drawing/2014/main" id="{6338833C-40E8-30BF-6AA0-A32B121AE09F}"/>
              </a:ext>
            </a:extLst>
          </p:cNvPr>
          <p:cNvSpPr>
            <a:spLocks/>
          </p:cNvSpPr>
          <p:nvPr userDrawn="1"/>
        </p:nvSpPr>
        <p:spPr>
          <a:xfrm>
            <a:off x="654549" y="3428999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" name="Sechseck 6">
            <a:extLst>
              <a:ext uri="{FF2B5EF4-FFF2-40B4-BE49-F238E27FC236}">
                <a16:creationId xmlns:a16="http://schemas.microsoft.com/office/drawing/2014/main" id="{27CE7048-BE6F-DBC8-5BF7-75AC95386102}"/>
              </a:ext>
            </a:extLst>
          </p:cNvPr>
          <p:cNvSpPr>
            <a:spLocks/>
          </p:cNvSpPr>
          <p:nvPr userDrawn="1"/>
        </p:nvSpPr>
        <p:spPr>
          <a:xfrm>
            <a:off x="2577936" y="2370207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" name="Sechseck 6">
            <a:extLst>
              <a:ext uri="{FF2B5EF4-FFF2-40B4-BE49-F238E27FC236}">
                <a16:creationId xmlns:a16="http://schemas.microsoft.com/office/drawing/2014/main" id="{1E94CDFF-4201-31B7-615C-3D2548562484}"/>
              </a:ext>
            </a:extLst>
          </p:cNvPr>
          <p:cNvSpPr>
            <a:spLocks/>
          </p:cNvSpPr>
          <p:nvPr userDrawn="1"/>
        </p:nvSpPr>
        <p:spPr>
          <a:xfrm>
            <a:off x="2577936" y="4571867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3" name="Sechseck 6">
            <a:extLst>
              <a:ext uri="{FF2B5EF4-FFF2-40B4-BE49-F238E27FC236}">
                <a16:creationId xmlns:a16="http://schemas.microsoft.com/office/drawing/2014/main" id="{8E39ACE6-B26F-7B17-5F9E-D16ED3121F9E}"/>
              </a:ext>
            </a:extLst>
          </p:cNvPr>
          <p:cNvSpPr>
            <a:spLocks/>
          </p:cNvSpPr>
          <p:nvPr userDrawn="1"/>
        </p:nvSpPr>
        <p:spPr>
          <a:xfrm>
            <a:off x="8302325" y="3428999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" name="Sechseck 6">
            <a:extLst>
              <a:ext uri="{FF2B5EF4-FFF2-40B4-BE49-F238E27FC236}">
                <a16:creationId xmlns:a16="http://schemas.microsoft.com/office/drawing/2014/main" id="{3A3FC24D-E417-D5CB-80C8-4672969B2643}"/>
              </a:ext>
            </a:extLst>
          </p:cNvPr>
          <p:cNvSpPr>
            <a:spLocks/>
          </p:cNvSpPr>
          <p:nvPr userDrawn="1"/>
        </p:nvSpPr>
        <p:spPr>
          <a:xfrm>
            <a:off x="4478437" y="3428999"/>
            <a:ext cx="2315134" cy="2032085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04672FA-762B-4F87-44B6-29B7AAE5F4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9148" y="1952694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D27F45D3-FD94-4746-3EC8-3A0DE50993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9148" y="4154354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0A27A333-1C34-E57E-EC24-B6ADBE710E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7596" y="2968736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F985B617-34F2-45A3-E24D-EBC85C7852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34622" y="5170396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BD759D15-4EAB-5B44-BEB4-399BBD51F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123" y="1952692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E5CE847A-73CE-3A5C-1B36-F0024DAD0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8621" y="4154354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" name="Textplatzhalter 15">
            <a:extLst>
              <a:ext uri="{FF2B5EF4-FFF2-40B4-BE49-F238E27FC236}">
                <a16:creationId xmlns:a16="http://schemas.microsoft.com/office/drawing/2014/main" id="{06CAE1F3-766A-B606-49EA-ECC36CA50F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5624" y="5170395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C3174765-701A-E869-AFAE-CA9AF7ABF7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2268" y="3011485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B97B6EE7-1DF8-EC90-C9F8-5DCF47D536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59011" y="4154353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535A8099-420C-0D13-E25F-4D653E1C75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59011" y="1952693"/>
            <a:ext cx="1401762" cy="83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</a:t>
            </a:r>
          </a:p>
        </p:txBody>
      </p:sp>
      <p:pic>
        <p:nvPicPr>
          <p:cNvPr id="23" name="Grafik 2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123C2D2-9118-91D9-2A8D-F84C43956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49E3FFB0-C879-7168-A0AA-B25C2E587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</p:spTree>
    <p:extLst>
      <p:ext uri="{BB962C8B-B14F-4D97-AF65-F5344CB8AC3E}">
        <p14:creationId xmlns:p14="http://schemas.microsoft.com/office/powerpoint/2010/main" val="2426802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123C2D2-9118-91D9-2A8D-F84C43956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49E3FFB0-C879-7168-A0AA-B25C2E587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29" name="Sechseck 28">
            <a:extLst>
              <a:ext uri="{FF2B5EF4-FFF2-40B4-BE49-F238E27FC236}">
                <a16:creationId xmlns:a16="http://schemas.microsoft.com/office/drawing/2014/main" id="{67B78CDB-321E-E0D3-2BCC-91CAEC0F7F5A}"/>
              </a:ext>
            </a:extLst>
          </p:cNvPr>
          <p:cNvSpPr/>
          <p:nvPr userDrawn="1"/>
        </p:nvSpPr>
        <p:spPr>
          <a:xfrm>
            <a:off x="7591348" y="1371601"/>
            <a:ext cx="3596474" cy="3219450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Sechseck 31">
            <a:extLst>
              <a:ext uri="{FF2B5EF4-FFF2-40B4-BE49-F238E27FC236}">
                <a16:creationId xmlns:a16="http://schemas.microsoft.com/office/drawing/2014/main" id="{51BF1C0C-054B-678C-3476-4ED27EF762D1}"/>
              </a:ext>
            </a:extLst>
          </p:cNvPr>
          <p:cNvSpPr/>
          <p:nvPr userDrawn="1"/>
        </p:nvSpPr>
        <p:spPr>
          <a:xfrm>
            <a:off x="4295913" y="3092580"/>
            <a:ext cx="3596474" cy="32194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Sechseck 32">
            <a:extLst>
              <a:ext uri="{FF2B5EF4-FFF2-40B4-BE49-F238E27FC236}">
                <a16:creationId xmlns:a16="http://schemas.microsoft.com/office/drawing/2014/main" id="{44E53E2C-D5BB-0FA2-38C0-E29423CB0D17}"/>
              </a:ext>
            </a:extLst>
          </p:cNvPr>
          <p:cNvSpPr/>
          <p:nvPr userDrawn="1"/>
        </p:nvSpPr>
        <p:spPr>
          <a:xfrm>
            <a:off x="1000478" y="1371601"/>
            <a:ext cx="3596474" cy="321945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A4732DF-1D7F-0886-D6C8-58D05A3AD0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50940" y="2052638"/>
            <a:ext cx="2495550" cy="185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03AAAEE6-3A53-30E8-6926-5833CFC6CE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1810" y="2052637"/>
            <a:ext cx="2495550" cy="185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37887A5B-F152-BD58-DA6C-EBF71FC0AD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6375" y="3773617"/>
            <a:ext cx="2495550" cy="185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8417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astatur, Im Haus, Person, computer enthält.&#10;&#10;Automatisch generierte Beschreibung">
            <a:extLst>
              <a:ext uri="{FF2B5EF4-FFF2-40B4-BE49-F238E27FC236}">
                <a16:creationId xmlns:a16="http://schemas.microsoft.com/office/drawing/2014/main" id="{36EEDC9A-536B-6C2A-DBB4-59C28ABE0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896" y="0"/>
            <a:ext cx="10297104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872B5BE3-617C-13B7-4C55-A495844349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CBC6C1-6962-466C-0F43-A5DB240959F6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26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im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123C2D2-9118-91D9-2A8D-F84C43956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49E3FFB0-C879-7168-A0AA-B25C2E587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0C3D92E0-A43A-FE89-7CCE-B90B03C15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Insert Text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pic>
        <p:nvPicPr>
          <p:cNvPr id="6" name="Grafik 5" descr="Ein Bild, das Logo, Grafiken, Symbol, weiß enthält.&#10;&#10;Automatisch generierte Beschreibung">
            <a:extLst>
              <a:ext uri="{FF2B5EF4-FFF2-40B4-BE49-F238E27FC236}">
                <a16:creationId xmlns:a16="http://schemas.microsoft.com/office/drawing/2014/main" id="{26D3872E-9CC5-5DF4-A338-078AC3DC3E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6" y="-299725"/>
            <a:ext cx="8292894" cy="74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49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F143E8A-12E4-39EC-C48B-BE55E2D23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2F21BC2-C3E0-7981-EF7B-2740926E3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4200" y="1136342"/>
            <a:ext cx="4869873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9" name="Grafik 18" descr="Ein Bild, das Computer, Screenshot, Rechteck, computer enthält.&#10;&#10;Automatisch generierte Beschreibung">
            <a:extLst>
              <a:ext uri="{FF2B5EF4-FFF2-40B4-BE49-F238E27FC236}">
                <a16:creationId xmlns:a16="http://schemas.microsoft.com/office/drawing/2014/main" id="{868EF3C1-0FCA-D439-D78D-A99531BED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" y="1520942"/>
            <a:ext cx="6073726" cy="4303234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78FC082-94B5-BFD4-8BA5-39A15458F7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9199" y="2225673"/>
            <a:ext cx="4100945" cy="2558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4D8D3B5-1128-2575-4319-AEF71FE53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484586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8AAA237E-66F5-83B0-66A0-1EEAC92C9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9924" y="298451"/>
            <a:ext cx="4874149" cy="537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EE01DC-1BBE-4C9F-A110-8A2A08A33321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91906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251BA23-4346-97CB-1E8F-C02697044A21}"/>
              </a:ext>
            </a:extLst>
          </p:cNvPr>
          <p:cNvSpPr txBox="1"/>
          <p:nvPr userDrawn="1"/>
        </p:nvSpPr>
        <p:spPr>
          <a:xfrm>
            <a:off x="834501" y="6302586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tx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tx2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ECE78E-7AA5-FAB2-771D-7D3527E99013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91EDFC6-0CA2-B224-3F60-F81EE73AA7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4200" y="1136342"/>
            <a:ext cx="4869873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 descr="Ein Bild, das Computer, Screenshot, Rechteck, computer enthält.&#10;&#10;Automatisch generierte Beschreibung">
            <a:extLst>
              <a:ext uri="{FF2B5EF4-FFF2-40B4-BE49-F238E27FC236}">
                <a16:creationId xmlns:a16="http://schemas.microsoft.com/office/drawing/2014/main" id="{6E621F73-271F-241C-0600-F1B552F70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" y="1520942"/>
            <a:ext cx="6073726" cy="4303234"/>
          </a:xfrm>
          <a:prstGeom prst="rect">
            <a:avLst/>
          </a:prstGeom>
        </p:spPr>
      </p:pic>
      <p:sp>
        <p:nvSpPr>
          <p:cNvPr id="5" name="Bildplatzhalter 13">
            <a:extLst>
              <a:ext uri="{FF2B5EF4-FFF2-40B4-BE49-F238E27FC236}">
                <a16:creationId xmlns:a16="http://schemas.microsoft.com/office/drawing/2014/main" id="{F7ACE209-BA59-571B-7BD6-72A529772E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9964" y="2216727"/>
            <a:ext cx="4091709" cy="2549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C41161A-2AA1-3FC4-4D9C-15038EB3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486987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13" name="Textplatzhalter 27">
            <a:extLst>
              <a:ext uri="{FF2B5EF4-FFF2-40B4-BE49-F238E27FC236}">
                <a16:creationId xmlns:a16="http://schemas.microsoft.com/office/drawing/2014/main" id="{14ADA9F6-25E0-A1B8-A885-F996E544A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9924" y="298451"/>
            <a:ext cx="4874149" cy="537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9C62CF-DF42-316D-4122-A5CF774ED034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90328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A253920-43C2-6FD6-8F1A-49DA0AE5A41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817CC4C-493E-1BA8-AD6C-D51DCFF17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36342"/>
            <a:ext cx="4869873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946ACD5-EC6B-4A19-5705-317CFCC781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4200" y="1136342"/>
            <a:ext cx="4869873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36292DC-1C98-B418-30E1-73B7EF6D5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486987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8" name="Textplatzhalter 27">
            <a:extLst>
              <a:ext uri="{FF2B5EF4-FFF2-40B4-BE49-F238E27FC236}">
                <a16:creationId xmlns:a16="http://schemas.microsoft.com/office/drawing/2014/main" id="{4B3EC269-AEAC-6FBD-2773-1570FD747E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9924" y="298451"/>
            <a:ext cx="4874149" cy="537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106BD2-3FE6-D0BC-2483-A289B5315CE8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457730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30C4B99-3FC6-F6F6-B9F6-8745F6705C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20E1D81-0FD0-29EB-BC72-A5BF9185A5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36342"/>
            <a:ext cx="4869873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C58CF9A-FFE4-2EAA-2AAA-513E7CD592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4199" y="1136342"/>
            <a:ext cx="4860637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30CE0AB-5A43-360F-9014-8BB735F5E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4869873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10" name="Textplatzhalter 27">
            <a:extLst>
              <a:ext uri="{FF2B5EF4-FFF2-40B4-BE49-F238E27FC236}">
                <a16:creationId xmlns:a16="http://schemas.microsoft.com/office/drawing/2014/main" id="{864F08E5-7DA5-28C3-63DA-222E3D983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9924" y="298451"/>
            <a:ext cx="4874149" cy="537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C4F62A-48E3-5ABC-DC40-808B505A0244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547951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BE4D093-0FC2-F063-71AE-4736A83CF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E0F6055-8069-0ECB-8128-79E5FCFAE5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36342"/>
            <a:ext cx="10515600" cy="50724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7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100"/>
            </a:lvl4pPr>
            <a:lvl5pPr>
              <a:buClr>
                <a:schemeClr val="accent1"/>
              </a:buClr>
              <a:defRPr sz="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94399BD-6556-3D0D-9E12-3F5288325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38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6970B34-F7D2-7FEA-E035-C11A199AEEFD}"/>
              </a:ext>
            </a:extLst>
          </p:cNvPr>
          <p:cNvSpPr/>
          <p:nvPr userDrawn="1"/>
        </p:nvSpPr>
        <p:spPr>
          <a:xfrm>
            <a:off x="1742581" y="1728760"/>
            <a:ext cx="5361601" cy="4105876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190500" dist="19050" dir="5400000" algn="ctr" rotWithShape="0">
              <a:schemeClr val="bg1">
                <a:lumMod val="75000"/>
                <a:alpha val="63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3D1E48-CA39-FA10-9CDD-DDCCA6337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1712" y="2808340"/>
            <a:ext cx="1702700" cy="1702700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10" name="Bildplatzhalter 19">
            <a:extLst>
              <a:ext uri="{FF2B5EF4-FFF2-40B4-BE49-F238E27FC236}">
                <a16:creationId xmlns:a16="http://schemas.microsoft.com/office/drawing/2014/main" id="{B0D43137-FFA0-1A95-352A-C7DDD859F7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393033">
            <a:off x="6713048" y="1902796"/>
            <a:ext cx="4556669" cy="3824273"/>
          </a:xfrm>
          <a:prstGeom prst="hexagon">
            <a:avLst/>
          </a:prstGeo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quoted</a:t>
            </a:r>
            <a:r>
              <a:rPr lang="de-DE"/>
              <a:t> </a:t>
            </a:r>
            <a:r>
              <a:rPr lang="de-DE" err="1"/>
              <a:t>person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</a:t>
            </a:r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D6CE1991-2607-1EB2-2618-93316ED784CE}"/>
              </a:ext>
            </a:extLst>
          </p:cNvPr>
          <p:cNvSpPr/>
          <p:nvPr userDrawn="1"/>
        </p:nvSpPr>
        <p:spPr>
          <a:xfrm rot="2688811">
            <a:off x="9632986" y="356822"/>
            <a:ext cx="2250949" cy="1940474"/>
          </a:xfrm>
          <a:prstGeom prst="hexagon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E5BD97-41A3-2D82-4BBF-BAB30BB11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5D87A14-60FA-C2F0-DFF5-480370A7B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3831" y="1881187"/>
            <a:ext cx="4459100" cy="3095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Insert Quote </a:t>
            </a:r>
            <a:r>
              <a:rPr lang="de-DE" err="1"/>
              <a:t>here</a:t>
            </a:r>
            <a:r>
              <a:rPr lang="de-DE"/>
              <a:t> </a:t>
            </a:r>
            <a:br>
              <a:rPr lang="de-DE"/>
            </a:br>
            <a:endParaRPr lang="de-DE"/>
          </a:p>
          <a:p>
            <a:pPr lvl="0"/>
            <a:r>
              <a:rPr lang="de-DE"/>
              <a:t>(</a:t>
            </a:r>
            <a:r>
              <a:rPr lang="de-DE" err="1"/>
              <a:t>font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vary</a:t>
            </a:r>
            <a:r>
              <a:rPr lang="de-DE"/>
              <a:t> </a:t>
            </a:r>
            <a:r>
              <a:rPr lang="de-DE" err="1"/>
              <a:t>depending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logn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)</a:t>
            </a:r>
          </a:p>
          <a:p>
            <a:pPr lvl="0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36081F4-0C4B-7F00-19B2-F6FB732688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3831" y="5202238"/>
            <a:ext cx="4459382" cy="284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Name|Job|Company|Date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</a:p>
        </p:txBody>
      </p:sp>
      <p:pic>
        <p:nvPicPr>
          <p:cNvPr id="2" name="Grafik 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F79A04A-A8DA-FBF0-D0CD-856B95A0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35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hseck 2">
            <a:extLst>
              <a:ext uri="{FF2B5EF4-FFF2-40B4-BE49-F238E27FC236}">
                <a16:creationId xmlns:a16="http://schemas.microsoft.com/office/drawing/2014/main" id="{E3E47C6A-F2C6-299F-5818-16D196BF5A49}"/>
              </a:ext>
            </a:extLst>
          </p:cNvPr>
          <p:cNvSpPr/>
          <p:nvPr userDrawn="1"/>
        </p:nvSpPr>
        <p:spPr>
          <a:xfrm rot="2688811">
            <a:off x="6877272" y="1613538"/>
            <a:ext cx="2990062" cy="2577641"/>
          </a:xfrm>
          <a:prstGeom prst="hexagon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6970B34-F7D2-7FEA-E035-C11A199AEEFD}"/>
              </a:ext>
            </a:extLst>
          </p:cNvPr>
          <p:cNvSpPr/>
          <p:nvPr userDrawn="1"/>
        </p:nvSpPr>
        <p:spPr>
          <a:xfrm>
            <a:off x="1742581" y="1728760"/>
            <a:ext cx="5361601" cy="4105876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190500" dist="19050" dir="5400000" algn="ctr" rotWithShape="0">
              <a:schemeClr val="bg1">
                <a:lumMod val="75000"/>
                <a:alpha val="63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3D1E48-CA39-FA10-9CDD-DDCCA6337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1712" y="2808340"/>
            <a:ext cx="1702700" cy="1702700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3E5BD97-41A3-2D82-4BBF-BAB30BB11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501" y="298451"/>
            <a:ext cx="10519300" cy="537348"/>
          </a:xfrm>
        </p:spPr>
        <p:txBody>
          <a:bodyPr/>
          <a:lstStyle>
            <a:lvl1pPr>
              <a:defRPr sz="2500"/>
            </a:lvl1pPr>
          </a:lstStyle>
          <a:p>
            <a:r>
              <a:rPr lang="de-DE"/>
              <a:t>Titel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5D87A14-60FA-C2F0-DFF5-480370A7B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3831" y="1881187"/>
            <a:ext cx="4459100" cy="3095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Insert Quote </a:t>
            </a:r>
            <a:r>
              <a:rPr lang="de-DE" err="1"/>
              <a:t>here</a:t>
            </a:r>
            <a:r>
              <a:rPr lang="de-DE"/>
              <a:t> </a:t>
            </a:r>
            <a:br>
              <a:rPr lang="de-DE"/>
            </a:br>
            <a:endParaRPr lang="de-DE"/>
          </a:p>
          <a:p>
            <a:pPr lvl="0"/>
            <a:r>
              <a:rPr lang="de-DE"/>
              <a:t>(</a:t>
            </a:r>
            <a:r>
              <a:rPr lang="de-DE" err="1"/>
              <a:t>font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vary</a:t>
            </a:r>
            <a:r>
              <a:rPr lang="de-DE"/>
              <a:t> </a:t>
            </a:r>
            <a:r>
              <a:rPr lang="de-DE" err="1"/>
              <a:t>depending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logn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)</a:t>
            </a:r>
          </a:p>
          <a:p>
            <a:pPr lvl="0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36081F4-0C4B-7F00-19B2-F6FB732688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3831" y="5202238"/>
            <a:ext cx="4459382" cy="284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Name|Job|Company|Date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quote</a:t>
            </a:r>
            <a:r>
              <a:rPr lang="de-DE"/>
              <a:t> </a:t>
            </a:r>
          </a:p>
        </p:txBody>
      </p:sp>
      <p:pic>
        <p:nvPicPr>
          <p:cNvPr id="2" name="Grafik 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7642E7-3A6A-5AB2-A6F1-C3388F3265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0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BA6A4B6-DEA4-3EF2-CF95-0AA81E212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930" y="2780083"/>
            <a:ext cx="6042139" cy="12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1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nventis als Arbeitgeber: Gehalt, Karriere, Benefits">
            <a:extLst>
              <a:ext uri="{FF2B5EF4-FFF2-40B4-BE49-F238E27FC236}">
                <a16:creationId xmlns:a16="http://schemas.microsoft.com/office/drawing/2014/main" id="{CE4C9A46-C83B-7846-4931-87AD93CC48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3" y="2493599"/>
            <a:ext cx="5366993" cy="18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6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Person, Kleidung, draußen enthält.&#10;&#10;Automatisch generierte Beschreibung">
            <a:extLst>
              <a:ext uri="{FF2B5EF4-FFF2-40B4-BE49-F238E27FC236}">
                <a16:creationId xmlns:a16="http://schemas.microsoft.com/office/drawing/2014/main" id="{8540368E-CB22-BA62-92AB-682096313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04" y="0"/>
            <a:ext cx="12247808" cy="68893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3" name="Textplatzhalter 21">
            <a:extLst>
              <a:ext uri="{FF2B5EF4-FFF2-40B4-BE49-F238E27FC236}">
                <a16:creationId xmlns:a16="http://schemas.microsoft.com/office/drawing/2014/main" id="{335EC2AB-962A-E382-6FC1-AE8A54A992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BD8D8F-1646-1EBB-AD1F-039504A43ABB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1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|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Himmel, Gebäude, Baum enthält.&#10;&#10;Automatisch generierte Beschreibung">
            <a:extLst>
              <a:ext uri="{FF2B5EF4-FFF2-40B4-BE49-F238E27FC236}">
                <a16:creationId xmlns:a16="http://schemas.microsoft.com/office/drawing/2014/main" id="{5708E92E-2568-4D3B-26A9-FEFC24AC8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09" t="9895" b="109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2112988-CF09-0677-F65D-0C920B03AA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ans Pro" panose="020B0503030403020204" pitchFamily="34" charset="0"/>
            </a:endParaRP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19DF98BE-E137-8348-A7ED-5CC5F14AA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771" y="914872"/>
            <a:ext cx="5638204" cy="2054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Präsentationstitel</a:t>
            </a:r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C10A28EB-E154-2541-90CE-15ACF18F0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70" y="5231614"/>
            <a:ext cx="7054050" cy="404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Name Nachname | Job Titel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4ABB506-F6C0-7142-8E46-C88657D7D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5709684"/>
            <a:ext cx="7078662" cy="404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44E96278-E13B-5841-A869-CF10C32B3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770" y="3527189"/>
            <a:ext cx="5638205" cy="106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58E8DC0-EF8A-F144-A5CC-1100E86D8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3F8938E-18A2-E34C-B00A-5F0299EC3725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bg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bg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bg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0558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|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>
            <a:extLst>
              <a:ext uri="{FF2B5EF4-FFF2-40B4-BE49-F238E27FC236}">
                <a16:creationId xmlns:a16="http://schemas.microsoft.com/office/drawing/2014/main" id="{3470468F-284C-144C-B1AC-4971CF5F9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19DF98BE-E137-8348-A7ED-5CC5F14AA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771" y="914872"/>
            <a:ext cx="5638204" cy="2054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Präsentationstitel (nur für Award-Folien)</a:t>
            </a:r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C10A28EB-E154-2541-90CE-15ACF18F0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70" y="5231614"/>
            <a:ext cx="7054050" cy="404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Name Nachname | Job Titel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4ABB506-F6C0-7142-8E46-C88657D7D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5709684"/>
            <a:ext cx="7078662" cy="404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44E96278-E13B-5841-A869-CF10C32B3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770" y="3527189"/>
            <a:ext cx="5638205" cy="106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58E8DC0-EF8A-F144-A5CC-1100E86D8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28AA662-F4C5-F38A-B069-69FE47C606D3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Onventis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|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45617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| 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02D36BD-F559-F04C-82B4-2AEB7E429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DDAA5033-413A-154A-B7B0-26ABB8549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771" y="914872"/>
            <a:ext cx="5638204" cy="2054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Präsentationstitel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0701450C-CDDC-B94A-A7D1-F396A5AF3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70" y="5231614"/>
            <a:ext cx="7054050" cy="404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Name Nachname | Job Titel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4BED3A0-43BC-1249-BE33-3763529F85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5709684"/>
            <a:ext cx="7078662" cy="404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7AD3DCFE-70E2-6140-B1FE-B85719A4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70" y="3527189"/>
            <a:ext cx="5638205" cy="106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7C4EACC-AAAB-00DB-0709-8E3AB74D5728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Onventis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|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67157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| Cov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33E6C5A-7EA0-FE40-B7FC-ADD56E447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B552ACF8-E1A5-7C4E-80EF-4E43EFBFA3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771" y="914872"/>
            <a:ext cx="5638204" cy="2054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0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Präsentationstitel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67B08E62-C5A9-E84C-B35D-FC328E369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70" y="5231614"/>
            <a:ext cx="7054050" cy="404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Name Nachname | Job 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D41DF9D-519D-F444-BABB-BD332964FF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5709684"/>
            <a:ext cx="7078662" cy="404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FB1D5E32-E151-E74E-B877-BEA6617B2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70" y="3527189"/>
            <a:ext cx="5638205" cy="1067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2pPr>
            <a:lvl3pPr marL="9144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3pPr>
            <a:lvl4pPr marL="13716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4pPr>
            <a:lvl5pPr marL="1828800" indent="0">
              <a:buNone/>
              <a:defRPr sz="8000" b="1" i="0">
                <a:solidFill>
                  <a:schemeClr val="bg1"/>
                </a:solidFill>
                <a:latin typeface="DaxOT-Bold" panose="020B0504030101020102" pitchFamily="34" charset="77"/>
              </a:defRPr>
            </a:lvl5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E400AE-AAE3-2E9B-5FE6-D7303AB1EDED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Onventis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| </a:t>
            </a:r>
            <a:r>
              <a:rPr lang="de-DE" sz="900" b="0" i="0" err="1">
                <a:solidFill>
                  <a:schemeClr val="accent6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accent6"/>
                </a:solidFill>
                <a:latin typeface="Source Sans Pro" panose="020B0503030403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65527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16362-F0A2-88A9-4662-42A8EDC3237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/>
          <a:stretch/>
        </p:blipFill>
        <p:spPr bwMode="auto">
          <a:xfrm>
            <a:off x="2759381" y="0"/>
            <a:ext cx="9432619" cy="68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E847A17D-A180-9FAA-A7EB-67FABD94C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1962DA-FDE0-29BB-55CE-D1207680989D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87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Wasser, draußen, Person enthält.&#10;&#10;Automatisch generierte Beschreibung">
            <a:extLst>
              <a:ext uri="{FF2B5EF4-FFF2-40B4-BE49-F238E27FC236}">
                <a16:creationId xmlns:a16="http://schemas.microsoft.com/office/drawing/2014/main" id="{44D9C02B-7976-024F-D33C-58CAB8487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54" t="8557" r="37769" b="32970"/>
          <a:stretch/>
        </p:blipFill>
        <p:spPr>
          <a:xfrm>
            <a:off x="-1191126" y="0"/>
            <a:ext cx="13383126" cy="686915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A53A2FCB-3C21-C01B-19E9-54F8F66A94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15D21-B0E1-11C4-4711-682E49C783E4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45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ernstein, Nacht, draußen, Licht enthält.&#10;&#10;Automatisch generierte Beschreibung">
            <a:extLst>
              <a:ext uri="{FF2B5EF4-FFF2-40B4-BE49-F238E27FC236}">
                <a16:creationId xmlns:a16="http://schemas.microsoft.com/office/drawing/2014/main" id="{BF12DB0A-D153-3084-04E9-D73A9B83B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762" y="0"/>
            <a:ext cx="11806238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EC60CE-0E71-D144-2A14-C9C27AA13911}"/>
              </a:ext>
            </a:extLst>
          </p:cNvPr>
          <p:cNvSpPr>
            <a:spLocks/>
          </p:cNvSpPr>
          <p:nvPr userDrawn="1"/>
        </p:nvSpPr>
        <p:spPr>
          <a:xfrm>
            <a:off x="-102361" y="-2"/>
            <a:ext cx="12192000" cy="6889393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100000">
                <a:srgbClr val="000000">
                  <a:lumMod val="75000"/>
                  <a:lumOff val="25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109440C-8896-F3E6-1F7A-C919B91BF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8450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B16A6-C541-C9C7-485D-C6E44E44B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6" y="645404"/>
            <a:ext cx="3316044" cy="1176407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075982E-15E2-D8F0-0581-F433F992F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546" y="3255836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de-DE"/>
              <a:t>Firma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086E3D95-9BAF-1BAB-4A5D-C1FA23346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546" y="4964907"/>
            <a:ext cx="6517734" cy="375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Name Nachname | Job Titel 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0F9C2CC1-F6DF-53FB-CA60-B60A56A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5492973"/>
            <a:ext cx="3182938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Datum 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A97BA1A1-D11E-BCB4-F1A1-4EDC62F0A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449" y="5492750"/>
            <a:ext cx="3084513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VT: 0 | INT: 2 | VF: 2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10B770E8-02B6-1EA3-F63B-8BD8161140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546" y="1822450"/>
            <a:ext cx="4889500" cy="106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Präsentationstitel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57468B-F781-15D9-5E25-FE812BDA8D56}"/>
              </a:ext>
            </a:extLst>
          </p:cNvPr>
          <p:cNvSpPr txBox="1"/>
          <p:nvPr userDrawn="1"/>
        </p:nvSpPr>
        <p:spPr>
          <a:xfrm>
            <a:off x="675546" y="6312030"/>
            <a:ext cx="542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>
                <a:solidFill>
                  <a:schemeClr val="bg2"/>
                </a:solidFill>
                <a:latin typeface="Source Sans Pro" panose="020B0503030403020204" pitchFamily="34" charset="0"/>
              </a:rPr>
              <a:t>© </a:t>
            </a:r>
            <a:r>
              <a:rPr lang="de-DE" sz="900" b="0" i="0" err="1">
                <a:solidFill>
                  <a:schemeClr val="bg2"/>
                </a:solidFill>
                <a:latin typeface="Source Sans Pro" panose="020B0503030403020204" pitchFamily="34" charset="0"/>
              </a:rPr>
              <a:t>Onventis</a:t>
            </a:r>
            <a:endParaRPr lang="de-DE" sz="900" b="0" i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69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47AB71-9B26-1164-1F60-9235BC53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Cover Slides</a:t>
            </a:r>
          </a:p>
        </p:txBody>
      </p:sp>
    </p:spTree>
    <p:extLst>
      <p:ext uri="{BB962C8B-B14F-4D97-AF65-F5344CB8AC3E}">
        <p14:creationId xmlns:p14="http://schemas.microsoft.com/office/powerpoint/2010/main" val="143868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661" r:id="rId3"/>
    <p:sldLayoutId id="214748372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200F7903-DAF9-894C-97A8-CE6913324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Cover </a:t>
            </a:r>
            <a:r>
              <a:rPr lang="de-DE" err="1"/>
              <a:t>Slides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08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4E9BFF-7CB4-24EC-DAA8-2E4997A8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Agenda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65334E-C055-E0D1-F3EC-D450DDB6C441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465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574811-3687-E02C-533D-60DF950F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7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Slides </a:t>
            </a:r>
            <a:r>
              <a:rPr lang="de-DE" err="1"/>
              <a:t>for</a:t>
            </a:r>
            <a:r>
              <a:rPr lang="de-DE"/>
              <a:t> Images 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12884C-3506-1F3A-FA64-3285F91223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74" r:id="rId2"/>
    <p:sldLayoutId id="2147483675" r:id="rId3"/>
    <p:sldLayoutId id="2147483676" r:id="rId4"/>
    <p:sldLayoutId id="2147483682" r:id="rId5"/>
    <p:sldLayoutId id="2147483708" r:id="rId6"/>
    <p:sldLayoutId id="2147483709" r:id="rId7"/>
    <p:sldLayoutId id="2147483765" r:id="rId8"/>
    <p:sldLayoutId id="2147483767" r:id="rId9"/>
    <p:sldLayoutId id="2147483768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3A4FFBC-48E8-CB6B-D953-F574324B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5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Interim Slides</a:t>
            </a:r>
          </a:p>
        </p:txBody>
      </p:sp>
    </p:spTree>
    <p:extLst>
      <p:ext uri="{BB962C8B-B14F-4D97-AF65-F5344CB8AC3E}">
        <p14:creationId xmlns:p14="http://schemas.microsoft.com/office/powerpoint/2010/main" val="421772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37F225A-6DCD-2477-ECE8-F6D8A9A9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Standard Slides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67EBD1-F1F7-68FB-474F-38AFCB3833E6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</a:t>
            </a:r>
          </a:p>
        </p:txBody>
      </p:sp>
    </p:spTree>
    <p:extLst>
      <p:ext uri="{BB962C8B-B14F-4D97-AF65-F5344CB8AC3E}">
        <p14:creationId xmlns:p14="http://schemas.microsoft.com/office/powerpoint/2010/main" val="7711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8832C9-B999-7356-E438-B33F8467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err="1"/>
              <a:t>Divided</a:t>
            </a:r>
            <a:r>
              <a:rPr lang="de-DE"/>
              <a:t> Slides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18CE99-92E4-3664-4041-D12C1639EF85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8716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685C656-861E-02A5-CABB-3D9355F4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Summary/</a:t>
            </a:r>
            <a:r>
              <a:rPr lang="de-DE" err="1"/>
              <a:t>Important</a:t>
            </a:r>
            <a:r>
              <a:rPr lang="de-DE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A539E7-620B-9106-D41E-AD5B44A732A3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909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9494CA-FE0F-302A-2DB2-17B92F2D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err="1"/>
              <a:t>Quotes</a:t>
            </a:r>
            <a:r>
              <a:rPr lang="de-DE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80BCA1E-F54E-EB69-DBC4-3ECEF4F9CCB8}"/>
              </a:ext>
            </a:extLst>
          </p:cNvPr>
          <p:cNvSpPr txBox="1"/>
          <p:nvPr userDrawn="1"/>
        </p:nvSpPr>
        <p:spPr>
          <a:xfrm>
            <a:off x="693769" y="6320537"/>
            <a:ext cx="5370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© Onventis | </a:t>
            </a:r>
            <a:r>
              <a:rPr lang="de-DE" sz="900" b="0" i="0" err="1">
                <a:solidFill>
                  <a:schemeClr val="tx1"/>
                </a:solidFill>
                <a:latin typeface="Source Sans Pro" panose="020B0503030403020204" pitchFamily="34" charset="0"/>
              </a:rPr>
              <a:t>Xchange</a:t>
            </a:r>
            <a:r>
              <a:rPr lang="de-DE" sz="900" b="0" i="0">
                <a:solidFill>
                  <a:schemeClr val="tx1"/>
                </a:solidFill>
                <a:latin typeface="Source Sans Pro" panose="020B0503030403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6192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E2E9BE0-77BB-DCEE-EB9C-FC4680D6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Closing Slides</a:t>
            </a:r>
          </a:p>
        </p:txBody>
      </p:sp>
    </p:spTree>
    <p:extLst>
      <p:ext uri="{BB962C8B-B14F-4D97-AF65-F5344CB8AC3E}">
        <p14:creationId xmlns:p14="http://schemas.microsoft.com/office/powerpoint/2010/main" val="24546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89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ma.com/proto/1jB7vW8RK5JTivLjKANqfW/Onventis---P2P?node-id=1467-2013&amp;starting-point-node-id=1467%3A2013&amp;scaling=scale-down&amp;content-scaling=fixe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6.pn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7.svg"/><Relationship Id="rId3" Type="http://schemas.openxmlformats.org/officeDocument/2006/relationships/image" Target="../media/image36.png"/><Relationship Id="rId21" Type="http://schemas.openxmlformats.org/officeDocument/2006/relationships/image" Target="../media/image35.jpeg"/><Relationship Id="rId34" Type="http://schemas.openxmlformats.org/officeDocument/2006/relationships/image" Target="../media/image6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chart" Target="../charts/chart1.xml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5.png"/><Relationship Id="rId32" Type="http://schemas.openxmlformats.org/officeDocument/2006/relationships/image" Target="../media/image63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4.gif"/><Relationship Id="rId28" Type="http://schemas.openxmlformats.org/officeDocument/2006/relationships/image" Target="../media/image59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8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42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12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81.png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.png"/><Relationship Id="rId11" Type="http://schemas.openxmlformats.org/officeDocument/2006/relationships/image" Target="../media/image840.png"/><Relationship Id="rId5" Type="http://schemas.openxmlformats.org/officeDocument/2006/relationships/image" Target="../media/image82.png"/><Relationship Id="rId10" Type="http://schemas.openxmlformats.org/officeDocument/2006/relationships/slide" Target="slide9.xml"/><Relationship Id="rId4" Type="http://schemas.openxmlformats.org/officeDocument/2006/relationships/slide" Target="slide15.xml"/><Relationship Id="rId9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5.png"/><Relationship Id="rId7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6.png"/><Relationship Id="rId11" Type="http://schemas.openxmlformats.org/officeDocument/2006/relationships/image" Target="../media/image870.png"/><Relationship Id="rId5" Type="http://schemas.openxmlformats.org/officeDocument/2006/relationships/image" Target="../media/image850.png"/><Relationship Id="rId10" Type="http://schemas.openxmlformats.org/officeDocument/2006/relationships/slide" Target="slide19.xml"/><Relationship Id="rId4" Type="http://schemas.openxmlformats.org/officeDocument/2006/relationships/slide" Target="slide9.xml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89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CA1F4A-DF31-A801-8A2E-F2BFB487D9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588" y="2189874"/>
            <a:ext cx="8614109" cy="10604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Masterclass</a:t>
            </a:r>
            <a:r>
              <a:rPr lang="de-DE" sz="20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Zugspitze | Procurement Summit 2025 | 25.06.2025</a:t>
            </a:r>
          </a:p>
          <a:p>
            <a:pPr>
              <a:lnSpc>
                <a:spcPct val="100000"/>
              </a:lnSpc>
            </a:pPr>
            <a:r>
              <a:rPr lang="de-DE" dirty="0"/>
              <a:t>Mit KI zu einem exzellenten P2P-Prozess: Effizienter, nachhaltiger, transparenter!</a:t>
            </a:r>
          </a:p>
          <a:p>
            <a:pPr>
              <a:lnSpc>
                <a:spcPct val="100000"/>
              </a:lnSpc>
            </a:pPr>
            <a:endParaRPr lang="de-DE" dirty="0"/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277D95-123C-B1D2-36C3-BE6E42CE4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795" y="4038726"/>
            <a:ext cx="1440000" cy="144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8AB1B77-7DD4-701E-207D-57F1972B9D51}"/>
              </a:ext>
            </a:extLst>
          </p:cNvPr>
          <p:cNvSpPr txBox="1"/>
          <p:nvPr/>
        </p:nvSpPr>
        <p:spPr>
          <a:xfrm>
            <a:off x="249120" y="5580539"/>
            <a:ext cx="3317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Dolf van den Boorn</a:t>
            </a:r>
          </a:p>
          <a:p>
            <a:pPr algn="ctr"/>
            <a:r>
              <a:rPr lang="de-DE" sz="1600" dirty="0" err="1">
                <a:solidFill>
                  <a:schemeClr val="accent1"/>
                </a:solidFill>
              </a:rPr>
              <a:t>Director</a:t>
            </a:r>
            <a:r>
              <a:rPr lang="de-DE" sz="1600" dirty="0">
                <a:solidFill>
                  <a:schemeClr val="accent1"/>
                </a:solidFill>
              </a:rPr>
              <a:t> Products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2DFD3B2-719F-B7AC-5B3D-F0B29972773F}"/>
              </a:ext>
            </a:extLst>
          </p:cNvPr>
          <p:cNvSpPr txBox="1"/>
          <p:nvPr/>
        </p:nvSpPr>
        <p:spPr>
          <a:xfrm>
            <a:off x="2789768" y="5580539"/>
            <a:ext cx="331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Mirko Stetefeld</a:t>
            </a:r>
          </a:p>
          <a:p>
            <a:pPr algn="ctr"/>
            <a:r>
              <a:rPr lang="de-DE" sz="1600" dirty="0">
                <a:solidFill>
                  <a:schemeClr val="accent1"/>
                </a:solidFill>
              </a:rPr>
              <a:t>Head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International &amp;</a:t>
            </a:r>
          </a:p>
          <a:p>
            <a:pPr algn="ctr"/>
            <a:r>
              <a:rPr lang="de-DE" sz="1600" dirty="0">
                <a:solidFill>
                  <a:schemeClr val="accent1"/>
                </a:solidFill>
              </a:rPr>
              <a:t>Partner Consulting </a:t>
            </a:r>
          </a:p>
        </p:txBody>
      </p:sp>
      <p:pic>
        <p:nvPicPr>
          <p:cNvPr id="3" name="Grafik 2" descr="Ein Bild, das Menschliches Gesicht, Kleidung, Person, Vorderkopf enthält.&#10;&#10;KI-generierte Inhalte können fehlerhaft sein.">
            <a:extLst>
              <a:ext uri="{FF2B5EF4-FFF2-40B4-BE49-F238E27FC236}">
                <a16:creationId xmlns:a16="http://schemas.microsoft.com/office/drawing/2014/main" id="{2B4E01FA-3742-6012-5573-11B58605A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42" y="4038726"/>
            <a:ext cx="1440000" cy="144000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E46ECE-9756-BCAF-B96D-B399587B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39" y="446464"/>
            <a:ext cx="2229047" cy="12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25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07D08-DC02-47C5-60F7-F9004B220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0F3E187-9E60-094E-EA7D-A00CD88158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79" r="18036" b="1524"/>
          <a:stretch/>
        </p:blipFill>
        <p:spPr>
          <a:xfrm>
            <a:off x="4537275" y="-25707"/>
            <a:ext cx="7718385" cy="690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52A3365-6280-5041-5154-04A77E3C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0294CD06-402E-7C71-E6C9-F1ABA89A2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2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3" t="7523" b="7523"/>
          <a:stretch/>
        </p:blipFill>
        <p:spPr>
          <a:xfrm>
            <a:off x="4537274" y="-106669"/>
            <a:ext cx="7763597" cy="709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10C837C-FFD8-956F-AEB2-166B8E1B6931}"/>
              </a:ext>
            </a:extLst>
          </p:cNvPr>
          <p:cNvSpPr txBox="1"/>
          <p:nvPr/>
        </p:nvSpPr>
        <p:spPr>
          <a:xfrm>
            <a:off x="482479" y="2287909"/>
            <a:ext cx="3588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36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36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36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36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078517-97D6-5966-9861-308358373B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51" y="6401178"/>
            <a:ext cx="1072335" cy="3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747ED5-1CD8-CD83-7322-C12F7C33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Onventis - P2P - Chatbot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08DF8-D6CA-661F-AEDF-A33C0C9B5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7943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DCE2-EAA8-5759-C5B5-E1EE71FA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5769F1-CDE8-D1C0-9918-1A958B723D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b="494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5DB84F-C76C-FCD6-AD5B-2B6B5CE0CF75}"/>
              </a:ext>
            </a:extLst>
          </p:cNvPr>
          <p:cNvSpPr/>
          <p:nvPr/>
        </p:nvSpPr>
        <p:spPr>
          <a:xfrm>
            <a:off x="2760291" y="632389"/>
            <a:ext cx="1196411" cy="19279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107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D71426-DD6C-A960-A6AB-EBABCBC8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734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B5AEE-83FB-046E-2BED-44E642133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2"/>
          <a:stretch/>
        </p:blipFill>
        <p:spPr>
          <a:xfrm>
            <a:off x="20" y="10"/>
            <a:ext cx="12309211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228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671A-0307-0DA8-40D0-A76458AC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FB1D6F-0F12-54FF-CB53-00652C361E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b="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2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20903-2F50-ADA0-9002-067262A0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7AA53C-AA5A-2184-F4A3-A6B8E9306B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AE12B4-12DE-3C75-0977-3C05F3ACB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51" y="6401178"/>
            <a:ext cx="1072335" cy="380424"/>
          </a:xfrm>
          <a:prstGeom prst="rect">
            <a:avLst/>
          </a:prstGeom>
        </p:spPr>
      </p:pic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3077D721-8FEF-B28C-C760-787BD778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7877" r="5674" b="7877"/>
          <a:stretch/>
        </p:blipFill>
        <p:spPr>
          <a:xfrm>
            <a:off x="0" y="-341691"/>
            <a:ext cx="12192000" cy="719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9925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B645A-43AF-7BC5-C2D3-609F3C1FB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2AC031-855E-2F8B-9ECC-71C512222C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2CF722-AE18-80B3-6285-1F69C6AAB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51" y="6401178"/>
            <a:ext cx="1072335" cy="380424"/>
          </a:xfrm>
          <a:prstGeom prst="rect">
            <a:avLst/>
          </a:prstGeom>
        </p:spPr>
      </p:pic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0DAF2001-20D1-836B-7A84-FC963A18F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11286" r="5674" b="7876"/>
          <a:stretch/>
        </p:blipFill>
        <p:spPr>
          <a:xfrm>
            <a:off x="4537272" y="-50400"/>
            <a:ext cx="7654728" cy="690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E6214B9-BFFF-E2A5-14F1-0BB30D107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50" y="6267795"/>
            <a:ext cx="1072335" cy="38042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53F4A01-BE95-BCFC-AFF8-45EC3AEC0A44}"/>
              </a:ext>
            </a:extLst>
          </p:cNvPr>
          <p:cNvSpPr txBox="1"/>
          <p:nvPr/>
        </p:nvSpPr>
        <p:spPr>
          <a:xfrm>
            <a:off x="259342" y="1720839"/>
            <a:ext cx="4046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36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 Kostenrechnungen </a:t>
            </a:r>
            <a:r>
              <a:rPr lang="de-DE" sz="36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</a:t>
            </a:r>
            <a:r>
              <a:rPr lang="de-DE"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br>
              <a:rPr lang="de-DE" sz="36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de-DE" sz="36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36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9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hseck 6">
            <a:extLst>
              <a:ext uri="{FF2B5EF4-FFF2-40B4-BE49-F238E27FC236}">
                <a16:creationId xmlns:a16="http://schemas.microsoft.com/office/drawing/2014/main" id="{65FAE114-3025-9671-34AB-8F3E873644B4}"/>
              </a:ext>
            </a:extLst>
          </p:cNvPr>
          <p:cNvSpPr>
            <a:spLocks/>
          </p:cNvSpPr>
          <p:nvPr/>
        </p:nvSpPr>
        <p:spPr>
          <a:xfrm>
            <a:off x="3554620" y="2438059"/>
            <a:ext cx="1480385" cy="1299392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echseck 6">
            <a:extLst>
              <a:ext uri="{FF2B5EF4-FFF2-40B4-BE49-F238E27FC236}">
                <a16:creationId xmlns:a16="http://schemas.microsoft.com/office/drawing/2014/main" id="{013CCB9C-33CA-3F1B-8A39-A5FA14C2890B}"/>
              </a:ext>
            </a:extLst>
          </p:cNvPr>
          <p:cNvSpPr>
            <a:spLocks/>
          </p:cNvSpPr>
          <p:nvPr/>
        </p:nvSpPr>
        <p:spPr>
          <a:xfrm>
            <a:off x="5342968" y="4817741"/>
            <a:ext cx="1528682" cy="134178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2D854D-93EE-EADE-22C6-9E8417A1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funktioniert es?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EE8A4E6-C310-B09A-D6B9-62FF050E3A5B}"/>
              </a:ext>
            </a:extLst>
          </p:cNvPr>
          <p:cNvCxnSpPr>
            <a:cxnSpLocks/>
            <a:stCxn id="9" idx="3"/>
            <a:endCxn id="49" idx="5"/>
          </p:cNvCxnSpPr>
          <p:nvPr/>
        </p:nvCxnSpPr>
        <p:spPr>
          <a:xfrm flipV="1">
            <a:off x="5035005" y="2317048"/>
            <a:ext cx="688107" cy="7707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echseck 6">
            <a:extLst>
              <a:ext uri="{FF2B5EF4-FFF2-40B4-BE49-F238E27FC236}">
                <a16:creationId xmlns:a16="http://schemas.microsoft.com/office/drawing/2014/main" id="{9234E7EA-A27F-B512-0669-63A531066DB3}"/>
              </a:ext>
            </a:extLst>
          </p:cNvPr>
          <p:cNvSpPr>
            <a:spLocks/>
          </p:cNvSpPr>
          <p:nvPr/>
        </p:nvSpPr>
        <p:spPr>
          <a:xfrm>
            <a:off x="7181680" y="2461576"/>
            <a:ext cx="1480385" cy="1299392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Sechseck 6">
            <a:extLst>
              <a:ext uri="{FF2B5EF4-FFF2-40B4-BE49-F238E27FC236}">
                <a16:creationId xmlns:a16="http://schemas.microsoft.com/office/drawing/2014/main" id="{0DAF9490-9B4D-D496-6648-A01BA6447AB9}"/>
              </a:ext>
            </a:extLst>
          </p:cNvPr>
          <p:cNvSpPr>
            <a:spLocks/>
          </p:cNvSpPr>
          <p:nvPr/>
        </p:nvSpPr>
        <p:spPr>
          <a:xfrm>
            <a:off x="5342968" y="975264"/>
            <a:ext cx="1528682" cy="134178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object 10">
            <a:extLst>
              <a:ext uri="{FF2B5EF4-FFF2-40B4-BE49-F238E27FC236}">
                <a16:creationId xmlns:a16="http://schemas.microsoft.com/office/drawing/2014/main" id="{2DF81887-BACE-7C68-E1CE-7D370817AE2A}"/>
              </a:ext>
            </a:extLst>
          </p:cNvPr>
          <p:cNvSpPr txBox="1">
            <a:spLocks/>
          </p:cNvSpPr>
          <p:nvPr/>
        </p:nvSpPr>
        <p:spPr>
          <a:xfrm>
            <a:off x="7427004" y="3828198"/>
            <a:ext cx="1017293" cy="693780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Erkennung von Rechnungsdaten und KI-gestützte Vorschläge</a:t>
            </a:r>
          </a:p>
        </p:txBody>
      </p:sp>
      <p:sp>
        <p:nvSpPr>
          <p:cNvPr id="54" name="object 10">
            <a:extLst>
              <a:ext uri="{FF2B5EF4-FFF2-40B4-BE49-F238E27FC236}">
                <a16:creationId xmlns:a16="http://schemas.microsoft.com/office/drawing/2014/main" id="{582DE940-0B99-023D-5569-189F8105089A}"/>
              </a:ext>
            </a:extLst>
          </p:cNvPr>
          <p:cNvSpPr txBox="1">
            <a:spLocks/>
          </p:cNvSpPr>
          <p:nvPr/>
        </p:nvSpPr>
        <p:spPr>
          <a:xfrm>
            <a:off x="5555565" y="1431354"/>
            <a:ext cx="1103488" cy="460382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400" b="1">
                <a:solidFill>
                  <a:schemeClr val="bg1"/>
                </a:solidFill>
                <a:latin typeface="Source Sans Pro SemiBold"/>
                <a:ea typeface="Source Sans Pro SemiBold"/>
                <a:cs typeface="Source Sans Pro"/>
              </a:rPr>
              <a:t>AI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4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Engine</a:t>
            </a:r>
          </a:p>
        </p:txBody>
      </p:sp>
      <p:sp>
        <p:nvSpPr>
          <p:cNvPr id="55" name="object 10">
            <a:extLst>
              <a:ext uri="{FF2B5EF4-FFF2-40B4-BE49-F238E27FC236}">
                <a16:creationId xmlns:a16="http://schemas.microsoft.com/office/drawing/2014/main" id="{EAAD8A79-F774-D26F-2703-C5A592BB359B}"/>
              </a:ext>
            </a:extLst>
          </p:cNvPr>
          <p:cNvSpPr txBox="1">
            <a:spLocks/>
          </p:cNvSpPr>
          <p:nvPr/>
        </p:nvSpPr>
        <p:spPr>
          <a:xfrm>
            <a:off x="3763090" y="3831293"/>
            <a:ext cx="1072591" cy="185948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Rechnung</a:t>
            </a:r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9084D579-FC6F-ACB1-92D3-3E18F0BED6D4}"/>
              </a:ext>
            </a:extLst>
          </p:cNvPr>
          <p:cNvSpPr txBox="1">
            <a:spLocks/>
          </p:cNvSpPr>
          <p:nvPr/>
        </p:nvSpPr>
        <p:spPr>
          <a:xfrm>
            <a:off x="5571014" y="5173803"/>
            <a:ext cx="1072591" cy="675826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400" b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/>
              </a:rPr>
              <a:t>Onventis </a:t>
            </a:r>
            <a:r>
              <a:rPr lang="de-DE" sz="14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Invoice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400" b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/>
              </a:rPr>
              <a:t>Processing</a:t>
            </a:r>
            <a:endParaRPr lang="de-DE" sz="1400" b="1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A0497AE-1F55-EA2C-1B1A-98058717765F}"/>
              </a:ext>
            </a:extLst>
          </p:cNvPr>
          <p:cNvCxnSpPr>
            <a:cxnSpLocks/>
            <a:stCxn id="49" idx="4"/>
            <a:endCxn id="48" idx="0"/>
          </p:cNvCxnSpPr>
          <p:nvPr/>
        </p:nvCxnSpPr>
        <p:spPr>
          <a:xfrm>
            <a:off x="6499606" y="2316071"/>
            <a:ext cx="682074" cy="79520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161DE7A-59AD-8834-3B9E-016BAA5E985F}"/>
              </a:ext>
            </a:extLst>
          </p:cNvPr>
          <p:cNvCxnSpPr>
            <a:cxnSpLocks/>
            <a:stCxn id="8" idx="1"/>
            <a:endCxn id="9" idx="4"/>
          </p:cNvCxnSpPr>
          <p:nvPr/>
        </p:nvCxnSpPr>
        <p:spPr>
          <a:xfrm flipH="1" flipV="1">
            <a:off x="4674715" y="3736504"/>
            <a:ext cx="1048396" cy="108123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89BFE80-E0F7-185E-B37C-B151EF3BE630}"/>
              </a:ext>
            </a:extLst>
          </p:cNvPr>
          <p:cNvCxnSpPr>
            <a:cxnSpLocks/>
            <a:stCxn id="48" idx="5"/>
            <a:endCxn id="8" idx="2"/>
          </p:cNvCxnSpPr>
          <p:nvPr/>
        </p:nvCxnSpPr>
        <p:spPr>
          <a:xfrm flipH="1">
            <a:off x="6500445" y="3760968"/>
            <a:ext cx="1049369" cy="105677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chseck 6">
            <a:extLst>
              <a:ext uri="{FF2B5EF4-FFF2-40B4-BE49-F238E27FC236}">
                <a16:creationId xmlns:a16="http://schemas.microsoft.com/office/drawing/2014/main" id="{E64E8112-BCC7-6FB7-3FFF-FE784EE16481}"/>
              </a:ext>
            </a:extLst>
          </p:cNvPr>
          <p:cNvSpPr>
            <a:spLocks/>
          </p:cNvSpPr>
          <p:nvPr/>
        </p:nvSpPr>
        <p:spPr>
          <a:xfrm>
            <a:off x="9194957" y="2763925"/>
            <a:ext cx="1480385" cy="1299392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4AAB599F-FACB-A6B9-13F2-E12C1EFA4226}"/>
              </a:ext>
            </a:extLst>
          </p:cNvPr>
          <p:cNvSpPr txBox="1">
            <a:spLocks/>
          </p:cNvSpPr>
          <p:nvPr/>
        </p:nvSpPr>
        <p:spPr>
          <a:xfrm>
            <a:off x="10745216" y="3058247"/>
            <a:ext cx="1217169" cy="693780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Training des </a:t>
            </a:r>
            <a:b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</a:b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KI-Algorithmus mit kundenspezifischen Anpassungen</a:t>
            </a:r>
          </a:p>
        </p:txBody>
      </p:sp>
      <p:sp>
        <p:nvSpPr>
          <p:cNvPr id="29" name="Sechseck 6">
            <a:extLst>
              <a:ext uri="{FF2B5EF4-FFF2-40B4-BE49-F238E27FC236}">
                <a16:creationId xmlns:a16="http://schemas.microsoft.com/office/drawing/2014/main" id="{EDDB831B-B309-EF78-F8D6-5401A467392A}"/>
              </a:ext>
            </a:extLst>
          </p:cNvPr>
          <p:cNvSpPr>
            <a:spLocks/>
          </p:cNvSpPr>
          <p:nvPr/>
        </p:nvSpPr>
        <p:spPr>
          <a:xfrm>
            <a:off x="1545827" y="2763925"/>
            <a:ext cx="1480385" cy="1299392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F07FDF04-26CD-3981-3BDF-710166BB1529}"/>
              </a:ext>
            </a:extLst>
          </p:cNvPr>
          <p:cNvSpPr txBox="1">
            <a:spLocks/>
          </p:cNvSpPr>
          <p:nvPr/>
        </p:nvSpPr>
        <p:spPr>
          <a:xfrm>
            <a:off x="280842" y="3124134"/>
            <a:ext cx="1198512" cy="524503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Erstes Training des KI-Algorithmus mit historischen Daten</a:t>
            </a:r>
            <a:endParaRPr lang="en-GB" sz="1100"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C3DF007C-D49C-9357-B9A6-AB54181FB06A}"/>
              </a:ext>
            </a:extLst>
          </p:cNvPr>
          <p:cNvCxnSpPr>
            <a:cxnSpLocks/>
            <a:stCxn id="8" idx="3"/>
            <a:endCxn id="27" idx="5"/>
          </p:cNvCxnSpPr>
          <p:nvPr/>
        </p:nvCxnSpPr>
        <p:spPr>
          <a:xfrm flipV="1">
            <a:off x="6871650" y="4063317"/>
            <a:ext cx="2691441" cy="142531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88966D85-6ED0-205B-794F-63B80FF6FA94}"/>
              </a:ext>
            </a:extLst>
          </p:cNvPr>
          <p:cNvCxnSpPr>
            <a:cxnSpLocks/>
            <a:stCxn id="27" idx="1"/>
            <a:endCxn id="49" idx="3"/>
          </p:cNvCxnSpPr>
          <p:nvPr/>
        </p:nvCxnSpPr>
        <p:spPr>
          <a:xfrm flipH="1" flipV="1">
            <a:off x="6871650" y="1646157"/>
            <a:ext cx="2691440" cy="111776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C6AC3DC-991E-C1D1-AD0C-4EFD31420BD1}"/>
              </a:ext>
            </a:extLst>
          </p:cNvPr>
          <p:cNvCxnSpPr>
            <a:cxnSpLocks/>
            <a:stCxn id="29" idx="2"/>
            <a:endCxn id="49" idx="0"/>
          </p:cNvCxnSpPr>
          <p:nvPr/>
        </p:nvCxnSpPr>
        <p:spPr>
          <a:xfrm flipV="1">
            <a:off x="2666735" y="1646157"/>
            <a:ext cx="2676233" cy="111776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3C7822C3-CE05-956F-0FEF-8B9430955865}"/>
              </a:ext>
            </a:extLst>
          </p:cNvPr>
          <p:cNvCxnSpPr>
            <a:cxnSpLocks/>
            <a:stCxn id="8" idx="0"/>
            <a:endCxn id="29" idx="4"/>
          </p:cNvCxnSpPr>
          <p:nvPr/>
        </p:nvCxnSpPr>
        <p:spPr>
          <a:xfrm flipH="1" flipV="1">
            <a:off x="2665922" y="4062370"/>
            <a:ext cx="2677046" cy="142626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Paper with solid fill">
            <a:extLst>
              <a:ext uri="{FF2B5EF4-FFF2-40B4-BE49-F238E27FC236}">
                <a16:creationId xmlns:a16="http://schemas.microsoft.com/office/drawing/2014/main" id="{AAC7C621-7191-B06C-2518-1241823B9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49386" y="2582290"/>
            <a:ext cx="878008" cy="878008"/>
          </a:xfrm>
          <a:prstGeom prst="rect">
            <a:avLst/>
          </a:prstGeom>
        </p:spPr>
      </p:pic>
      <p:pic>
        <p:nvPicPr>
          <p:cNvPr id="7" name="Grafik 6" descr="Künstliche Intelligenz mit einfarbiger Füllung">
            <a:extLst>
              <a:ext uri="{FF2B5EF4-FFF2-40B4-BE49-F238E27FC236}">
                <a16:creationId xmlns:a16="http://schemas.microsoft.com/office/drawing/2014/main" id="{F37C18B7-154C-F7B5-7338-2DA2F7C77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2919" y="2971800"/>
            <a:ext cx="914400" cy="914400"/>
          </a:xfrm>
          <a:prstGeom prst="rect">
            <a:avLst/>
          </a:prstGeom>
        </p:spPr>
      </p:pic>
      <p:pic>
        <p:nvPicPr>
          <p:cNvPr id="33" name="Grafik 32" descr="Database with solid fill">
            <a:extLst>
              <a:ext uri="{FF2B5EF4-FFF2-40B4-BE49-F238E27FC236}">
                <a16:creationId xmlns:a16="http://schemas.microsoft.com/office/drawing/2014/main" id="{ABE3B38B-397F-C6B9-A622-0651C7A6E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54673" y="2929186"/>
            <a:ext cx="914400" cy="914400"/>
          </a:xfrm>
          <a:prstGeom prst="rect">
            <a:avLst/>
          </a:prstGeom>
        </p:spPr>
      </p:pic>
      <p:pic>
        <p:nvPicPr>
          <p:cNvPr id="35" name="Grafik 34" descr="Document with solid fill">
            <a:extLst>
              <a:ext uri="{FF2B5EF4-FFF2-40B4-BE49-F238E27FC236}">
                <a16:creationId xmlns:a16="http://schemas.microsoft.com/office/drawing/2014/main" id="{2751A9AB-77E7-956E-7384-28B0EAFBF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469472" y="2647172"/>
            <a:ext cx="914400" cy="914400"/>
          </a:xfrm>
          <a:prstGeom prst="rect">
            <a:avLst/>
          </a:prstGeom>
        </p:spPr>
      </p:pic>
      <p:pic>
        <p:nvPicPr>
          <p:cNvPr id="38" name="Grafik 34">
            <a:extLst>
              <a:ext uri="{FF2B5EF4-FFF2-40B4-BE49-F238E27FC236}">
                <a16:creationId xmlns:a16="http://schemas.microsoft.com/office/drawing/2014/main" id="{1C778BDD-7066-955E-6F40-617EA3B4D1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9971">
            <a:off x="5325035" y="2876980"/>
            <a:ext cx="1697177" cy="1099257"/>
          </a:xfrm>
          <a:custGeom>
            <a:avLst/>
            <a:gdLst>
              <a:gd name="connsiteX0" fmla="*/ 0 w 3955744"/>
              <a:gd name="connsiteY0" fmla="*/ 156809 h 2562124"/>
              <a:gd name="connsiteX1" fmla="*/ 578501 w 3955744"/>
              <a:gd name="connsiteY1" fmla="*/ 0 h 2562124"/>
              <a:gd name="connsiteX2" fmla="*/ 3387726 w 3955744"/>
              <a:gd name="connsiteY2" fmla="*/ 0 h 2562124"/>
              <a:gd name="connsiteX3" fmla="*/ 3955744 w 3955744"/>
              <a:gd name="connsiteY3" fmla="*/ 2095543 h 2562124"/>
              <a:gd name="connsiteX4" fmla="*/ 2234425 w 3955744"/>
              <a:gd name="connsiteY4" fmla="*/ 2562124 h 2562124"/>
              <a:gd name="connsiteX5" fmla="*/ 651986 w 3955744"/>
              <a:gd name="connsiteY5" fmla="*/ 2562124 h 2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5744" h="2562124">
                <a:moveTo>
                  <a:pt x="0" y="156809"/>
                </a:moveTo>
                <a:lnTo>
                  <a:pt x="578501" y="0"/>
                </a:lnTo>
                <a:lnTo>
                  <a:pt x="3387726" y="0"/>
                </a:lnTo>
                <a:lnTo>
                  <a:pt x="3955744" y="2095543"/>
                </a:lnTo>
                <a:lnTo>
                  <a:pt x="2234425" y="2562124"/>
                </a:lnTo>
                <a:lnTo>
                  <a:pt x="651986" y="256212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9311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A25F-41B1-D9A0-6D30-22536AC0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353BCC-85D3-BC9D-5B75-8C8C0E2963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AF371-DE80-977F-E7EE-49A812ABB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8"/>
          <a:stretch/>
        </p:blipFill>
        <p:spPr bwMode="auto">
          <a:xfrm>
            <a:off x="336084" y="0"/>
            <a:ext cx="11973147" cy="8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12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2ECFB-F011-8B52-12CF-45D2A8D1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71A93AC-79ED-E8F6-E921-883C26696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379" r="-116" b="1524"/>
          <a:stretch/>
        </p:blipFill>
        <p:spPr>
          <a:xfrm>
            <a:off x="0" y="-191420"/>
            <a:ext cx="12263284" cy="742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12465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B554-BD4A-2AD9-D5BC-1137075F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Storyline (Draft)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55B11-7475-CF98-3FB4-9AC8986AD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801" y="3112042"/>
            <a:ext cx="10515600" cy="2615767"/>
          </a:xfrm>
        </p:spPr>
        <p:txBody>
          <a:bodyPr/>
          <a:lstStyle/>
          <a:p>
            <a:r>
              <a:rPr lang="en-US"/>
              <a:t>How do we prevent Maverick Buying?</a:t>
            </a:r>
          </a:p>
          <a:p>
            <a:pPr lvl="1"/>
            <a:r>
              <a:rPr lang="en-US"/>
              <a:t>Procurement Guide</a:t>
            </a:r>
          </a:p>
          <a:p>
            <a:pPr lvl="1"/>
            <a:r>
              <a:rPr lang="en-US"/>
              <a:t>Guided Buying</a:t>
            </a:r>
          </a:p>
          <a:p>
            <a:r>
              <a:rPr lang="en-US"/>
              <a:t>How do we reduce the processing time of cost invoices?</a:t>
            </a:r>
          </a:p>
          <a:p>
            <a:pPr lvl="1"/>
            <a:r>
              <a:rPr lang="en-US"/>
              <a:t>AI coding – non PO</a:t>
            </a:r>
          </a:p>
          <a:p>
            <a:r>
              <a:rPr lang="en-US"/>
              <a:t>How do you improve and strengthen your purchasing procedures?</a:t>
            </a:r>
          </a:p>
          <a:p>
            <a:pPr lvl="1"/>
            <a:r>
              <a:rPr lang="en-US"/>
              <a:t>Strategy creator, pointing to ESG, clustering and consolidation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DE"/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6C4D6C68-FEB7-93BA-0EBC-ACD12631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3" y="1130191"/>
            <a:ext cx="6237630" cy="16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87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3CC18-1C7B-6EC8-8877-60C231DED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4AE9EC9-52CF-6701-0577-D366A0FF2C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79" r="18036" b="1524"/>
          <a:stretch/>
        </p:blipFill>
        <p:spPr>
          <a:xfrm>
            <a:off x="4537275" y="-25707"/>
            <a:ext cx="7718385" cy="690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191FCFF-AB80-16B7-1913-FFD89935FE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ABA0B-DE49-F434-4D04-FD51C836CD89}"/>
              </a:ext>
            </a:extLst>
          </p:cNvPr>
          <p:cNvSpPr txBox="1"/>
          <p:nvPr/>
        </p:nvSpPr>
        <p:spPr>
          <a:xfrm>
            <a:off x="225078" y="1720840"/>
            <a:ext cx="4086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36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36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36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19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F7D8A00-2A8D-B162-2153-0590C7A6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B693B0-CE61-C297-11EA-8BA2B6B72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8037" y="2546163"/>
            <a:ext cx="4874149" cy="1765673"/>
          </a:xfrm>
        </p:spPr>
        <p:txBody>
          <a:bodyPr anchor="ctr"/>
          <a:lstStyle/>
          <a:p>
            <a:r>
              <a:rPr lang="en-US" sz="3200">
                <a:solidFill>
                  <a:schemeClr val="bg1"/>
                </a:solidFill>
                <a:latin typeface="Source Sans Pro SemiBold"/>
                <a:ea typeface="Source Sans Pro SemiBold"/>
              </a:rPr>
              <a:t>Scope 3 </a:t>
            </a:r>
            <a:r>
              <a:rPr lang="en-US" sz="3200" err="1">
                <a:solidFill>
                  <a:schemeClr val="bg1"/>
                </a:solidFill>
                <a:latin typeface="Source Sans Pro SemiBold"/>
                <a:ea typeface="Source Sans Pro SemiBold"/>
              </a:rPr>
              <a:t>Emissionen</a:t>
            </a:r>
            <a:r>
              <a:rPr lang="en-US" sz="3200">
                <a:solidFill>
                  <a:schemeClr val="bg1"/>
                </a:solidFill>
                <a:latin typeface="Source Sans Pro SemiBold"/>
                <a:ea typeface="Source Sans Pro SemiBold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Source Sans Pro SemiBold"/>
                <a:ea typeface="Source Sans Pro SemiBold"/>
              </a:rPr>
              <a:t>Berechnen</a:t>
            </a:r>
            <a:r>
              <a:rPr lang="en-US" sz="3200">
                <a:solidFill>
                  <a:schemeClr val="bg1"/>
                </a:solidFill>
                <a:latin typeface="Source Sans Pro SemiBold"/>
                <a:ea typeface="Source Sans Pro SemiBold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Source Sans Pro SemiBold"/>
                <a:ea typeface="Source Sans Pro SemiBold"/>
              </a:rPr>
              <a:t>mit</a:t>
            </a:r>
            <a:r>
              <a:rPr lang="en-US" sz="3200">
                <a:solidFill>
                  <a:schemeClr val="bg1"/>
                </a:solidFill>
                <a:latin typeface="Source Sans Pro SemiBold"/>
                <a:ea typeface="Source Sans Pro SemiBold"/>
              </a:rPr>
              <a:t>  </a:t>
            </a:r>
            <a:r>
              <a:rPr lang="en-US" sz="3200" err="1">
                <a:solidFill>
                  <a:schemeClr val="bg1"/>
                </a:solidFill>
                <a:latin typeface="Source Sans Pro SemiBold"/>
                <a:ea typeface="Source Sans Pro SemiBold"/>
              </a:rPr>
              <a:t>Onventis</a:t>
            </a:r>
            <a:r>
              <a:rPr lang="en-US" sz="3200">
                <a:solidFill>
                  <a:schemeClr val="bg1"/>
                </a:solidFill>
                <a:latin typeface="Source Sans Pro SemiBold"/>
                <a:ea typeface="Source Sans Pro SemiBold"/>
              </a:rPr>
              <a:t> Analytics 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093D74-AA79-91F9-10C7-F986A84635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C6C602DD-DFD4-F9F9-D67C-6190BEF381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" b="144"/>
          <a:stretch/>
        </p:blipFill>
        <p:spPr/>
      </p:pic>
    </p:spTree>
    <p:extLst>
      <p:ext uri="{BB962C8B-B14F-4D97-AF65-F5344CB8AC3E}">
        <p14:creationId xmlns:p14="http://schemas.microsoft.com/office/powerpoint/2010/main" val="24760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6F6E502-22AF-C9BB-D76D-ADBF8575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Integrierte Schritt-für-Schritt-Anleitung zur Berechnung von Emissionen</a:t>
            </a:r>
          </a:p>
        </p:txBody>
      </p:sp>
      <p:pic>
        <p:nvPicPr>
          <p:cNvPr id="3" name="Grafik 2" descr="Ein Bild, das Text, Screenshot, Zahl, Software enthält.&#10;&#10;Automatisch generierte Beschreibung">
            <a:extLst>
              <a:ext uri="{FF2B5EF4-FFF2-40B4-BE49-F238E27FC236}">
                <a16:creationId xmlns:a16="http://schemas.microsoft.com/office/drawing/2014/main" id="{89ABD20E-3F16-7799-931A-1E1F03CE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941318"/>
            <a:ext cx="6967993" cy="5718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1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oftware, Zahl, Webseite enthält.&#10;&#10;Automatisch generierte Beschreibung">
            <a:extLst>
              <a:ext uri="{FF2B5EF4-FFF2-40B4-BE49-F238E27FC236}">
                <a16:creationId xmlns:a16="http://schemas.microsoft.com/office/drawing/2014/main" id="{80D16C3F-73FE-7B14-DF7D-1CACCF36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1" y="1616571"/>
            <a:ext cx="9750252" cy="4560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50EEA86-E21C-C4FA-06E6-28A3C05BC6BD}"/>
              </a:ext>
            </a:extLst>
          </p:cNvPr>
          <p:cNvSpPr/>
          <p:nvPr/>
        </p:nvSpPr>
        <p:spPr>
          <a:xfrm>
            <a:off x="4437887" y="5726987"/>
            <a:ext cx="1620379" cy="752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AF96F89-8F26-7F91-CEB1-635D113FF4BB}"/>
              </a:ext>
            </a:extLst>
          </p:cNvPr>
          <p:cNvSpPr txBox="1"/>
          <p:nvPr/>
        </p:nvSpPr>
        <p:spPr>
          <a:xfrm>
            <a:off x="5137913" y="1104183"/>
            <a:ext cx="1620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Zuordnung von </a:t>
            </a:r>
            <a:r>
              <a:rPr lang="de-DE" sz="11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GHG-</a:t>
            </a:r>
            <a:r>
              <a:rPr lang="de-DE" sz="1100" b="1"/>
              <a:t> </a:t>
            </a:r>
            <a:r>
              <a:rPr lang="de-DE" sz="1100"/>
              <a:t>Kategorien für standardisierte Berichterstattung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924E57-EF91-5557-7FAE-DC30C89B6436}"/>
              </a:ext>
            </a:extLst>
          </p:cNvPr>
          <p:cNvSpPr txBox="1"/>
          <p:nvPr/>
        </p:nvSpPr>
        <p:spPr>
          <a:xfrm>
            <a:off x="10584092" y="1640963"/>
            <a:ext cx="1612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Zuordnung zu </a:t>
            </a:r>
            <a:r>
              <a:rPr lang="de-DE" sz="11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EXIOBASE-</a:t>
            </a:r>
            <a:r>
              <a:rPr lang="de-DE" sz="1100" b="1"/>
              <a:t> </a:t>
            </a:r>
            <a:r>
              <a:rPr lang="de-DE" sz="1100"/>
              <a:t>Emissionskategorien zur Abrufung </a:t>
            </a:r>
            <a:br>
              <a:rPr lang="de-DE" sz="1100"/>
            </a:br>
            <a:r>
              <a:rPr lang="de-DE" sz="1100"/>
              <a:t>globaler Emissions-faktoren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86170F-740E-A7D2-0678-1207BED243D9}"/>
              </a:ext>
            </a:extLst>
          </p:cNvPr>
          <p:cNvSpPr txBox="1"/>
          <p:nvPr/>
        </p:nvSpPr>
        <p:spPr>
          <a:xfrm>
            <a:off x="7374031" y="1075313"/>
            <a:ext cx="2591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Zuordnung zu den Kategorien der </a:t>
            </a:r>
            <a:r>
              <a:rPr lang="de-DE" sz="11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schwedischen Beschaffungsbehöre </a:t>
            </a:r>
            <a:r>
              <a:rPr lang="de-DE" sz="1100"/>
              <a:t>zur Abrufung von Emissionsfaktoren schwedischer Lieferanten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5121185-E1E7-0544-BEE0-EA78119336BA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948103" y="1873624"/>
            <a:ext cx="0" cy="906591"/>
          </a:xfrm>
          <a:prstGeom prst="straightConnector1">
            <a:avLst/>
          </a:prstGeom>
          <a:ln>
            <a:solidFill>
              <a:srgbClr val="716BC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443F2F3C-A2B3-2E64-427F-E13E2FD9AD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68452" y="2748959"/>
            <a:ext cx="1192696" cy="400644"/>
          </a:xfrm>
          <a:prstGeom prst="bentConnector3">
            <a:avLst>
              <a:gd name="adj1" fmla="val 50000"/>
            </a:avLst>
          </a:prstGeom>
          <a:ln>
            <a:solidFill>
              <a:srgbClr val="F8C96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DD8E1397-4287-36DB-2466-52D39AD6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Einfacher Zugriff auf integrierte, ausgabenbasierte Emissionsfaktoren mit KI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790726DA-2075-33F1-F360-02B4CD7D81A5}"/>
              </a:ext>
            </a:extLst>
          </p:cNvPr>
          <p:cNvCxnSpPr>
            <a:cxnSpLocks/>
          </p:cNvCxnSpPr>
          <p:nvPr/>
        </p:nvCxnSpPr>
        <p:spPr>
          <a:xfrm rot="5400000">
            <a:off x="7578630" y="1833120"/>
            <a:ext cx="1123731" cy="1058660"/>
          </a:xfrm>
          <a:prstGeom prst="bentConnector3">
            <a:avLst>
              <a:gd name="adj1" fmla="val 50000"/>
            </a:avLst>
          </a:prstGeom>
          <a:ln>
            <a:solidFill>
              <a:srgbClr val="3AA9E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6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4F4DEF-1CFF-AD75-98B2-32323C8C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1" name="Picture Placeholder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A5CC9A-1C32-7711-9898-3C246586C0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370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056F7-23F7-0D7F-4EA5-5DF97035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0C4324-8F4C-5D9B-A5B0-C9A814FF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541ABC-CDF9-E137-1B5D-3BB3E9E448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478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F10D4-2AC0-9324-7C68-9A8B3B342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FB5EDC-BE6F-E477-E561-C5086836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B8FB4F7-E3B9-EDD1-0022-037D1BE5E8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6222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128F-ECB3-DA72-151B-A3BB04697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BA0E67-75D0-78F6-945B-783A107E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125F4D-D4BB-B329-AF89-16CD4A8B81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6069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0189-248E-9139-C246-7ECE639D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5AAFC7-7594-ABBC-3B48-F6979CFB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CC6573-1700-FC80-0ED2-A6A4117B99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727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815F3-C36B-90C7-F51A-D760F819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E3AAE1-DCC5-E6B7-6BF6-42A8846F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EE7944-108A-3AC5-6E7A-45C769F71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214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7640F0-7D6A-6379-E460-3F2C2725E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chseck 12">
            <a:extLst>
              <a:ext uri="{FF2B5EF4-FFF2-40B4-BE49-F238E27FC236}">
                <a16:creationId xmlns:a16="http://schemas.microsoft.com/office/drawing/2014/main" id="{7E633A75-2A7A-B010-FEAB-F9B84F2C167C}"/>
              </a:ext>
            </a:extLst>
          </p:cNvPr>
          <p:cNvSpPr/>
          <p:nvPr/>
        </p:nvSpPr>
        <p:spPr>
          <a:xfrm rot="782256">
            <a:off x="9669536" y="3641427"/>
            <a:ext cx="1594806" cy="1404676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B2570E1-A125-5B77-FA40-5ADA7B9C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0" i="0" u="none" strike="noStrike">
                <a:effectLst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Die Onventis Vision</a:t>
            </a:r>
            <a:r>
              <a:rPr lang="de-DE" b="0" i="0">
                <a:effectLst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​</a:t>
            </a:r>
            <a:endParaRPr lang="de-DE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03D727F-785C-6F87-C602-E7CA426DE280}"/>
              </a:ext>
            </a:extLst>
          </p:cNvPr>
          <p:cNvSpPr/>
          <p:nvPr/>
        </p:nvSpPr>
        <p:spPr>
          <a:xfrm>
            <a:off x="1043827" y="2484443"/>
            <a:ext cx="3596301" cy="265970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90500" dist="19050" dir="5400000" algn="ctr" rotWithShape="0">
              <a:schemeClr val="bg2">
                <a:lumMod val="90000"/>
                <a:alpha val="63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6E9CE0-5A31-A1A6-BD57-105785AFA2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0204" y="2704957"/>
            <a:ext cx="2892250" cy="1846374"/>
          </a:xfrm>
        </p:spPr>
        <p:txBody>
          <a:bodyPr lIns="91440" tIns="45720" rIns="91440" bIns="45720" anchor="t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de-DE" sz="1600"/>
              <a:t>Onventis ist die führende </a:t>
            </a:r>
            <a:r>
              <a:rPr lang="de-DE" sz="1600">
                <a:solidFill>
                  <a:schemeClr val="accent1"/>
                </a:solidFill>
              </a:rPr>
              <a:t>All-in-One Beschaffungsplattform</a:t>
            </a:r>
            <a:r>
              <a:rPr lang="de-DE" sz="1600"/>
              <a:t> für mittelständische Unternehmen, die Einkäufer und Lieferanten miteinander verbindet.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982E95-9EF6-6489-95A5-D277904D55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0204" y="4662325"/>
            <a:ext cx="1955545" cy="329073"/>
          </a:xfrm>
        </p:spPr>
        <p:txBody>
          <a:bodyPr/>
          <a:lstStyle/>
          <a:p>
            <a:r>
              <a:rPr lang="de-DE" sz="1000" b="0" i="0" u="none" strike="noStrike">
                <a:effectLst/>
                <a:latin typeface="Source Sans Pro" panose="020B0503030403020204" pitchFamily="34" charset="0"/>
              </a:rPr>
              <a:t>Frank Schmidt | CEO | Onventis</a:t>
            </a:r>
            <a:r>
              <a:rPr lang="de-DE" sz="1000" b="0" i="0">
                <a:effectLst/>
                <a:latin typeface="Source Sans Pro" panose="020B0503030403020204" pitchFamily="34" charset="0"/>
              </a:rPr>
              <a:t>​</a:t>
            </a:r>
            <a:endParaRPr lang="de-DE" sz="8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BE6B4D-83BB-0572-9DB8-F420492F9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1" y="3045715"/>
            <a:ext cx="952500" cy="952500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CEF86C9-04E0-446D-7D60-B03386427494}"/>
              </a:ext>
            </a:extLst>
          </p:cNvPr>
          <p:cNvSpPr/>
          <p:nvPr/>
        </p:nvSpPr>
        <p:spPr>
          <a:xfrm>
            <a:off x="6617982" y="614675"/>
            <a:ext cx="3596301" cy="331984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90500" dist="19050" dir="5400000" algn="ctr" rotWithShape="0">
              <a:schemeClr val="bg2">
                <a:lumMod val="90000"/>
                <a:alpha val="63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17891DB-A2EB-71C3-DD1E-B702B4986D3A}"/>
              </a:ext>
            </a:extLst>
          </p:cNvPr>
          <p:cNvSpPr txBox="1">
            <a:spLocks/>
          </p:cNvSpPr>
          <p:nvPr/>
        </p:nvSpPr>
        <p:spPr>
          <a:xfrm>
            <a:off x="7038502" y="801195"/>
            <a:ext cx="2892250" cy="2620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de-DE" sz="1400">
                <a:latin typeface="Source Sans Pro"/>
                <a:ea typeface="Source Sans Pro"/>
              </a:rPr>
              <a:t>​</a:t>
            </a:r>
            <a:r>
              <a:rPr lang="de-DE" sz="1400"/>
              <a:t>Onventis hat sich zu einem interessanten Source-to-Pay-Suite Anbieter entwickelt. </a:t>
            </a:r>
            <a:br>
              <a:rPr lang="de-DE" sz="1400"/>
            </a:br>
            <a:r>
              <a:rPr lang="de-DE" sz="1400"/>
              <a:t>Die Beschaffungslösung ist eine der wenigen vollumfänglichen S2P-Suiten, die auf den Mittelstand ausgerichtet ist – und das zu einem angemessenen Preis.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394B442-30B6-E1D6-9D0B-FD2F58389CB6}"/>
              </a:ext>
            </a:extLst>
          </p:cNvPr>
          <p:cNvSpPr txBox="1">
            <a:spLocks/>
          </p:cNvSpPr>
          <p:nvPr/>
        </p:nvSpPr>
        <p:spPr>
          <a:xfrm>
            <a:off x="7038502" y="3506132"/>
            <a:ext cx="3117939" cy="227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Spend Matters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02CECC-24FD-FF28-2933-1DC322338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4505" y="1550782"/>
            <a:ext cx="793750" cy="793750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DD0176CF-7C16-305A-4F4D-60E5469F7B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3033">
            <a:off x="3707937" y="4102163"/>
            <a:ext cx="2856270" cy="2397469"/>
          </a:xfrm>
          <a:blipFill>
            <a:blip r:embed="rId6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90500" algn="ctr" rotWithShape="0">
              <a:schemeClr val="bg2">
                <a:alpha val="63000"/>
              </a:schemeClr>
            </a:outerShdw>
          </a:effectLst>
        </p:spPr>
      </p:pic>
      <p:sp>
        <p:nvSpPr>
          <p:cNvPr id="21" name="Sechseck 20">
            <a:extLst>
              <a:ext uri="{FF2B5EF4-FFF2-40B4-BE49-F238E27FC236}">
                <a16:creationId xmlns:a16="http://schemas.microsoft.com/office/drawing/2014/main" id="{1BF5A35B-31BE-9ACD-813C-85727988C526}"/>
              </a:ext>
            </a:extLst>
          </p:cNvPr>
          <p:cNvSpPr/>
          <p:nvPr/>
        </p:nvSpPr>
        <p:spPr>
          <a:xfrm rot="401022">
            <a:off x="4106610" y="4008860"/>
            <a:ext cx="2709578" cy="2386547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BB83EA0-1BAD-39A2-A42C-0098BC2DB5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643" y="4291990"/>
            <a:ext cx="1284942" cy="185514"/>
          </a:xfrm>
          <a:prstGeom prst="rect">
            <a:avLst/>
          </a:prstGeom>
        </p:spPr>
      </p:pic>
      <p:pic>
        <p:nvPicPr>
          <p:cNvPr id="8" name="Grafik 7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E3E3300-60A5-39FA-4AB4-743F3E572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0689" y="0"/>
            <a:ext cx="926718" cy="1390078"/>
          </a:xfrm>
          <a:prstGeom prst="rect">
            <a:avLst/>
          </a:prstGeom>
          <a:effectLst>
            <a:outerShdw blurRad="63500" dist="19050" dir="5400000" sx="102000" sy="102000" algn="ctr" rotWithShape="0">
              <a:schemeClr val="bg1">
                <a:lumMod val="75000"/>
                <a:alpha val="6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188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CEEE-D53E-257F-7324-2D64F818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4A5427-3E85-4247-397D-24E9B233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97F803-EE0E-87A2-CFDD-90772DC28F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5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9962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840CC5-BA7D-109A-907C-0641C6A1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D86C7D1-AE5E-7366-7C5E-355A3D29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Integriertes Emissions-Dashboard für zuverlässige </a:t>
            </a:r>
            <a:r>
              <a:rPr lang="de-DE" err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Insights</a:t>
            </a:r>
            <a:endParaRPr lang="de-DE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Grafik 3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11C791B2-654D-FE20-0E54-5C3C8CA1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96" y="790629"/>
            <a:ext cx="6091986" cy="5970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4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CF4CAE-FF0B-5865-D82E-35C2EA60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Live-Demo </a:t>
            </a:r>
            <a:r>
              <a:rPr lang="en-US" err="1"/>
              <a:t>Ecospend</a:t>
            </a:r>
            <a:r>
              <a:rPr lang="en-US"/>
              <a:t> &amp; Strategy Creator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0ADD8-6F22-389E-B024-F8AE7717F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Strategy Creator</a:t>
            </a:r>
          </a:p>
          <a:p>
            <a:pPr lvl="1"/>
            <a:r>
              <a:rPr lang="en-US"/>
              <a:t>Reise</a:t>
            </a:r>
          </a:p>
          <a:p>
            <a:pPr lvl="2"/>
            <a:r>
              <a:rPr lang="en-US"/>
              <a:t>Erst </a:t>
            </a:r>
            <a:r>
              <a:rPr lang="en-US" err="1"/>
              <a:t>ohne</a:t>
            </a:r>
            <a:r>
              <a:rPr lang="en-US"/>
              <a:t> Ziel</a:t>
            </a:r>
          </a:p>
          <a:p>
            <a:pPr lvl="2"/>
            <a:r>
              <a:rPr lang="en-US"/>
              <a:t>Dann improve </a:t>
            </a:r>
            <a:r>
              <a:rPr lang="en-US" err="1"/>
              <a:t>esg</a:t>
            </a:r>
            <a:r>
              <a:rPr lang="en-US"/>
              <a:t> compliance</a:t>
            </a:r>
          </a:p>
          <a:p>
            <a:pPr lvl="2"/>
            <a:r>
              <a:rPr lang="en-US" err="1"/>
              <a:t>Strategie</a:t>
            </a:r>
            <a:r>
              <a:rPr lang="en-US"/>
              <a:t> </a:t>
            </a:r>
            <a:r>
              <a:rPr lang="en-US" err="1"/>
              <a:t>erneut</a:t>
            </a:r>
            <a:r>
              <a:rPr lang="en-US"/>
              <a:t> </a:t>
            </a:r>
            <a:r>
              <a:rPr lang="en-US" err="1"/>
              <a:t>generieren</a:t>
            </a:r>
            <a:endParaRPr lang="en-US"/>
          </a:p>
          <a:p>
            <a:pPr lvl="2"/>
            <a:r>
              <a:rPr lang="en-US" err="1"/>
              <a:t>Punkt</a:t>
            </a:r>
            <a:r>
              <a:rPr lang="en-US"/>
              <a:t> 3 für </a:t>
            </a:r>
            <a:r>
              <a:rPr lang="en-US" err="1"/>
              <a:t>mehr</a:t>
            </a:r>
            <a:r>
              <a:rPr lang="en-US"/>
              <a:t> details</a:t>
            </a:r>
          </a:p>
          <a:p>
            <a:pPr lvl="2"/>
            <a:r>
              <a:rPr lang="en-US" err="1"/>
              <a:t>Annehmen</a:t>
            </a:r>
            <a:endParaRPr lang="en-US"/>
          </a:p>
          <a:p>
            <a:pPr lvl="2"/>
            <a:r>
              <a:rPr lang="en-US" err="1"/>
              <a:t>Richtlinie</a:t>
            </a:r>
            <a:r>
              <a:rPr lang="en-US"/>
              <a:t> </a:t>
            </a:r>
            <a:r>
              <a:rPr lang="en-US" err="1"/>
              <a:t>generieren</a:t>
            </a:r>
            <a:endParaRPr lang="en-US"/>
          </a:p>
          <a:p>
            <a:r>
              <a:rPr lang="en-US"/>
              <a:t>Analytics </a:t>
            </a:r>
            <a:r>
              <a:rPr lang="en-US" err="1"/>
              <a:t>Warengruppe</a:t>
            </a:r>
            <a:endParaRPr lang="en-US"/>
          </a:p>
          <a:p>
            <a:pPr lvl="1"/>
            <a:r>
              <a:rPr lang="en-US" err="1"/>
              <a:t>Überblick</a:t>
            </a:r>
            <a:endParaRPr lang="en-US"/>
          </a:p>
          <a:p>
            <a:pPr lvl="2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48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81078E7-D850-1351-F063-C95BBED3C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029AD-8A62-E99E-5611-55425890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Clustering </a:t>
            </a:r>
            <a:r>
              <a:rPr lang="en-US" err="1"/>
              <a:t>Printscreen</a:t>
            </a:r>
            <a:r>
              <a:rPr lang="en-US"/>
              <a:t> | Placeholder 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88521-D133-90CE-7CEA-6E4A3888A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/>
              <a:t>Recommended Supplier</a:t>
            </a:r>
          </a:p>
          <a:p>
            <a:pPr lvl="1"/>
            <a:r>
              <a:rPr lang="de-DE"/>
              <a:t>Bestellhistorie</a:t>
            </a:r>
          </a:p>
          <a:p>
            <a:pPr lvl="1"/>
            <a:r>
              <a:rPr lang="de-DE"/>
              <a:t>Vergleich Katalog vs. Freitext</a:t>
            </a:r>
          </a:p>
          <a:p>
            <a:pPr lvl="1"/>
            <a:r>
              <a:rPr lang="de-DE"/>
              <a:t>Rahmenvertrag</a:t>
            </a:r>
          </a:p>
          <a:p>
            <a:pPr lvl="1"/>
            <a:r>
              <a:rPr lang="de-DE" err="1"/>
              <a:t>Generlle</a:t>
            </a:r>
            <a:r>
              <a:rPr lang="de-DE"/>
              <a:t> Bestellanzahl zu </a:t>
            </a:r>
            <a:r>
              <a:rPr lang="de-DE" err="1"/>
              <a:t>Spend</a:t>
            </a:r>
            <a:endParaRPr lang="de-DE"/>
          </a:p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8658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F24D19C-D184-A9EC-FB21-D65D5C65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5348-D1F6-D948-F6FE-DF25DBCE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Storyline (Draft)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D6F6-576A-859A-FB95-3F31D81B7B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801" y="3112042"/>
            <a:ext cx="10515600" cy="2615767"/>
          </a:xfrm>
        </p:spPr>
        <p:txBody>
          <a:bodyPr/>
          <a:lstStyle/>
          <a:p>
            <a:r>
              <a:rPr lang="en-US"/>
              <a:t>How do we prevent Maverick Buying?</a:t>
            </a:r>
          </a:p>
          <a:p>
            <a:pPr lvl="1"/>
            <a:r>
              <a:rPr lang="en-US"/>
              <a:t>Procurement Guide</a:t>
            </a:r>
          </a:p>
          <a:p>
            <a:pPr lvl="1"/>
            <a:r>
              <a:rPr lang="en-US"/>
              <a:t>Guided Buying</a:t>
            </a:r>
          </a:p>
          <a:p>
            <a:r>
              <a:rPr lang="en-US"/>
              <a:t>How do we reduce the processing time of cost invoices?</a:t>
            </a:r>
          </a:p>
          <a:p>
            <a:pPr lvl="1"/>
            <a:r>
              <a:rPr lang="en-US"/>
              <a:t>AI coding – non PO</a:t>
            </a:r>
          </a:p>
          <a:p>
            <a:r>
              <a:rPr lang="en-US"/>
              <a:t>How do you improve and strengthen your purchasing procedures?</a:t>
            </a:r>
          </a:p>
          <a:p>
            <a:pPr lvl="1"/>
            <a:r>
              <a:rPr lang="en-US"/>
              <a:t>Strategy creator, pointing to ESG, clustering and consolidation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DE"/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39B4585E-9E76-5CB5-6B57-FBF56963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3" y="1130191"/>
            <a:ext cx="6237630" cy="16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01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1A8A-4662-8E50-4F34-B5AF0178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0CA72A3-5FD5-36E6-6EA2-0614B6B20238}"/>
              </a:ext>
            </a:extLst>
          </p:cNvPr>
          <p:cNvSpPr txBox="1"/>
          <p:nvPr/>
        </p:nvSpPr>
        <p:spPr>
          <a:xfrm>
            <a:off x="4691358" y="4208216"/>
            <a:ext cx="2888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von Kostenrechnungen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 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EE381-12BA-A1C7-2A98-C4E51DB22D7D}"/>
              </a:ext>
            </a:extLst>
          </p:cNvPr>
          <p:cNvSpPr txBox="1"/>
          <p:nvPr/>
        </p:nvSpPr>
        <p:spPr>
          <a:xfrm>
            <a:off x="8765064" y="4085105"/>
            <a:ext cx="280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E2CA246-8D90-3E74-0097-2BBA032D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98451"/>
            <a:ext cx="10519300" cy="537348"/>
          </a:xfrm>
        </p:spPr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 Fragestellungen, viele Lösungen!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1FF56C6-30EE-97F1-E3F8-D44A298C00C3}"/>
              </a:ext>
            </a:extLst>
          </p:cNvPr>
          <p:cNvSpPr txBox="1"/>
          <p:nvPr/>
        </p:nvSpPr>
        <p:spPr>
          <a:xfrm>
            <a:off x="274233" y="1713800"/>
            <a:ext cx="358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20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3A92C8F-8950-904B-135D-4E4C714C2C0A}"/>
              </a:ext>
            </a:extLst>
          </p:cNvPr>
          <p:cNvSpPr txBox="1"/>
          <p:nvPr/>
        </p:nvSpPr>
        <p:spPr>
          <a:xfrm>
            <a:off x="1004265" y="3048060"/>
            <a:ext cx="26350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Stärkung</a:t>
            </a:r>
            <a:r>
              <a:rPr lang="en-GB">
                <a:ea typeface="Source Sans Pro SemiBold" panose="020B0603030403020204" pitchFamily="34" charset="0"/>
              </a:rPr>
              <a:t> Compliance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Transparenz</a:t>
            </a:r>
            <a:r>
              <a:rPr lang="en-GB">
                <a:ea typeface="Source Sans Pro SemiBold" panose="020B0603030403020204" pitchFamily="34" charset="0"/>
              </a:rPr>
              <a:t> &amp; </a:t>
            </a:r>
            <a:r>
              <a:rPr lang="en-GB" err="1">
                <a:ea typeface="Source Sans Pro SemiBold" panose="020B0603030403020204" pitchFamily="34" charset="0"/>
              </a:rPr>
              <a:t>Klarheit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durch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Kommunikation</a:t>
            </a:r>
            <a:r>
              <a:rPr lang="en-GB">
                <a:ea typeface="Source Sans Pro SemiBold" panose="020B0603030403020204" pitchFamily="34" charset="0"/>
              </a:rPr>
              <a:t> der Guidelines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Unterstützung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bei</a:t>
            </a:r>
            <a:r>
              <a:rPr lang="en-GB">
                <a:ea typeface="Source Sans Pro SemiBold" panose="020B0603030403020204" pitchFamily="34" charset="0"/>
              </a:rPr>
              <a:t> der </a:t>
            </a:r>
            <a:r>
              <a:rPr lang="en-GB" err="1">
                <a:ea typeface="Source Sans Pro SemiBold" panose="020B0603030403020204" pitchFamily="34" charset="0"/>
              </a:rPr>
              <a:t>Artikelsuche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9" name="Sechseck 8">
            <a:extLst>
              <a:ext uri="{FF2B5EF4-FFF2-40B4-BE49-F238E27FC236}">
                <a16:creationId xmlns:a16="http://schemas.microsoft.com/office/drawing/2014/main" id="{408D4EA6-AEF4-BA91-C262-2A0A3DF52C22}"/>
              </a:ext>
            </a:extLst>
          </p:cNvPr>
          <p:cNvSpPr/>
          <p:nvPr/>
        </p:nvSpPr>
        <p:spPr>
          <a:xfrm rot="20392144">
            <a:off x="4490849" y="6268970"/>
            <a:ext cx="3175455" cy="2737462"/>
          </a:xfrm>
          <a:prstGeom prst="hexagon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7F622DD6-3CDA-0B61-197E-6E316A5A3317}"/>
              </a:ext>
            </a:extLst>
          </p:cNvPr>
          <p:cNvSpPr/>
          <p:nvPr/>
        </p:nvSpPr>
        <p:spPr>
          <a:xfrm rot="1137326">
            <a:off x="6681779" y="6428691"/>
            <a:ext cx="1545420" cy="1332259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7F1581A8-37C4-020F-0F4B-4619266C9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407" r="5674" b="7964"/>
          <a:stretch/>
        </p:blipFill>
        <p:spPr>
          <a:xfrm>
            <a:off x="4229370" y="1493187"/>
            <a:ext cx="3844876" cy="217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1" name="Picture Placeholder 4">
            <a:extLst>
              <a:ext uri="{FF2B5EF4-FFF2-40B4-BE49-F238E27FC236}">
                <a16:creationId xmlns:a16="http://schemas.microsoft.com/office/drawing/2014/main" id="{C647D5B6-39BD-DEAC-E98A-4902FF4E1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79" r="-88" b="6569"/>
          <a:stretch/>
        </p:blipFill>
        <p:spPr>
          <a:xfrm>
            <a:off x="8246996" y="1493187"/>
            <a:ext cx="3844876" cy="217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6083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F30FD-4A36-67C3-637E-E56CCA12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B6A214-825F-49CE-BF1A-85B39790AD32}"/>
              </a:ext>
            </a:extLst>
          </p:cNvPr>
          <p:cNvSpPr txBox="1"/>
          <p:nvPr/>
        </p:nvSpPr>
        <p:spPr>
          <a:xfrm>
            <a:off x="8765064" y="4085106"/>
            <a:ext cx="280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0803ECB-DEBD-6725-42DC-4868E7D4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98451"/>
            <a:ext cx="10519300" cy="537348"/>
          </a:xfrm>
        </p:spPr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 Fragestellungen, viele Lösungen!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6CE0EAD-DAE1-561D-39A6-A410EDC4B410}"/>
              </a:ext>
            </a:extLst>
          </p:cNvPr>
          <p:cNvSpPr txBox="1"/>
          <p:nvPr/>
        </p:nvSpPr>
        <p:spPr>
          <a:xfrm>
            <a:off x="4691358" y="1406024"/>
            <a:ext cx="2888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von Kostenrechnungen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 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CC41068-0D04-EFC6-BD7C-6928D54B4D62}"/>
              </a:ext>
            </a:extLst>
          </p:cNvPr>
          <p:cNvSpPr txBox="1"/>
          <p:nvPr/>
        </p:nvSpPr>
        <p:spPr>
          <a:xfrm>
            <a:off x="274233" y="1713800"/>
            <a:ext cx="358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20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155D6D1-F273-F4EC-DD74-85C7631F6DAF}"/>
              </a:ext>
            </a:extLst>
          </p:cNvPr>
          <p:cNvSpPr txBox="1"/>
          <p:nvPr/>
        </p:nvSpPr>
        <p:spPr>
          <a:xfrm>
            <a:off x="1004265" y="3048060"/>
            <a:ext cx="26350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Stärkung</a:t>
            </a:r>
            <a:r>
              <a:rPr lang="en-GB">
                <a:ea typeface="Source Sans Pro SemiBold" panose="020B0603030403020204" pitchFamily="34" charset="0"/>
              </a:rPr>
              <a:t> Compliance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Transparenz</a:t>
            </a:r>
            <a:r>
              <a:rPr lang="en-GB">
                <a:ea typeface="Source Sans Pro SemiBold" panose="020B0603030403020204" pitchFamily="34" charset="0"/>
              </a:rPr>
              <a:t> &amp; </a:t>
            </a:r>
            <a:r>
              <a:rPr lang="en-GB" err="1">
                <a:ea typeface="Source Sans Pro SemiBold" panose="020B0603030403020204" pitchFamily="34" charset="0"/>
              </a:rPr>
              <a:t>Klarheit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durch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Kommunikation</a:t>
            </a:r>
            <a:r>
              <a:rPr lang="en-GB">
                <a:ea typeface="Source Sans Pro SemiBold" panose="020B0603030403020204" pitchFamily="34" charset="0"/>
              </a:rPr>
              <a:t> der Guidelines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Unterstützung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bei</a:t>
            </a:r>
            <a:r>
              <a:rPr lang="en-GB">
                <a:ea typeface="Source Sans Pro SemiBold" panose="020B0603030403020204" pitchFamily="34" charset="0"/>
              </a:rPr>
              <a:t> der </a:t>
            </a:r>
            <a:r>
              <a:rPr lang="en-GB" err="1">
                <a:ea typeface="Source Sans Pro SemiBold" panose="020B0603030403020204" pitchFamily="34" charset="0"/>
              </a:rPr>
              <a:t>Artikelsuche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2AB918C-FB4B-5AF1-D219-C74FE45B9E57}"/>
              </a:ext>
            </a:extLst>
          </p:cNvPr>
          <p:cNvSpPr txBox="1"/>
          <p:nvPr/>
        </p:nvSpPr>
        <p:spPr>
          <a:xfrm>
            <a:off x="4944606" y="3048059"/>
            <a:ext cx="26350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>
                <a:ea typeface="Source Sans Pro SemiBold" panose="020B0603030403020204" pitchFamily="34" charset="0"/>
              </a:rPr>
              <a:t>KI-</a:t>
            </a:r>
            <a:r>
              <a:rPr lang="en-GB" err="1">
                <a:ea typeface="Source Sans Pro SemiBold" panose="020B0603030403020204" pitchFamily="34" charset="0"/>
              </a:rPr>
              <a:t>Kontierungs</a:t>
            </a:r>
            <a:r>
              <a:rPr lang="en-GB">
                <a:ea typeface="Source Sans Pro SemiBold" panose="020B0603030403020204" pitchFamily="34" charset="0"/>
              </a:rPr>
              <a:t>-</a:t>
            </a:r>
            <a:r>
              <a:rPr lang="en-GB" err="1">
                <a:ea typeface="Source Sans Pro SemiBold" panose="020B0603030403020204" pitchFamily="34" charset="0"/>
              </a:rPr>
              <a:t>vorschläge</a:t>
            </a:r>
            <a:r>
              <a:rPr lang="en-GB">
                <a:ea typeface="Source Sans Pro SemiBold" panose="020B0603030403020204" pitchFamily="34" charset="0"/>
              </a:rPr>
              <a:t> auf Basis von </a:t>
            </a:r>
            <a:r>
              <a:rPr lang="en-GB" err="1">
                <a:ea typeface="Source Sans Pro SemiBold" panose="020B0603030403020204" pitchFamily="34" charset="0"/>
              </a:rPr>
              <a:t>historischen</a:t>
            </a:r>
            <a:r>
              <a:rPr lang="en-GB">
                <a:ea typeface="Source Sans Pro SemiBold" panose="020B0603030403020204" pitchFamily="34" charset="0"/>
              </a:rPr>
              <a:t> Daten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Regelwerke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>
                <a:ea typeface="Source Sans Pro SemiBold" panose="020B0603030403020204" pitchFamily="34" charset="0"/>
              </a:rPr>
              <a:t>Klare </a:t>
            </a:r>
            <a:r>
              <a:rPr lang="en-GB" err="1">
                <a:ea typeface="Source Sans Pro SemiBold" panose="020B0603030403020204" pitchFamily="34" charset="0"/>
              </a:rPr>
              <a:t>Richtlinien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8" name="Sechseck 7">
            <a:extLst>
              <a:ext uri="{FF2B5EF4-FFF2-40B4-BE49-F238E27FC236}">
                <a16:creationId xmlns:a16="http://schemas.microsoft.com/office/drawing/2014/main" id="{52EC8151-E53B-FA4B-AB91-FACEC0BECFA4}"/>
              </a:ext>
            </a:extLst>
          </p:cNvPr>
          <p:cNvSpPr/>
          <p:nvPr/>
        </p:nvSpPr>
        <p:spPr>
          <a:xfrm rot="20392144">
            <a:off x="4490849" y="6268970"/>
            <a:ext cx="3175455" cy="2737462"/>
          </a:xfrm>
          <a:prstGeom prst="hexagon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echseck 9">
            <a:extLst>
              <a:ext uri="{FF2B5EF4-FFF2-40B4-BE49-F238E27FC236}">
                <a16:creationId xmlns:a16="http://schemas.microsoft.com/office/drawing/2014/main" id="{1E839108-8404-C13E-CE5F-75547666FE41}"/>
              </a:ext>
            </a:extLst>
          </p:cNvPr>
          <p:cNvSpPr/>
          <p:nvPr/>
        </p:nvSpPr>
        <p:spPr>
          <a:xfrm rot="1137326">
            <a:off x="6681779" y="6428691"/>
            <a:ext cx="1545420" cy="1332259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93FA5D06-A2A7-E52B-714D-CFD01634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79" r="-88" b="6569"/>
          <a:stretch/>
        </p:blipFill>
        <p:spPr>
          <a:xfrm>
            <a:off x="8246996" y="1493187"/>
            <a:ext cx="3844876" cy="217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7089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15710-2F9F-7942-BB37-5F32F196B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366698-1E92-F4DA-7388-21BB29993A32}"/>
              </a:ext>
            </a:extLst>
          </p:cNvPr>
          <p:cNvSpPr txBox="1"/>
          <p:nvPr/>
        </p:nvSpPr>
        <p:spPr>
          <a:xfrm>
            <a:off x="8632723" y="1214078"/>
            <a:ext cx="280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C3C50-8489-E05C-56D1-36EE0A2B628C}"/>
              </a:ext>
            </a:extLst>
          </p:cNvPr>
          <p:cNvSpPr txBox="1"/>
          <p:nvPr/>
        </p:nvSpPr>
        <p:spPr>
          <a:xfrm>
            <a:off x="8830400" y="3048059"/>
            <a:ext cx="27341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Analysen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zur</a:t>
            </a:r>
            <a:r>
              <a:rPr lang="en-GB">
                <a:ea typeface="Source Sans Pro SemiBold" panose="020B0603030403020204" pitchFamily="34" charset="0"/>
              </a:rPr>
              <a:t> CO2-Emissionen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Fundierte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Strategien</a:t>
            </a:r>
            <a:r>
              <a:rPr lang="en-GB">
                <a:ea typeface="Source Sans Pro SemiBold" panose="020B0603030403020204" pitchFamily="34" charset="0"/>
              </a:rPr>
              <a:t> &amp; </a:t>
            </a:r>
            <a:r>
              <a:rPr lang="en-GB" err="1">
                <a:ea typeface="Source Sans Pro SemiBold" panose="020B0603030403020204" pitchFamily="34" charset="0"/>
              </a:rPr>
              <a:t>Richtlinien</a:t>
            </a:r>
            <a:r>
              <a:rPr lang="en-GB">
                <a:ea typeface="Source Sans Pro SemiBold" panose="020B0603030403020204" pitchFamily="34" charset="0"/>
              </a:rPr>
              <a:t> für </a:t>
            </a:r>
            <a:r>
              <a:rPr lang="en-GB" err="1">
                <a:ea typeface="Source Sans Pro SemiBold" panose="020B0603030403020204" pitchFamily="34" charset="0"/>
              </a:rPr>
              <a:t>Ihre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Warengruppen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>
                <a:ea typeface="Source Sans Pro SemiBold" panose="020B0603030403020204" pitchFamily="34" charset="0"/>
              </a:rPr>
              <a:t>Analyse &amp; </a:t>
            </a:r>
            <a:r>
              <a:rPr lang="en-GB" err="1">
                <a:ea typeface="Source Sans Pro SemiBold" panose="020B0603030403020204" pitchFamily="34" charset="0"/>
              </a:rPr>
              <a:t>Konsolidierung</a:t>
            </a:r>
            <a:r>
              <a:rPr lang="en-GB">
                <a:ea typeface="Source Sans Pro SemiBold" panose="020B0603030403020204" pitchFamily="34" charset="0"/>
              </a:rPr>
              <a:t> von </a:t>
            </a:r>
            <a:r>
              <a:rPr lang="en-GB" err="1">
                <a:ea typeface="Source Sans Pro SemiBold" panose="020B0603030403020204" pitchFamily="34" charset="0"/>
              </a:rPr>
              <a:t>Freitextbedarfen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2A7DF52-4A8C-067B-85D5-4FFC2B11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98451"/>
            <a:ext cx="10519300" cy="537348"/>
          </a:xfrm>
        </p:spPr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 Fragestellungen, viele Lösungen!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2691B18-D1A3-AB20-7AF2-BFAC8D0FF3ED}"/>
              </a:ext>
            </a:extLst>
          </p:cNvPr>
          <p:cNvSpPr txBox="1"/>
          <p:nvPr/>
        </p:nvSpPr>
        <p:spPr>
          <a:xfrm>
            <a:off x="4691358" y="1406024"/>
            <a:ext cx="2888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von Kostenrechnungen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 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3B877E7-9406-206E-8372-702812D8325D}"/>
              </a:ext>
            </a:extLst>
          </p:cNvPr>
          <p:cNvSpPr txBox="1"/>
          <p:nvPr/>
        </p:nvSpPr>
        <p:spPr>
          <a:xfrm>
            <a:off x="274233" y="1713800"/>
            <a:ext cx="358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20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1CF9B50-652B-13F7-B022-C56A0378737E}"/>
              </a:ext>
            </a:extLst>
          </p:cNvPr>
          <p:cNvSpPr txBox="1"/>
          <p:nvPr/>
        </p:nvSpPr>
        <p:spPr>
          <a:xfrm>
            <a:off x="1004265" y="3048060"/>
            <a:ext cx="26350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Stärkung</a:t>
            </a:r>
            <a:r>
              <a:rPr lang="en-GB">
                <a:ea typeface="Source Sans Pro SemiBold" panose="020B0603030403020204" pitchFamily="34" charset="0"/>
              </a:rPr>
              <a:t> Compliance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Transparenz</a:t>
            </a:r>
            <a:r>
              <a:rPr lang="en-GB">
                <a:ea typeface="Source Sans Pro SemiBold" panose="020B0603030403020204" pitchFamily="34" charset="0"/>
              </a:rPr>
              <a:t> &amp; </a:t>
            </a:r>
            <a:r>
              <a:rPr lang="en-GB" err="1">
                <a:ea typeface="Source Sans Pro SemiBold" panose="020B0603030403020204" pitchFamily="34" charset="0"/>
              </a:rPr>
              <a:t>Klarheit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durch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Kommunikation</a:t>
            </a:r>
            <a:r>
              <a:rPr lang="en-GB">
                <a:ea typeface="Source Sans Pro SemiBold" panose="020B0603030403020204" pitchFamily="34" charset="0"/>
              </a:rPr>
              <a:t> der Guidelines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Unterstützung</a:t>
            </a:r>
            <a:r>
              <a:rPr lang="en-GB">
                <a:ea typeface="Source Sans Pro SemiBold" panose="020B0603030403020204" pitchFamily="34" charset="0"/>
              </a:rPr>
              <a:t> </a:t>
            </a:r>
            <a:r>
              <a:rPr lang="en-GB" err="1">
                <a:ea typeface="Source Sans Pro SemiBold" panose="020B0603030403020204" pitchFamily="34" charset="0"/>
              </a:rPr>
              <a:t>bei</a:t>
            </a:r>
            <a:r>
              <a:rPr lang="en-GB">
                <a:ea typeface="Source Sans Pro SemiBold" panose="020B0603030403020204" pitchFamily="34" charset="0"/>
              </a:rPr>
              <a:t> der </a:t>
            </a:r>
            <a:r>
              <a:rPr lang="en-GB" err="1">
                <a:ea typeface="Source Sans Pro SemiBold" panose="020B0603030403020204" pitchFamily="34" charset="0"/>
              </a:rPr>
              <a:t>Artikelsuche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DEB6F0B-129A-73EC-75AE-089A42B3FC67}"/>
              </a:ext>
            </a:extLst>
          </p:cNvPr>
          <p:cNvSpPr txBox="1"/>
          <p:nvPr/>
        </p:nvSpPr>
        <p:spPr>
          <a:xfrm>
            <a:off x="4944606" y="3048059"/>
            <a:ext cx="26350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>
                <a:ea typeface="Source Sans Pro SemiBold" panose="020B0603030403020204" pitchFamily="34" charset="0"/>
              </a:rPr>
              <a:t>KI-</a:t>
            </a:r>
            <a:r>
              <a:rPr lang="en-GB" err="1">
                <a:ea typeface="Source Sans Pro SemiBold" panose="020B0603030403020204" pitchFamily="34" charset="0"/>
              </a:rPr>
              <a:t>Kontierungs</a:t>
            </a:r>
            <a:r>
              <a:rPr lang="en-GB">
                <a:ea typeface="Source Sans Pro SemiBold" panose="020B0603030403020204" pitchFamily="34" charset="0"/>
              </a:rPr>
              <a:t>-</a:t>
            </a:r>
            <a:r>
              <a:rPr lang="en-GB" err="1">
                <a:ea typeface="Source Sans Pro SemiBold" panose="020B0603030403020204" pitchFamily="34" charset="0"/>
              </a:rPr>
              <a:t>vorschläge</a:t>
            </a:r>
            <a:r>
              <a:rPr lang="en-GB">
                <a:ea typeface="Source Sans Pro SemiBold" panose="020B0603030403020204" pitchFamily="34" charset="0"/>
              </a:rPr>
              <a:t> auf Basis von </a:t>
            </a:r>
            <a:r>
              <a:rPr lang="en-GB" err="1">
                <a:ea typeface="Source Sans Pro SemiBold" panose="020B0603030403020204" pitchFamily="34" charset="0"/>
              </a:rPr>
              <a:t>historischen</a:t>
            </a:r>
            <a:r>
              <a:rPr lang="en-GB">
                <a:ea typeface="Source Sans Pro SemiBold" panose="020B0603030403020204" pitchFamily="34" charset="0"/>
              </a:rPr>
              <a:t> Daten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err="1">
                <a:ea typeface="Source Sans Pro SemiBold" panose="020B0603030403020204" pitchFamily="34" charset="0"/>
              </a:rPr>
              <a:t>Regelwerke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>
                <a:ea typeface="Source Sans Pro SemiBold" panose="020B0603030403020204" pitchFamily="34" charset="0"/>
              </a:rPr>
              <a:t>Klare </a:t>
            </a:r>
            <a:r>
              <a:rPr lang="en-GB" err="1">
                <a:ea typeface="Source Sans Pro SemiBold" panose="020B0603030403020204" pitchFamily="34" charset="0"/>
              </a:rPr>
              <a:t>Richtlinien</a:t>
            </a:r>
            <a:endParaRPr lang="en-GB">
              <a:ea typeface="Source Sans Pro SemiBold" panose="020B06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>
              <a:ea typeface="Source Sans Pro SemiBold" panose="020B0603030403020204" pitchFamily="34" charset="0"/>
            </a:endParaRPr>
          </a:p>
        </p:txBody>
      </p:sp>
      <p:sp>
        <p:nvSpPr>
          <p:cNvPr id="3" name="Sechseck 2">
            <a:extLst>
              <a:ext uri="{FF2B5EF4-FFF2-40B4-BE49-F238E27FC236}">
                <a16:creationId xmlns:a16="http://schemas.microsoft.com/office/drawing/2014/main" id="{FF1027E4-4550-7D64-042D-9574DBB6A15E}"/>
              </a:ext>
            </a:extLst>
          </p:cNvPr>
          <p:cNvSpPr/>
          <p:nvPr/>
        </p:nvSpPr>
        <p:spPr>
          <a:xfrm rot="20392144">
            <a:off x="4490849" y="6268970"/>
            <a:ext cx="3175455" cy="2737462"/>
          </a:xfrm>
          <a:prstGeom prst="hexagon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echseck 3">
            <a:extLst>
              <a:ext uri="{FF2B5EF4-FFF2-40B4-BE49-F238E27FC236}">
                <a16:creationId xmlns:a16="http://schemas.microsoft.com/office/drawing/2014/main" id="{98EA0CC7-BE57-BBB1-4CD7-0C079F205EA6}"/>
              </a:ext>
            </a:extLst>
          </p:cNvPr>
          <p:cNvSpPr/>
          <p:nvPr/>
        </p:nvSpPr>
        <p:spPr>
          <a:xfrm rot="1137326">
            <a:off x="6681779" y="6428691"/>
            <a:ext cx="1545420" cy="1332259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30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CA1F4A-DF31-A801-8A2E-F2BFB487D9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588" y="2366336"/>
            <a:ext cx="8614109" cy="214149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de-DE" sz="3200" dirty="0">
                <a:solidFill>
                  <a:schemeClr val="accent1"/>
                </a:solidFill>
                <a:latin typeface="Source Sans Pro"/>
                <a:ea typeface="Source Sans Pro"/>
              </a:rPr>
              <a:t>Procurement Summit 2025 | 25. - 26.06.2025</a:t>
            </a:r>
          </a:p>
          <a:p>
            <a:pPr>
              <a:lnSpc>
                <a:spcPct val="100000"/>
              </a:lnSpc>
            </a:pPr>
            <a:r>
              <a:rPr lang="de-DE" sz="4800" dirty="0">
                <a:latin typeface="Source Sans Pro SemiBold"/>
                <a:ea typeface="Source Sans Pro SemiBold"/>
              </a:rPr>
              <a:t>Besuchen Sie uns </a:t>
            </a:r>
            <a:br>
              <a:rPr lang="de-DE" sz="4800" dirty="0">
                <a:latin typeface="Source Sans Pro SemiBold"/>
                <a:ea typeface="Source Sans Pro SemiBold"/>
              </a:rPr>
            </a:br>
            <a:r>
              <a:rPr lang="de-DE" sz="4800" dirty="0">
                <a:latin typeface="Source Sans Pro SemiBold"/>
                <a:ea typeface="Source Sans Pro SemiBold"/>
              </a:rPr>
              <a:t>am Stand B72!</a:t>
            </a:r>
            <a:endParaRPr lang="en-US" sz="4800" dirty="0"/>
          </a:p>
          <a:p>
            <a:endParaRPr lang="de-DE" sz="4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C33CF7-6EF1-B68C-6DCC-588EEAB1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48" y="543171"/>
            <a:ext cx="20574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hteck 135">
            <a:extLst>
              <a:ext uri="{FF2B5EF4-FFF2-40B4-BE49-F238E27FC236}">
                <a16:creationId xmlns:a16="http://schemas.microsoft.com/office/drawing/2014/main" id="{D3EEBAEB-8B44-F13E-5FD2-15E329A0702C}"/>
              </a:ext>
            </a:extLst>
          </p:cNvPr>
          <p:cNvSpPr/>
          <p:nvPr/>
        </p:nvSpPr>
        <p:spPr>
          <a:xfrm>
            <a:off x="5287270" y="4551680"/>
            <a:ext cx="2352762" cy="1642795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&lt;</a:t>
            </a:r>
          </a:p>
        </p:txBody>
      </p:sp>
      <p:pic>
        <p:nvPicPr>
          <p:cNvPr id="137" name="Grafik 136">
            <a:extLst>
              <a:ext uri="{FF2B5EF4-FFF2-40B4-BE49-F238E27FC236}">
                <a16:creationId xmlns:a16="http://schemas.microsoft.com/office/drawing/2014/main" id="{EA67103A-836C-5EF2-91D4-AD821FE64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381" y="4774151"/>
            <a:ext cx="431922" cy="431922"/>
          </a:xfrm>
          <a:prstGeom prst="rect">
            <a:avLst/>
          </a:prstGeom>
        </p:spPr>
      </p:pic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DB36B5B3-91DD-7F12-877A-81C83D3B0B46}"/>
              </a:ext>
            </a:extLst>
          </p:cNvPr>
          <p:cNvGrpSpPr/>
          <p:nvPr/>
        </p:nvGrpSpPr>
        <p:grpSpPr>
          <a:xfrm>
            <a:off x="5358656" y="1058577"/>
            <a:ext cx="3157352" cy="2511978"/>
            <a:chOff x="4115738" y="185325"/>
            <a:chExt cx="8109377" cy="6451791"/>
          </a:xfrm>
        </p:grpSpPr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78FC67CF-99E3-2C91-B05F-771B3F9B1762}"/>
                </a:ext>
              </a:extLst>
            </p:cNvPr>
            <p:cNvGrpSpPr/>
            <p:nvPr/>
          </p:nvGrpSpPr>
          <p:grpSpPr>
            <a:xfrm>
              <a:off x="4115738" y="185325"/>
              <a:ext cx="8109377" cy="6451791"/>
              <a:chOff x="4115738" y="185325"/>
              <a:chExt cx="8109377" cy="6451791"/>
            </a:xfrm>
          </p:grpSpPr>
          <p:pic>
            <p:nvPicPr>
              <p:cNvPr id="154" name="Picture 29">
                <a:extLst>
                  <a:ext uri="{FF2B5EF4-FFF2-40B4-BE49-F238E27FC236}">
                    <a16:creationId xmlns:a16="http://schemas.microsoft.com/office/drawing/2014/main" id="{A104F1B3-CC52-C8AA-1ECD-89B7FEB47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15738" y="185325"/>
                <a:ext cx="8109377" cy="645179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6" name="Rechteck 155">
                <a:extLst>
                  <a:ext uri="{FF2B5EF4-FFF2-40B4-BE49-F238E27FC236}">
                    <a16:creationId xmlns:a16="http://schemas.microsoft.com/office/drawing/2014/main" id="{0056093C-7E07-03C8-A154-9C9B4B3F5B8E}"/>
                  </a:ext>
                </a:extLst>
              </p:cNvPr>
              <p:cNvSpPr/>
              <p:nvPr/>
            </p:nvSpPr>
            <p:spPr>
              <a:xfrm>
                <a:off x="9771872" y="2540961"/>
                <a:ext cx="90000" cy="900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Rechteck 156">
                <a:extLst>
                  <a:ext uri="{FF2B5EF4-FFF2-40B4-BE49-F238E27FC236}">
                    <a16:creationId xmlns:a16="http://schemas.microsoft.com/office/drawing/2014/main" id="{64FEFB4D-3FAF-F953-4397-5D5E8A8720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0575" y="2585959"/>
                <a:ext cx="93185" cy="8895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0" name="Rechteck 139">
              <a:extLst>
                <a:ext uri="{FF2B5EF4-FFF2-40B4-BE49-F238E27FC236}">
                  <a16:creationId xmlns:a16="http://schemas.microsoft.com/office/drawing/2014/main" id="{7D9824E2-3433-7F36-F609-3E2CA9D52F54}"/>
                </a:ext>
              </a:extLst>
            </p:cNvPr>
            <p:cNvSpPr/>
            <p:nvPr/>
          </p:nvSpPr>
          <p:spPr>
            <a:xfrm>
              <a:off x="8885905" y="4424493"/>
              <a:ext cx="72000" cy="687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Rechteck 142">
              <a:extLst>
                <a:ext uri="{FF2B5EF4-FFF2-40B4-BE49-F238E27FC236}">
                  <a16:creationId xmlns:a16="http://schemas.microsoft.com/office/drawing/2014/main" id="{E782CC37-0AF5-F57C-BFC0-1A1AE9481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4724" y="5398928"/>
              <a:ext cx="93184" cy="88954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Rechteck 143">
              <a:extLst>
                <a:ext uri="{FF2B5EF4-FFF2-40B4-BE49-F238E27FC236}">
                  <a16:creationId xmlns:a16="http://schemas.microsoft.com/office/drawing/2014/main" id="{66592064-9391-55A6-7885-DD3A81563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0180" y="4463862"/>
              <a:ext cx="93184" cy="889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Rechteck 148">
              <a:extLst>
                <a:ext uri="{FF2B5EF4-FFF2-40B4-BE49-F238E27FC236}">
                  <a16:creationId xmlns:a16="http://schemas.microsoft.com/office/drawing/2014/main" id="{C71516F1-6730-FCE3-4044-CC62C6F44D08}"/>
                </a:ext>
              </a:extLst>
            </p:cNvPr>
            <p:cNvSpPr/>
            <p:nvPr/>
          </p:nvSpPr>
          <p:spPr>
            <a:xfrm>
              <a:off x="9511466" y="4532717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Rechteck 149">
              <a:extLst>
                <a:ext uri="{FF2B5EF4-FFF2-40B4-BE49-F238E27FC236}">
                  <a16:creationId xmlns:a16="http://schemas.microsoft.com/office/drawing/2014/main" id="{0D2976B3-DEC4-B827-8BFB-96133CFA8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167" y="4577718"/>
              <a:ext cx="93184" cy="889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51" name="Rechteck 150">
              <a:extLst>
                <a:ext uri="{FF2B5EF4-FFF2-40B4-BE49-F238E27FC236}">
                  <a16:creationId xmlns:a16="http://schemas.microsoft.com/office/drawing/2014/main" id="{42650644-F1DD-7ECA-DFD2-6AC635DF6B0D}"/>
                </a:ext>
              </a:extLst>
            </p:cNvPr>
            <p:cNvSpPr/>
            <p:nvPr/>
          </p:nvSpPr>
          <p:spPr>
            <a:xfrm>
              <a:off x="9106992" y="4471255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Rechteck 152">
              <a:extLst>
                <a:ext uri="{FF2B5EF4-FFF2-40B4-BE49-F238E27FC236}">
                  <a16:creationId xmlns:a16="http://schemas.microsoft.com/office/drawing/2014/main" id="{48DE9DB3-2166-92DE-7BB3-BA06BFA61704}"/>
                </a:ext>
              </a:extLst>
            </p:cNvPr>
            <p:cNvSpPr/>
            <p:nvPr/>
          </p:nvSpPr>
          <p:spPr>
            <a:xfrm>
              <a:off x="8314834" y="4163732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4213DC88-D57A-270D-B354-B6AE3E0A077F}"/>
              </a:ext>
            </a:extLst>
          </p:cNvPr>
          <p:cNvGrpSpPr/>
          <p:nvPr/>
        </p:nvGrpSpPr>
        <p:grpSpPr>
          <a:xfrm>
            <a:off x="6216249" y="1857174"/>
            <a:ext cx="1697865" cy="939635"/>
            <a:chOff x="6318390" y="2236451"/>
            <a:chExt cx="4360814" cy="2413368"/>
          </a:xfrm>
        </p:grpSpPr>
        <p:sp>
          <p:nvSpPr>
            <p:cNvPr id="159" name="Rechteck 158">
              <a:extLst>
                <a:ext uri="{FF2B5EF4-FFF2-40B4-BE49-F238E27FC236}">
                  <a16:creationId xmlns:a16="http://schemas.microsoft.com/office/drawing/2014/main" id="{33F91B72-2139-8C4F-163D-D6F5AFD19ADB}"/>
                </a:ext>
              </a:extLst>
            </p:cNvPr>
            <p:cNvSpPr/>
            <p:nvPr/>
          </p:nvSpPr>
          <p:spPr>
            <a:xfrm>
              <a:off x="8569788" y="4013026"/>
              <a:ext cx="72000" cy="687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Rechteck 160">
              <a:extLst>
                <a:ext uri="{FF2B5EF4-FFF2-40B4-BE49-F238E27FC236}">
                  <a16:creationId xmlns:a16="http://schemas.microsoft.com/office/drawing/2014/main" id="{65661C5D-A694-C45E-E6E2-38C269932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1215" y="4034900"/>
              <a:ext cx="93184" cy="880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79" name="Rechteck 178">
              <a:extLst>
                <a:ext uri="{FF2B5EF4-FFF2-40B4-BE49-F238E27FC236}">
                  <a16:creationId xmlns:a16="http://schemas.microsoft.com/office/drawing/2014/main" id="{F55F480D-81AE-609B-11AE-5B89B6429B85}"/>
                </a:ext>
              </a:extLst>
            </p:cNvPr>
            <p:cNvSpPr/>
            <p:nvPr/>
          </p:nvSpPr>
          <p:spPr>
            <a:xfrm>
              <a:off x="6318390" y="2236451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Rechteck 179">
              <a:extLst>
                <a:ext uri="{FF2B5EF4-FFF2-40B4-BE49-F238E27FC236}">
                  <a16:creationId xmlns:a16="http://schemas.microsoft.com/office/drawing/2014/main" id="{0EE7F4FE-3926-FCFD-0EE2-74375C3FA5AE}"/>
                </a:ext>
              </a:extLst>
            </p:cNvPr>
            <p:cNvSpPr/>
            <p:nvPr/>
          </p:nvSpPr>
          <p:spPr>
            <a:xfrm>
              <a:off x="8839553" y="3638651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Rechteck 180">
              <a:extLst>
                <a:ext uri="{FF2B5EF4-FFF2-40B4-BE49-F238E27FC236}">
                  <a16:creationId xmlns:a16="http://schemas.microsoft.com/office/drawing/2014/main" id="{ECB777D4-DE0F-D98F-3646-0EC34BAC6C70}"/>
                </a:ext>
              </a:extLst>
            </p:cNvPr>
            <p:cNvSpPr/>
            <p:nvPr/>
          </p:nvSpPr>
          <p:spPr>
            <a:xfrm>
              <a:off x="8299170" y="3890675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Rechteck 182">
              <a:extLst>
                <a:ext uri="{FF2B5EF4-FFF2-40B4-BE49-F238E27FC236}">
                  <a16:creationId xmlns:a16="http://schemas.microsoft.com/office/drawing/2014/main" id="{F4229BAF-5FE2-EFA7-FF94-F131A702FB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7872" y="3935675"/>
              <a:ext cx="93184" cy="889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85" name="Rechteck 184">
              <a:extLst>
                <a:ext uri="{FF2B5EF4-FFF2-40B4-BE49-F238E27FC236}">
                  <a16:creationId xmlns:a16="http://schemas.microsoft.com/office/drawing/2014/main" id="{E0979AAB-2F02-0D0D-28EF-7218DB71118A}"/>
                </a:ext>
              </a:extLst>
            </p:cNvPr>
            <p:cNvSpPr/>
            <p:nvPr/>
          </p:nvSpPr>
          <p:spPr>
            <a:xfrm>
              <a:off x="8021804" y="4515865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6" name="Rechteck 185">
              <a:extLst>
                <a:ext uri="{FF2B5EF4-FFF2-40B4-BE49-F238E27FC236}">
                  <a16:creationId xmlns:a16="http://schemas.microsoft.com/office/drawing/2014/main" id="{D00F3154-5EC2-C686-CC90-F5F3FA24F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0506" y="4560865"/>
              <a:ext cx="93184" cy="889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88" name="Rechteck 187">
              <a:extLst>
                <a:ext uri="{FF2B5EF4-FFF2-40B4-BE49-F238E27FC236}">
                  <a16:creationId xmlns:a16="http://schemas.microsoft.com/office/drawing/2014/main" id="{9BF2CFCB-B32E-CF16-73C0-656F9A4E404B}"/>
                </a:ext>
              </a:extLst>
            </p:cNvPr>
            <p:cNvSpPr/>
            <p:nvPr/>
          </p:nvSpPr>
          <p:spPr>
            <a:xfrm>
              <a:off x="10589204" y="2393765"/>
              <a:ext cx="90000" cy="9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9" name="Rechteck 188">
              <a:extLst>
                <a:ext uri="{FF2B5EF4-FFF2-40B4-BE49-F238E27FC236}">
                  <a16:creationId xmlns:a16="http://schemas.microsoft.com/office/drawing/2014/main" id="{B2CDCCDF-1D26-954E-D03D-0E313B21F063}"/>
                </a:ext>
              </a:extLst>
            </p:cNvPr>
            <p:cNvSpPr/>
            <p:nvPr/>
          </p:nvSpPr>
          <p:spPr>
            <a:xfrm>
              <a:off x="8782260" y="4343537"/>
              <a:ext cx="72000" cy="68732"/>
            </a:xfrm>
            <a:prstGeom prst="rect">
              <a:avLst/>
            </a:prstGeom>
            <a:solidFill>
              <a:srgbClr val="005ABB"/>
            </a:solidFill>
            <a:ln>
              <a:solidFill>
                <a:srgbClr val="005A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3" name="Rechteck 202">
            <a:extLst>
              <a:ext uri="{FF2B5EF4-FFF2-40B4-BE49-F238E27FC236}">
                <a16:creationId xmlns:a16="http://schemas.microsoft.com/office/drawing/2014/main" id="{B1FC6E96-F7C9-2B96-7E44-38F7DC5F0BC4}"/>
              </a:ext>
            </a:extLst>
          </p:cNvPr>
          <p:cNvSpPr/>
          <p:nvPr/>
        </p:nvSpPr>
        <p:spPr>
          <a:xfrm>
            <a:off x="5233325" y="3048607"/>
            <a:ext cx="1431649" cy="47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Rechteck 197">
            <a:extLst>
              <a:ext uri="{FF2B5EF4-FFF2-40B4-BE49-F238E27FC236}">
                <a16:creationId xmlns:a16="http://schemas.microsoft.com/office/drawing/2014/main" id="{365291D3-E885-8831-028C-E99550D73921}"/>
              </a:ext>
            </a:extLst>
          </p:cNvPr>
          <p:cNvSpPr/>
          <p:nvPr/>
        </p:nvSpPr>
        <p:spPr>
          <a:xfrm>
            <a:off x="4921199" y="1193336"/>
            <a:ext cx="932838" cy="290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7" name="Gruppieren 206">
            <a:extLst>
              <a:ext uri="{FF2B5EF4-FFF2-40B4-BE49-F238E27FC236}">
                <a16:creationId xmlns:a16="http://schemas.microsoft.com/office/drawing/2014/main" id="{C1CDC95A-DF59-2A18-5969-2F03B92F88A7}"/>
              </a:ext>
            </a:extLst>
          </p:cNvPr>
          <p:cNvGrpSpPr/>
          <p:nvPr/>
        </p:nvGrpSpPr>
        <p:grpSpPr>
          <a:xfrm>
            <a:off x="-481535" y="1311212"/>
            <a:ext cx="5250993" cy="2250369"/>
            <a:chOff x="560218" y="1113398"/>
            <a:chExt cx="10082574" cy="4320997"/>
          </a:xfrm>
        </p:grpSpPr>
        <p:grpSp>
          <p:nvGrpSpPr>
            <p:cNvPr id="208" name="Gruppieren 207">
              <a:extLst>
                <a:ext uri="{FF2B5EF4-FFF2-40B4-BE49-F238E27FC236}">
                  <a16:creationId xmlns:a16="http://schemas.microsoft.com/office/drawing/2014/main" id="{8621C5B3-ED78-78DB-43E6-A2DEEF62E4D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59571" y="1113398"/>
              <a:ext cx="4619502" cy="3691913"/>
              <a:chOff x="1659571" y="1113398"/>
              <a:chExt cx="4619502" cy="3691913"/>
            </a:xfrm>
          </p:grpSpPr>
          <p:sp>
            <p:nvSpPr>
              <p:cNvPr id="249" name="Sechseck 6">
                <a:extLst>
                  <a:ext uri="{FF2B5EF4-FFF2-40B4-BE49-F238E27FC236}">
                    <a16:creationId xmlns:a16="http://schemas.microsoft.com/office/drawing/2014/main" id="{E88EAAD1-BDDC-5E88-ECE2-B8447F1A4A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51548" y="3640418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50" name="Gruppieren 249">
                <a:extLst>
                  <a:ext uri="{FF2B5EF4-FFF2-40B4-BE49-F238E27FC236}">
                    <a16:creationId xmlns:a16="http://schemas.microsoft.com/office/drawing/2014/main" id="{13FEDD22-950A-3161-837B-10004E1120B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659571" y="1113398"/>
                <a:ext cx="4619502" cy="3691913"/>
                <a:chOff x="1659571" y="1113398"/>
                <a:chExt cx="4619502" cy="3691913"/>
              </a:xfrm>
            </p:grpSpPr>
            <p:grpSp>
              <p:nvGrpSpPr>
                <p:cNvPr id="253" name="Gruppieren 252">
                  <a:extLst>
                    <a:ext uri="{FF2B5EF4-FFF2-40B4-BE49-F238E27FC236}">
                      <a16:creationId xmlns:a16="http://schemas.microsoft.com/office/drawing/2014/main" id="{6BFEA0F1-70A6-CB14-BD2C-5599A044E33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862318" y="1113398"/>
                  <a:ext cx="1327151" cy="1164893"/>
                  <a:chOff x="3862318" y="1113398"/>
                  <a:chExt cx="1327151" cy="1164893"/>
                </a:xfrm>
              </p:grpSpPr>
              <p:sp>
                <p:nvSpPr>
                  <p:cNvPr id="304" name="Sechseck 6">
                    <a:extLst>
                      <a:ext uri="{FF2B5EF4-FFF2-40B4-BE49-F238E27FC236}">
                        <a16:creationId xmlns:a16="http://schemas.microsoft.com/office/drawing/2014/main" id="{BE50E28D-2F60-6C9D-8120-D92AAA9E1C1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862318" y="111339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pic>
                <p:nvPicPr>
                  <p:cNvPr id="306" name="Grafik 305">
                    <a:extLst>
                      <a:ext uri="{FF2B5EF4-FFF2-40B4-BE49-F238E27FC236}">
                        <a16:creationId xmlns:a16="http://schemas.microsoft.com/office/drawing/2014/main" id="{7C9009FF-209F-9F74-1559-B0BE70B0A2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087757" y="1548334"/>
                    <a:ext cx="883048" cy="3135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4" name="Gruppieren 253">
                  <a:extLst>
                    <a:ext uri="{FF2B5EF4-FFF2-40B4-BE49-F238E27FC236}">
                      <a16:creationId xmlns:a16="http://schemas.microsoft.com/office/drawing/2014/main" id="{D9369990-5360-AAAF-7D77-3F077531CF8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659571" y="1656480"/>
                  <a:ext cx="4619502" cy="3148831"/>
                  <a:chOff x="1659571" y="1656480"/>
                  <a:chExt cx="4619502" cy="3148831"/>
                </a:xfrm>
              </p:grpSpPr>
              <p:grpSp>
                <p:nvGrpSpPr>
                  <p:cNvPr id="267" name="Gruppieren 266">
                    <a:extLst>
                      <a:ext uri="{FF2B5EF4-FFF2-40B4-BE49-F238E27FC236}">
                        <a16:creationId xmlns:a16="http://schemas.microsoft.com/office/drawing/2014/main" id="{A51F9353-FC7E-D3FC-C45A-51B2C1D67D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851548" y="2270034"/>
                    <a:ext cx="1327151" cy="1267797"/>
                    <a:chOff x="3851548" y="2270034"/>
                    <a:chExt cx="1327151" cy="1267797"/>
                  </a:xfrm>
                </p:grpSpPr>
                <p:grpSp>
                  <p:nvGrpSpPr>
                    <p:cNvPr id="286" name="Gruppieren 285">
                      <a:extLst>
                        <a:ext uri="{FF2B5EF4-FFF2-40B4-BE49-F238E27FC236}">
                          <a16:creationId xmlns:a16="http://schemas.microsoft.com/office/drawing/2014/main" id="{7FE7916B-69F9-6D29-637C-29481AF2BF7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3851548" y="2372938"/>
                      <a:ext cx="1327151" cy="1164893"/>
                      <a:chOff x="3851548" y="2372938"/>
                      <a:chExt cx="1327151" cy="1164893"/>
                    </a:xfrm>
                  </p:grpSpPr>
                  <p:sp>
                    <p:nvSpPr>
                      <p:cNvPr id="300" name="Sechseck 6">
                        <a:extLst>
                          <a:ext uri="{FF2B5EF4-FFF2-40B4-BE49-F238E27FC236}">
                            <a16:creationId xmlns:a16="http://schemas.microsoft.com/office/drawing/2014/main" id="{054AC388-B9D9-60B6-2EFC-A42A23CD2A3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3851548" y="2372938"/>
                        <a:ext cx="1327151" cy="1164893"/>
                      </a:xfrm>
                      <a:custGeom>
                        <a:avLst/>
                        <a:gdLst>
                          <a:gd name="connsiteX0" fmla="*/ 0 w 1371600"/>
                          <a:gd name="connsiteY0" fmla="*/ 593933 h 1187865"/>
                          <a:gd name="connsiteX1" fmla="*/ 296966 w 1371600"/>
                          <a:gd name="connsiteY1" fmla="*/ 0 h 1187865"/>
                          <a:gd name="connsiteX2" fmla="*/ 1074634 w 1371600"/>
                          <a:gd name="connsiteY2" fmla="*/ 0 h 1187865"/>
                          <a:gd name="connsiteX3" fmla="*/ 1371600 w 1371600"/>
                          <a:gd name="connsiteY3" fmla="*/ 593933 h 1187865"/>
                          <a:gd name="connsiteX4" fmla="*/ 1074634 w 1371600"/>
                          <a:gd name="connsiteY4" fmla="*/ 1187865 h 1187865"/>
                          <a:gd name="connsiteX5" fmla="*/ 296966 w 1371600"/>
                          <a:gd name="connsiteY5" fmla="*/ 1187865 h 1187865"/>
                          <a:gd name="connsiteX6" fmla="*/ 0 w 1371600"/>
                          <a:gd name="connsiteY6" fmla="*/ 593933 h 1187865"/>
                          <a:gd name="connsiteX0" fmla="*/ 0 w 1371600"/>
                          <a:gd name="connsiteY0" fmla="*/ 593933 h 1195886"/>
                          <a:gd name="connsiteX1" fmla="*/ 296966 w 1371600"/>
                          <a:gd name="connsiteY1" fmla="*/ 0 h 1195886"/>
                          <a:gd name="connsiteX2" fmla="*/ 1074634 w 1371600"/>
                          <a:gd name="connsiteY2" fmla="*/ 0 h 1195886"/>
                          <a:gd name="connsiteX3" fmla="*/ 1371600 w 1371600"/>
                          <a:gd name="connsiteY3" fmla="*/ 593933 h 1195886"/>
                          <a:gd name="connsiteX4" fmla="*/ 1074634 w 1371600"/>
                          <a:gd name="connsiteY4" fmla="*/ 1187865 h 1195886"/>
                          <a:gd name="connsiteX5" fmla="*/ 341082 w 1371600"/>
                          <a:gd name="connsiteY5" fmla="*/ 1195886 h 1195886"/>
                          <a:gd name="connsiteX6" fmla="*/ 0 w 1371600"/>
                          <a:gd name="connsiteY6" fmla="*/ 593933 h 1195886"/>
                          <a:gd name="connsiteX0" fmla="*/ 0 w 1371600"/>
                          <a:gd name="connsiteY0" fmla="*/ 593933 h 1195886"/>
                          <a:gd name="connsiteX1" fmla="*/ 296966 w 1371600"/>
                          <a:gd name="connsiteY1" fmla="*/ 0 h 1195886"/>
                          <a:gd name="connsiteX2" fmla="*/ 1074634 w 1371600"/>
                          <a:gd name="connsiteY2" fmla="*/ 0 h 1195886"/>
                          <a:gd name="connsiteX3" fmla="*/ 1371600 w 1371600"/>
                          <a:gd name="connsiteY3" fmla="*/ 593933 h 1195886"/>
                          <a:gd name="connsiteX4" fmla="*/ 1042549 w 1371600"/>
                          <a:gd name="connsiteY4" fmla="*/ 1187865 h 1195886"/>
                          <a:gd name="connsiteX5" fmla="*/ 341082 w 1371600"/>
                          <a:gd name="connsiteY5" fmla="*/ 1195886 h 1195886"/>
                          <a:gd name="connsiteX6" fmla="*/ 0 w 1371600"/>
                          <a:gd name="connsiteY6" fmla="*/ 593933 h 1195886"/>
                          <a:gd name="connsiteX0" fmla="*/ 0 w 1371600"/>
                          <a:gd name="connsiteY0" fmla="*/ 601954 h 1203907"/>
                          <a:gd name="connsiteX1" fmla="*/ 296966 w 1371600"/>
                          <a:gd name="connsiteY1" fmla="*/ 8021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42549 w 1371600"/>
                          <a:gd name="connsiteY4" fmla="*/ 1195886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  <a:gd name="connsiteX0" fmla="*/ 0 w 1371600"/>
                          <a:gd name="connsiteY0" fmla="*/ 601954 h 1203907"/>
                          <a:gd name="connsiteX1" fmla="*/ 341081 w 1371600"/>
                          <a:gd name="connsiteY1" fmla="*/ 0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42549 w 1371600"/>
                          <a:gd name="connsiteY4" fmla="*/ 1195886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  <a:gd name="connsiteX0" fmla="*/ 0 w 1371600"/>
                          <a:gd name="connsiteY0" fmla="*/ 601954 h 1203907"/>
                          <a:gd name="connsiteX1" fmla="*/ 341081 w 1371600"/>
                          <a:gd name="connsiteY1" fmla="*/ 0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37786 w 1371600"/>
                          <a:gd name="connsiteY4" fmla="*/ 1203030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71600" h="1203907">
                            <a:moveTo>
                              <a:pt x="0" y="601954"/>
                            </a:moveTo>
                            <a:lnTo>
                              <a:pt x="341081" y="0"/>
                            </a:lnTo>
                            <a:lnTo>
                              <a:pt x="1038539" y="0"/>
                            </a:lnTo>
                            <a:lnTo>
                              <a:pt x="1371600" y="601954"/>
                            </a:lnTo>
                            <a:lnTo>
                              <a:pt x="1037786" y="1203030"/>
                            </a:lnTo>
                            <a:lnTo>
                              <a:pt x="341082" y="1203907"/>
                            </a:lnTo>
                            <a:lnTo>
                              <a:pt x="0" y="601954"/>
                            </a:lnTo>
                            <a:close/>
                          </a:path>
                        </a:pathLst>
                      </a:custGeom>
                      <a:solidFill>
                        <a:srgbClr val="FAE5EA"/>
                      </a:solidFill>
                      <a:ln>
                        <a:solidFill>
                          <a:schemeClr val="accent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03" name="Textfeld 302">
                        <a:extLst>
                          <a:ext uri="{FF2B5EF4-FFF2-40B4-BE49-F238E27FC236}">
                            <a16:creationId xmlns:a16="http://schemas.microsoft.com/office/drawing/2014/main" id="{A6F7C514-A066-D788-510C-6F66685D8DE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4045475" y="3058356"/>
                        <a:ext cx="942473" cy="4727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de-DE" sz="500"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a:t>Source </a:t>
                        </a:r>
                      </a:p>
                      <a:p>
                        <a:pPr algn="ctr"/>
                        <a:r>
                          <a:rPr lang="de-DE" sz="500"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a:t>to Contract</a:t>
                        </a:r>
                      </a:p>
                    </p:txBody>
                  </p:sp>
                </p:grpSp>
                <p:pic>
                  <p:nvPicPr>
                    <p:cNvPr id="295" name="Grafik 294">
                      <a:extLst>
                        <a:ext uri="{FF2B5EF4-FFF2-40B4-BE49-F238E27FC236}">
                          <a16:creationId xmlns:a16="http://schemas.microsoft.com/office/drawing/2014/main" id="{3546FB63-FB28-006D-DF49-68407B1261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987462" y="2270034"/>
                      <a:ext cx="1053088" cy="105308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grpSp>
                <p:nvGrpSpPr>
                  <p:cNvPr id="268" name="Gruppieren 267">
                    <a:extLst>
                      <a:ext uri="{FF2B5EF4-FFF2-40B4-BE49-F238E27FC236}">
                        <a16:creationId xmlns:a16="http://schemas.microsoft.com/office/drawing/2014/main" id="{4D88CF26-5EC2-EAF0-53AF-860960D1A5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2753263" y="1656480"/>
                    <a:ext cx="1327151" cy="1308694"/>
                    <a:chOff x="2753263" y="1656480"/>
                    <a:chExt cx="1327151" cy="1308694"/>
                  </a:xfrm>
                </p:grpSpPr>
                <p:sp>
                  <p:nvSpPr>
                    <p:cNvPr id="281" name="Sechseck 6">
                      <a:extLst>
                        <a:ext uri="{FF2B5EF4-FFF2-40B4-BE49-F238E27FC236}">
                          <a16:creationId xmlns:a16="http://schemas.microsoft.com/office/drawing/2014/main" id="{B6FFFD31-F585-092A-65D0-3B0C2C99D5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753263" y="1753965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pic>
                  <p:nvPicPr>
                    <p:cNvPr id="282" name="Grafik 281">
                      <a:extLst>
                        <a:ext uri="{FF2B5EF4-FFF2-40B4-BE49-F238E27FC236}">
                          <a16:creationId xmlns:a16="http://schemas.microsoft.com/office/drawing/2014/main" id="{7E5FCEB1-380D-5E41-38ED-461757D06B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899037" y="1656480"/>
                      <a:ext cx="1035602" cy="103560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3" name="Textfeld 282">
                      <a:extLst>
                        <a:ext uri="{FF2B5EF4-FFF2-40B4-BE49-F238E27FC236}">
                          <a16:creationId xmlns:a16="http://schemas.microsoft.com/office/drawing/2014/main" id="{6A6D0406-9390-820C-7145-13B30670095F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3071927" y="2492398"/>
                      <a:ext cx="788577" cy="472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5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Procure </a:t>
                      </a:r>
                      <a:br>
                        <a:rPr lang="de-DE" sz="5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</a:br>
                      <a:r>
                        <a:rPr lang="de-DE" sz="5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 Pay</a:t>
                      </a:r>
                    </a:p>
                  </p:txBody>
                </p:sp>
              </p:grpSp>
              <p:sp>
                <p:nvSpPr>
                  <p:cNvPr id="269" name="Sechseck 6">
                    <a:extLst>
                      <a:ext uri="{FF2B5EF4-FFF2-40B4-BE49-F238E27FC236}">
                        <a16:creationId xmlns:a16="http://schemas.microsoft.com/office/drawing/2014/main" id="{1186180C-046D-D603-725C-DDD75973E58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53263" y="301258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270" name="Gruppieren 269">
                    <a:extLst>
                      <a:ext uri="{FF2B5EF4-FFF2-40B4-BE49-F238E27FC236}">
                        <a16:creationId xmlns:a16="http://schemas.microsoft.com/office/drawing/2014/main" id="{99A553B0-F250-5366-9639-61956507F16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1659571" y="2383696"/>
                    <a:ext cx="1327151" cy="1164893"/>
                    <a:chOff x="1659571" y="2383696"/>
                    <a:chExt cx="1327151" cy="1164893"/>
                  </a:xfrm>
                </p:grpSpPr>
                <p:sp>
                  <p:nvSpPr>
                    <p:cNvPr id="278" name="Sechseck 6">
                      <a:extLst>
                        <a:ext uri="{FF2B5EF4-FFF2-40B4-BE49-F238E27FC236}">
                          <a16:creationId xmlns:a16="http://schemas.microsoft.com/office/drawing/2014/main" id="{F2F71376-7060-10D9-662C-9ED71CA028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659571" y="2383696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79" name="object 12">
                      <a:extLst>
                        <a:ext uri="{FF2B5EF4-FFF2-40B4-BE49-F238E27FC236}">
                          <a16:creationId xmlns:a16="http://schemas.microsoft.com/office/drawing/2014/main" id="{13C1A949-4BC3-670F-8430-BD08ACA41E94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2038265" y="3230427"/>
                      <a:ext cx="569764" cy="179631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500" spc="-10">
                          <a:latin typeface="Source Sans Pro"/>
                          <a:cs typeface="Source Sans Pro"/>
                        </a:rPr>
                        <a:t>Analytics</a:t>
                      </a:r>
                      <a:endParaRPr sz="500">
                        <a:latin typeface="Source Sans Pro"/>
                        <a:cs typeface="Source Sans Pro"/>
                      </a:endParaRPr>
                    </a:p>
                  </p:txBody>
                </p:sp>
                <p:pic>
                  <p:nvPicPr>
                    <p:cNvPr id="280" name="Grafik 279">
                      <a:extLst>
                        <a:ext uri="{FF2B5EF4-FFF2-40B4-BE49-F238E27FC236}">
                          <a16:creationId xmlns:a16="http://schemas.microsoft.com/office/drawing/2014/main" id="{A6B83A33-9642-475A-81B4-CE129F6AA0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46580" y="2521658"/>
                      <a:ext cx="553132" cy="54984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71" name="Sechseck 6">
                    <a:extLst>
                      <a:ext uri="{FF2B5EF4-FFF2-40B4-BE49-F238E27FC236}">
                        <a16:creationId xmlns:a16="http://schemas.microsoft.com/office/drawing/2014/main" id="{34B2D358-E4A4-B00B-42BB-A87FD40C63E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659571" y="364041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272" name="Gruppieren 271">
                    <a:extLst>
                      <a:ext uri="{FF2B5EF4-FFF2-40B4-BE49-F238E27FC236}">
                        <a16:creationId xmlns:a16="http://schemas.microsoft.com/office/drawing/2014/main" id="{8BF27E40-2F3B-482C-8EB3-129C0B3FFDF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4951922" y="1656580"/>
                    <a:ext cx="1327151" cy="1257388"/>
                    <a:chOff x="4966592" y="1661470"/>
                    <a:chExt cx="1327151" cy="1257388"/>
                  </a:xfrm>
                </p:grpSpPr>
                <p:sp>
                  <p:nvSpPr>
                    <p:cNvPr id="274" name="Sechseck 6">
                      <a:extLst>
                        <a:ext uri="{FF2B5EF4-FFF2-40B4-BE49-F238E27FC236}">
                          <a16:creationId xmlns:a16="http://schemas.microsoft.com/office/drawing/2014/main" id="{AE26866D-0F9E-FA3B-EC34-B547B69061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966592" y="1753965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75" name="object 2">
                      <a:extLst>
                        <a:ext uri="{FF2B5EF4-FFF2-40B4-BE49-F238E27FC236}">
                          <a16:creationId xmlns:a16="http://schemas.microsoft.com/office/drawing/2014/main" id="{232B1EAD-8CC2-8041-B46D-0A0F11D9FDA6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265218" y="2526627"/>
                      <a:ext cx="748724" cy="331686"/>
                    </a:xfrm>
                    <a:prstGeom prst="rect">
                      <a:avLst/>
                    </a:prstGeom>
                  </p:spPr>
                  <p:txBody>
                    <a:bodyPr vert="horz" wrap="square" lIns="0" tIns="11430" rIns="0" bIns="0" rtlCol="0">
                      <a:spAutoFit/>
                    </a:bodyPr>
                    <a:lstStyle/>
                    <a:p>
                      <a:pPr marL="12700" marR="5080" indent="90170" algn="ctr">
                        <a:lnSpc>
                          <a:spcPct val="104500"/>
                        </a:lnSpc>
                        <a:spcBef>
                          <a:spcPts val="90"/>
                        </a:spcBef>
                      </a:pPr>
                      <a:r>
                        <a:rPr sz="500" spc="-10">
                          <a:latin typeface="Source Sans Pro"/>
                          <a:cs typeface="Source Sans Pro"/>
                        </a:rPr>
                        <a:t>Supplier</a:t>
                      </a:r>
                      <a:r>
                        <a:rPr sz="500" spc="500">
                          <a:latin typeface="Source Sans Pro"/>
                          <a:cs typeface="Source Sans Pro"/>
                        </a:rPr>
                        <a:t> </a:t>
                      </a:r>
                      <a:r>
                        <a:rPr sz="500" spc="-10">
                          <a:latin typeface="Source Sans Pro"/>
                          <a:cs typeface="Source Sans Pro"/>
                        </a:rPr>
                        <a:t>Management</a:t>
                      </a:r>
                      <a:endParaRPr sz="500">
                        <a:latin typeface="Source Sans Pro"/>
                        <a:cs typeface="Source Sans Pro"/>
                      </a:endParaRPr>
                    </a:p>
                  </p:txBody>
                </p:sp>
                <p:pic>
                  <p:nvPicPr>
                    <p:cNvPr id="277" name="Grafik 276">
                      <a:extLst>
                        <a:ext uri="{FF2B5EF4-FFF2-40B4-BE49-F238E27FC236}">
                          <a16:creationId xmlns:a16="http://schemas.microsoft.com/office/drawing/2014/main" id="{C68ACBB4-69EC-3ECC-3E5E-88EAF6AB58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124274" y="1661470"/>
                      <a:ext cx="1030612" cy="103061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sp>
                <p:nvSpPr>
                  <p:cNvPr id="273" name="Sechseck 6">
                    <a:extLst>
                      <a:ext uri="{FF2B5EF4-FFF2-40B4-BE49-F238E27FC236}">
                        <a16:creationId xmlns:a16="http://schemas.microsoft.com/office/drawing/2014/main" id="{67E5E202-F1BC-1F17-957D-FC50FD43AEB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951922" y="300769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grpSp>
          <p:nvGrpSpPr>
            <p:cNvPr id="244" name="Gruppieren 243">
              <a:extLst>
                <a:ext uri="{FF2B5EF4-FFF2-40B4-BE49-F238E27FC236}">
                  <a16:creationId xmlns:a16="http://schemas.microsoft.com/office/drawing/2014/main" id="{5122D61B-16FF-490B-AC80-B651F58CEF4F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0218" y="3001831"/>
              <a:ext cx="1327152" cy="2432564"/>
              <a:chOff x="560218" y="3001831"/>
              <a:chExt cx="1327151" cy="2432564"/>
            </a:xfrm>
          </p:grpSpPr>
          <p:sp>
            <p:nvSpPr>
              <p:cNvPr id="246" name="Sechseck 6">
                <a:extLst>
                  <a:ext uri="{FF2B5EF4-FFF2-40B4-BE49-F238E27FC236}">
                    <a16:creationId xmlns:a16="http://schemas.microsoft.com/office/drawing/2014/main" id="{62E04437-FC5A-64DF-060D-248E8F45A8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0218" y="3001831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7" name="Sechseck 6">
                <a:extLst>
                  <a:ext uri="{FF2B5EF4-FFF2-40B4-BE49-F238E27FC236}">
                    <a16:creationId xmlns:a16="http://schemas.microsoft.com/office/drawing/2014/main" id="{4E37053C-EC45-FE12-3C01-B03236D79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0218" y="4269502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EC84F105-2DBC-01FE-A538-F1FDC7A312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7132476" y="1113398"/>
              <a:ext cx="3510316" cy="3691913"/>
              <a:chOff x="7132476" y="1113398"/>
              <a:chExt cx="3510316" cy="3691913"/>
            </a:xfrm>
          </p:grpSpPr>
          <p:grpSp>
            <p:nvGrpSpPr>
              <p:cNvPr id="223" name="Gruppieren 222">
                <a:extLst>
                  <a:ext uri="{FF2B5EF4-FFF2-40B4-BE49-F238E27FC236}">
                    <a16:creationId xmlns:a16="http://schemas.microsoft.com/office/drawing/2014/main" id="{6207964A-B168-C0E0-3609-D146E702C84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132476" y="1113398"/>
                <a:ext cx="3510316" cy="3691913"/>
                <a:chOff x="7132476" y="1113398"/>
                <a:chExt cx="3510316" cy="3691913"/>
              </a:xfrm>
            </p:grpSpPr>
            <p:sp>
              <p:nvSpPr>
                <p:cNvPr id="227" name="Sechseck 6">
                  <a:extLst>
                    <a:ext uri="{FF2B5EF4-FFF2-40B4-BE49-F238E27FC236}">
                      <a16:creationId xmlns:a16="http://schemas.microsoft.com/office/drawing/2014/main" id="{CDF552BC-6DDF-4C13-8A36-8073A40F1E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15641" y="3012590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8" name="Sechseck 6">
                  <a:extLst>
                    <a:ext uri="{FF2B5EF4-FFF2-40B4-BE49-F238E27FC236}">
                      <a16:creationId xmlns:a16="http://schemas.microsoft.com/office/drawing/2014/main" id="{EC98772F-24CB-4E51-CDC4-274AF88D50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218849" y="3640419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9" name="Sechseck 6">
                  <a:extLst>
                    <a:ext uri="{FF2B5EF4-FFF2-40B4-BE49-F238E27FC236}">
                      <a16:creationId xmlns:a16="http://schemas.microsoft.com/office/drawing/2014/main" id="{75154CAF-C8DF-AB6A-7D5C-76A6857B0B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32476" y="3012590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30" name="Gruppieren 229">
                  <a:extLst>
                    <a:ext uri="{FF2B5EF4-FFF2-40B4-BE49-F238E27FC236}">
                      <a16:creationId xmlns:a16="http://schemas.microsoft.com/office/drawing/2014/main" id="{2A272D66-3DC2-EB39-726E-E7EDAC136BB1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132476" y="1671168"/>
                  <a:ext cx="1327151" cy="1247690"/>
                  <a:chOff x="7132476" y="1671168"/>
                  <a:chExt cx="1327151" cy="1247690"/>
                </a:xfrm>
              </p:grpSpPr>
              <p:sp>
                <p:nvSpPr>
                  <p:cNvPr id="242" name="Sechseck 6">
                    <a:extLst>
                      <a:ext uri="{FF2B5EF4-FFF2-40B4-BE49-F238E27FC236}">
                        <a16:creationId xmlns:a16="http://schemas.microsoft.com/office/drawing/2014/main" id="{D8985562-1B3B-8C7F-D0B2-99EA0FA4C16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132476" y="1753965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pic>
                <p:nvPicPr>
                  <p:cNvPr id="243" name="Grafik 242">
                    <a:extLst>
                      <a:ext uri="{FF2B5EF4-FFF2-40B4-BE49-F238E27FC236}">
                        <a16:creationId xmlns:a16="http://schemas.microsoft.com/office/drawing/2014/main" id="{83C03057-B503-9BA6-3EC0-8119A5FFAB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285594" y="1671168"/>
                    <a:ext cx="1020914" cy="10209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1" name="Gruppieren 230">
                  <a:extLst>
                    <a:ext uri="{FF2B5EF4-FFF2-40B4-BE49-F238E27FC236}">
                      <a16:creationId xmlns:a16="http://schemas.microsoft.com/office/drawing/2014/main" id="{F8127EF3-66E7-0242-82A2-0E25EDDB6516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315641" y="1658805"/>
                  <a:ext cx="1327151" cy="1260053"/>
                  <a:chOff x="9315641" y="1658805"/>
                  <a:chExt cx="1327151" cy="1260053"/>
                </a:xfrm>
              </p:grpSpPr>
              <p:sp>
                <p:nvSpPr>
                  <p:cNvPr id="239" name="Sechseck 6">
                    <a:extLst>
                      <a:ext uri="{FF2B5EF4-FFF2-40B4-BE49-F238E27FC236}">
                        <a16:creationId xmlns:a16="http://schemas.microsoft.com/office/drawing/2014/main" id="{D1F68D8C-1D1E-BC13-33DB-4DB1DC1DBF6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315641" y="1753965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pic>
                <p:nvPicPr>
                  <p:cNvPr id="240" name="Grafik 239">
                    <a:extLst>
                      <a:ext uri="{FF2B5EF4-FFF2-40B4-BE49-F238E27FC236}">
                        <a16:creationId xmlns:a16="http://schemas.microsoft.com/office/drawing/2014/main" id="{82FE997A-F1B1-6FDE-71AC-388EAF693B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462578" y="1658805"/>
                    <a:ext cx="1033276" cy="1033277"/>
                  </a:xfrm>
                  <a:prstGeom prst="rect">
                    <a:avLst/>
                  </a:prstGeom>
                </p:spPr>
              </p:pic>
              <p:sp>
                <p:nvSpPr>
                  <p:cNvPr id="241" name="object 17">
                    <a:extLst>
                      <a:ext uri="{FF2B5EF4-FFF2-40B4-BE49-F238E27FC236}">
                        <a16:creationId xmlns:a16="http://schemas.microsoft.com/office/drawing/2014/main" id="{B524FDCF-5F62-1099-FC21-45F6E51B90E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608182" y="2602660"/>
                    <a:ext cx="821171" cy="179632"/>
                  </a:xfrm>
                  <a:prstGeom prst="rect">
                    <a:avLst/>
                  </a:prstGeom>
                </p:spPr>
                <p:txBody>
                  <a:bodyPr vert="horz" wrap="square" lIns="0" tIns="1651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30"/>
                      </a:spcBef>
                    </a:pPr>
                    <a:r>
                      <a:rPr sz="500">
                        <a:latin typeface="Source Sans Pro"/>
                        <a:cs typeface="Source Sans Pro"/>
                      </a:rPr>
                      <a:t>E-</a:t>
                    </a:r>
                    <a:r>
                      <a:rPr sz="500" spc="-10">
                        <a:latin typeface="Source Sans Pro"/>
                        <a:cs typeface="Source Sans Pro"/>
                      </a:rPr>
                      <a:t>Business</a:t>
                    </a:r>
                    <a:endParaRPr sz="500">
                      <a:latin typeface="Source Sans Pro"/>
                      <a:cs typeface="Source Sans Pro"/>
                    </a:endParaRPr>
                  </a:p>
                </p:txBody>
              </p:sp>
            </p:grpSp>
            <p:grpSp>
              <p:nvGrpSpPr>
                <p:cNvPr id="232" name="Gruppieren 231">
                  <a:extLst>
                    <a:ext uri="{FF2B5EF4-FFF2-40B4-BE49-F238E27FC236}">
                      <a16:creationId xmlns:a16="http://schemas.microsoft.com/office/drawing/2014/main" id="{85EC89FE-8277-C392-454B-196DB9C714D1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217509" y="1113398"/>
                  <a:ext cx="1327151" cy="1164893"/>
                  <a:chOff x="8217509" y="1113398"/>
                  <a:chExt cx="1327151" cy="1164893"/>
                </a:xfrm>
              </p:grpSpPr>
              <p:sp>
                <p:nvSpPr>
                  <p:cNvPr id="237" name="Sechseck 6">
                    <a:extLst>
                      <a:ext uri="{FF2B5EF4-FFF2-40B4-BE49-F238E27FC236}">
                        <a16:creationId xmlns:a16="http://schemas.microsoft.com/office/drawing/2014/main" id="{A6518947-B83D-37F4-7940-A150DBBAAEC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217509" y="111339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pic>
                <p:nvPicPr>
                  <p:cNvPr id="238" name="Grafik 237">
                    <a:extLst>
                      <a:ext uri="{FF2B5EF4-FFF2-40B4-BE49-F238E27FC236}">
                        <a16:creationId xmlns:a16="http://schemas.microsoft.com/office/drawing/2014/main" id="{5FCFF8DF-0579-677F-1D4D-5A0A0A0D26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458612" y="1548334"/>
                    <a:ext cx="883046" cy="3135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3" name="Gruppieren 232">
                  <a:extLst>
                    <a:ext uri="{FF2B5EF4-FFF2-40B4-BE49-F238E27FC236}">
                      <a16:creationId xmlns:a16="http://schemas.microsoft.com/office/drawing/2014/main" id="{E8067AD3-319D-B29C-C113-5E7EDA8CF06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215706" y="2294535"/>
                  <a:ext cx="1327151" cy="1243295"/>
                  <a:chOff x="8215706" y="2294535"/>
                  <a:chExt cx="1327151" cy="1243295"/>
                </a:xfrm>
              </p:grpSpPr>
              <p:sp>
                <p:nvSpPr>
                  <p:cNvPr id="234" name="Sechseck 6">
                    <a:extLst>
                      <a:ext uri="{FF2B5EF4-FFF2-40B4-BE49-F238E27FC236}">
                        <a16:creationId xmlns:a16="http://schemas.microsoft.com/office/drawing/2014/main" id="{9B1FF7AE-625E-C55B-712E-C9EB3C4F96C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215706" y="2372938"/>
                    <a:ext cx="1327151" cy="1164892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35" name="object 16">
                    <a:extLst>
                      <a:ext uri="{FF2B5EF4-FFF2-40B4-BE49-F238E27FC236}">
                        <a16:creationId xmlns:a16="http://schemas.microsoft.com/office/drawing/2014/main" id="{138718EC-E2A3-85B3-C6E5-107FE518FEE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503332" y="3129151"/>
                    <a:ext cx="777267" cy="331686"/>
                  </a:xfrm>
                  <a:prstGeom prst="rect">
                    <a:avLst/>
                  </a:prstGeom>
                </p:spPr>
                <p:txBody>
                  <a:bodyPr vert="horz" wrap="square" lIns="0" tIns="11430" rIns="0" bIns="0" rtlCol="0">
                    <a:spAutoFit/>
                  </a:bodyPr>
                  <a:lstStyle/>
                  <a:p>
                    <a:pPr marL="53340" marR="5080" indent="-41275" algn="ctr">
                      <a:lnSpc>
                        <a:spcPct val="104500"/>
                      </a:lnSpc>
                      <a:spcBef>
                        <a:spcPts val="90"/>
                      </a:spcBef>
                    </a:pPr>
                    <a:r>
                      <a:rPr sz="500" spc="-10">
                        <a:latin typeface="Source Sans Pro"/>
                        <a:cs typeface="Source Sans Pro"/>
                      </a:rPr>
                      <a:t>Procurement</a:t>
                    </a:r>
                    <a:r>
                      <a:rPr sz="500" spc="500">
                        <a:latin typeface="Source Sans Pro"/>
                        <a:cs typeface="Source Sans Pro"/>
                      </a:rPr>
                      <a:t> </a:t>
                    </a:r>
                    <a:r>
                      <a:rPr sz="500" spc="-10">
                        <a:latin typeface="Source Sans Pro"/>
                        <a:cs typeface="Source Sans Pro"/>
                      </a:rPr>
                      <a:t>Integration</a:t>
                    </a:r>
                    <a:endParaRPr sz="500">
                      <a:latin typeface="Source Sans Pro"/>
                      <a:cs typeface="Source Sans Pro"/>
                    </a:endParaRPr>
                  </a:p>
                </p:txBody>
              </p:sp>
              <p:pic>
                <p:nvPicPr>
                  <p:cNvPr id="236" name="Grafik 235">
                    <a:extLst>
                      <a:ext uri="{FF2B5EF4-FFF2-40B4-BE49-F238E27FC236}">
                        <a16:creationId xmlns:a16="http://schemas.microsoft.com/office/drawing/2014/main" id="{BF692F5D-45CC-D7BB-B317-5C8869F307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77943" y="2294535"/>
                    <a:ext cx="1028587" cy="1028587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26" name="object 15">
                <a:extLst>
                  <a:ext uri="{FF2B5EF4-FFF2-40B4-BE49-F238E27FC236}">
                    <a16:creationId xmlns:a16="http://schemas.microsoft.com/office/drawing/2014/main" id="{C5AB92A0-7622-0075-BFAD-2D2A3155F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5490" y="2526627"/>
                <a:ext cx="619463" cy="331686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5080" indent="1270" algn="ctr">
                  <a:lnSpc>
                    <a:spcPct val="104500"/>
                  </a:lnSpc>
                  <a:spcBef>
                    <a:spcPts val="90"/>
                  </a:spcBef>
                </a:pPr>
                <a:r>
                  <a:rPr sz="500" spc="-10">
                    <a:latin typeface="Source Sans Pro"/>
                    <a:cs typeface="Source Sans Pro"/>
                  </a:rPr>
                  <a:t>Supplier</a:t>
                </a:r>
                <a:r>
                  <a:rPr sz="500" spc="500">
                    <a:latin typeface="Source Sans Pro"/>
                    <a:cs typeface="Source Sans Pro"/>
                  </a:rPr>
                  <a:t> </a:t>
                </a:r>
                <a:r>
                  <a:rPr sz="500" spc="-10">
                    <a:latin typeface="Source Sans Pro"/>
                    <a:cs typeface="Source Sans Pro"/>
                  </a:rPr>
                  <a:t>Network</a:t>
                </a:r>
                <a:endParaRPr sz="500">
                  <a:latin typeface="Source Sans Pro"/>
                  <a:cs typeface="Source Sans Pro"/>
                </a:endParaRPr>
              </a:p>
            </p:txBody>
          </p:sp>
        </p:grpSp>
        <p:grpSp>
          <p:nvGrpSpPr>
            <p:cNvPr id="212" name="Gruppieren 211">
              <a:extLst>
                <a:ext uri="{FF2B5EF4-FFF2-40B4-BE49-F238E27FC236}">
                  <a16:creationId xmlns:a16="http://schemas.microsoft.com/office/drawing/2014/main" id="{605BC035-4FA0-D692-A135-122FA36E821C}"/>
                </a:ext>
              </a:extLst>
            </p:cNvPr>
            <p:cNvGrpSpPr>
              <a:grpSpLocks/>
            </p:cNvGrpSpPr>
            <p:nvPr/>
          </p:nvGrpSpPr>
          <p:grpSpPr>
            <a:xfrm>
              <a:off x="6050928" y="1113398"/>
              <a:ext cx="1327151" cy="3691913"/>
              <a:chOff x="6050928" y="1113398"/>
              <a:chExt cx="1327151" cy="3691913"/>
            </a:xfrm>
          </p:grpSpPr>
          <p:grpSp>
            <p:nvGrpSpPr>
              <p:cNvPr id="214" name="Gruppieren 213">
                <a:extLst>
                  <a:ext uri="{FF2B5EF4-FFF2-40B4-BE49-F238E27FC236}">
                    <a16:creationId xmlns:a16="http://schemas.microsoft.com/office/drawing/2014/main" id="{BDFF8664-5633-764C-A866-0DAEBFB5FD8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50928" y="1113398"/>
                <a:ext cx="1327151" cy="1164893"/>
                <a:chOff x="6050928" y="1113398"/>
                <a:chExt cx="1327151" cy="1164893"/>
              </a:xfrm>
            </p:grpSpPr>
            <p:sp>
              <p:nvSpPr>
                <p:cNvPr id="221" name="Sechseck 6">
                  <a:extLst>
                    <a:ext uri="{FF2B5EF4-FFF2-40B4-BE49-F238E27FC236}">
                      <a16:creationId xmlns:a16="http://schemas.microsoft.com/office/drawing/2014/main" id="{6E09DF65-41EC-CD08-AB64-43A54F0CD43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111339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222" name="Grafik 221">
                  <a:extLst>
                    <a:ext uri="{FF2B5EF4-FFF2-40B4-BE49-F238E27FC236}">
                      <a16:creationId xmlns:a16="http://schemas.microsoft.com/office/drawing/2014/main" id="{0AAD8BD4-D440-AF06-0E2A-0A4FB8A65E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71169" y="1539094"/>
                  <a:ext cx="886670" cy="313500"/>
                </a:xfrm>
                <a:prstGeom prst="rect">
                  <a:avLst/>
                </a:prstGeom>
              </p:spPr>
            </p:pic>
          </p:grpSp>
          <p:grpSp>
            <p:nvGrpSpPr>
              <p:cNvPr id="215" name="Gruppieren 214">
                <a:extLst>
                  <a:ext uri="{FF2B5EF4-FFF2-40B4-BE49-F238E27FC236}">
                    <a16:creationId xmlns:a16="http://schemas.microsoft.com/office/drawing/2014/main" id="{87A2FD32-CFF1-9A9F-CF4A-432D8341B87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50928" y="2308591"/>
                <a:ext cx="1327151" cy="1283558"/>
                <a:chOff x="6050928" y="2308591"/>
                <a:chExt cx="1327151" cy="1283558"/>
              </a:xfrm>
            </p:grpSpPr>
            <p:sp>
              <p:nvSpPr>
                <p:cNvPr id="218" name="Sechseck 6">
                  <a:extLst>
                    <a:ext uri="{FF2B5EF4-FFF2-40B4-BE49-F238E27FC236}">
                      <a16:creationId xmlns:a16="http://schemas.microsoft.com/office/drawing/2014/main" id="{0CE963A4-1395-017E-9BB8-57393DC6E5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237293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solidFill>
                  <a:srgbClr val="FEF2E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38E9C005-5558-61E2-AC8B-FFA305784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10429" y="2308591"/>
                  <a:ext cx="1014530" cy="1014531"/>
                </a:xfrm>
                <a:prstGeom prst="rect">
                  <a:avLst/>
                </a:prstGeom>
              </p:spPr>
            </p:pic>
            <p:sp>
              <p:nvSpPr>
                <p:cNvPr id="220" name="Textfeld 219">
                  <a:extLst>
                    <a:ext uri="{FF2B5EF4-FFF2-40B4-BE49-F238E27FC236}">
                      <a16:creationId xmlns:a16="http://schemas.microsoft.com/office/drawing/2014/main" id="{CC316EF6-AF78-18CC-6C5B-6503A93D73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93167" y="3119373"/>
                  <a:ext cx="1065593" cy="472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Network </a:t>
                  </a:r>
                </a:p>
                <a:p>
                  <a:pPr algn="ctr"/>
                  <a:r>
                    <a:rPr lang="en-US" sz="50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Collaboration</a:t>
                  </a:r>
                </a:p>
              </p:txBody>
            </p:sp>
          </p:grpSp>
          <p:sp>
            <p:nvSpPr>
              <p:cNvPr id="216" name="Sechseck 6">
                <a:extLst>
                  <a:ext uri="{FF2B5EF4-FFF2-40B4-BE49-F238E27FC236}">
                    <a16:creationId xmlns:a16="http://schemas.microsoft.com/office/drawing/2014/main" id="{7F8988A4-9D40-81AA-EFC6-51374BCB511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50928" y="3640418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2091DD40-F607-9644-B98F-23BFED366EAF}"/>
              </a:ext>
            </a:extLst>
          </p:cNvPr>
          <p:cNvSpPr txBox="1"/>
          <p:nvPr/>
        </p:nvSpPr>
        <p:spPr>
          <a:xfrm>
            <a:off x="380114" y="886326"/>
            <a:ext cx="4370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Source Sans Pro" panose="020B0503030403020204" pitchFamily="34" charset="0"/>
                <a:ea typeface="Source Sans Pro SemiBold" panose="020B0603030403020204" pitchFamily="34" charset="0"/>
              </a:rPr>
              <a:t>Das All-in-One Source-To-Pay (S2P) Cloud-Anwendungsportfolio</a:t>
            </a:r>
          </a:p>
        </p:txBody>
      </p:sp>
      <p:grpSp>
        <p:nvGrpSpPr>
          <p:cNvPr id="199" name="Gruppieren 198">
            <a:extLst>
              <a:ext uri="{FF2B5EF4-FFF2-40B4-BE49-F238E27FC236}">
                <a16:creationId xmlns:a16="http://schemas.microsoft.com/office/drawing/2014/main" id="{B21322E4-2819-43C7-0513-BA6E2F56E37F}"/>
              </a:ext>
            </a:extLst>
          </p:cNvPr>
          <p:cNvGrpSpPr/>
          <p:nvPr/>
        </p:nvGrpSpPr>
        <p:grpSpPr>
          <a:xfrm>
            <a:off x="188045" y="3704920"/>
            <a:ext cx="4282808" cy="2373096"/>
            <a:chOff x="4128522" y="4040228"/>
            <a:chExt cx="4282808" cy="2373096"/>
          </a:xfrm>
        </p:grpSpPr>
        <p:sp>
          <p:nvSpPr>
            <p:cNvPr id="225" name="Textfeld 224">
              <a:extLst>
                <a:ext uri="{FF2B5EF4-FFF2-40B4-BE49-F238E27FC236}">
                  <a16:creationId xmlns:a16="http://schemas.microsoft.com/office/drawing/2014/main" id="{743A5388-A9B2-2640-A11A-40E3D2BA64A6}"/>
                </a:ext>
              </a:extLst>
            </p:cNvPr>
            <p:cNvSpPr txBox="1"/>
            <p:nvPr/>
          </p:nvSpPr>
          <p:spPr>
            <a:xfrm>
              <a:off x="4128522" y="4040228"/>
              <a:ext cx="4282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latin typeface="Source Sans Pro" panose="020B0503030403020204" pitchFamily="34" charset="0"/>
                  <a:ea typeface="Source Sans Pro SemiBold" panose="020B0603030403020204" pitchFamily="34" charset="0"/>
                </a:rPr>
                <a:t>Fokus Mittelstand - eindeutig, klar und radikal erfolgreich</a:t>
              </a:r>
            </a:p>
          </p:txBody>
        </p:sp>
        <p:grpSp>
          <p:nvGrpSpPr>
            <p:cNvPr id="265" name="Gruppieren 264">
              <a:extLst>
                <a:ext uri="{FF2B5EF4-FFF2-40B4-BE49-F238E27FC236}">
                  <a16:creationId xmlns:a16="http://schemas.microsoft.com/office/drawing/2014/main" id="{28D9DE65-9BD1-B948-BE56-248C7166A773}"/>
                </a:ext>
              </a:extLst>
            </p:cNvPr>
            <p:cNvGrpSpPr/>
            <p:nvPr/>
          </p:nvGrpSpPr>
          <p:grpSpPr>
            <a:xfrm>
              <a:off x="6779098" y="4717653"/>
              <a:ext cx="1293926" cy="968966"/>
              <a:chOff x="6241275" y="4238091"/>
              <a:chExt cx="1428211" cy="1051062"/>
            </a:xfrm>
          </p:grpSpPr>
          <p:sp>
            <p:nvSpPr>
              <p:cNvPr id="262" name="Textfeld 261">
                <a:extLst>
                  <a:ext uri="{FF2B5EF4-FFF2-40B4-BE49-F238E27FC236}">
                    <a16:creationId xmlns:a16="http://schemas.microsoft.com/office/drawing/2014/main" id="{B11E0AF8-F703-264F-A90B-E011D0BF3599}"/>
                  </a:ext>
                </a:extLst>
              </p:cNvPr>
              <p:cNvSpPr txBox="1"/>
              <p:nvPr/>
            </p:nvSpPr>
            <p:spPr>
              <a:xfrm>
                <a:off x="7353748" y="5155611"/>
                <a:ext cx="315738" cy="133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>
                    <a:solidFill>
                      <a:schemeClr val="bg1"/>
                    </a:solidFill>
                  </a:rPr>
                  <a:t>67 %</a:t>
                </a:r>
              </a:p>
            </p:txBody>
          </p:sp>
          <p:sp>
            <p:nvSpPr>
              <p:cNvPr id="263" name="Textfeld 262">
                <a:extLst>
                  <a:ext uri="{FF2B5EF4-FFF2-40B4-BE49-F238E27FC236}">
                    <a16:creationId xmlns:a16="http://schemas.microsoft.com/office/drawing/2014/main" id="{86A379F8-C9C3-484B-9C73-779448402C56}"/>
                  </a:ext>
                </a:extLst>
              </p:cNvPr>
              <p:cNvSpPr txBox="1"/>
              <p:nvPr/>
            </p:nvSpPr>
            <p:spPr>
              <a:xfrm>
                <a:off x="6241275" y="4667043"/>
                <a:ext cx="315738" cy="133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>
                    <a:solidFill>
                      <a:schemeClr val="bg1"/>
                    </a:solidFill>
                  </a:rPr>
                  <a:t>2 %</a:t>
                </a:r>
              </a:p>
            </p:txBody>
          </p:sp>
          <p:sp>
            <p:nvSpPr>
              <p:cNvPr id="264" name="Textfeld 263">
                <a:extLst>
                  <a:ext uri="{FF2B5EF4-FFF2-40B4-BE49-F238E27FC236}">
                    <a16:creationId xmlns:a16="http://schemas.microsoft.com/office/drawing/2014/main" id="{DAFCDD72-927E-6F4B-ACD7-33D3E7DCAD37}"/>
                  </a:ext>
                </a:extLst>
              </p:cNvPr>
              <p:cNvSpPr txBox="1"/>
              <p:nvPr/>
            </p:nvSpPr>
            <p:spPr>
              <a:xfrm>
                <a:off x="6647251" y="4238091"/>
                <a:ext cx="315739" cy="133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>
                    <a:solidFill>
                      <a:schemeClr val="bg1"/>
                    </a:solidFill>
                  </a:rPr>
                  <a:t>13 %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9647676D-0AA1-D947-9291-E69A6E037C3F}"/>
                </a:ext>
              </a:extLst>
            </p:cNvPr>
            <p:cNvGrpSpPr/>
            <p:nvPr/>
          </p:nvGrpSpPr>
          <p:grpSpPr>
            <a:xfrm>
              <a:off x="4539363" y="4456691"/>
              <a:ext cx="2127885" cy="1956633"/>
              <a:chOff x="4272192" y="4270492"/>
              <a:chExt cx="2127885" cy="1956633"/>
            </a:xfrm>
          </p:grpSpPr>
          <p:grpSp>
            <p:nvGrpSpPr>
              <p:cNvPr id="224" name="Gruppieren 223">
                <a:extLst>
                  <a:ext uri="{FF2B5EF4-FFF2-40B4-BE49-F238E27FC236}">
                    <a16:creationId xmlns:a16="http://schemas.microsoft.com/office/drawing/2014/main" id="{6122E1B5-5F92-3042-B968-E7B5E69E2667}"/>
                  </a:ext>
                </a:extLst>
              </p:cNvPr>
              <p:cNvGrpSpPr/>
              <p:nvPr/>
            </p:nvGrpSpPr>
            <p:grpSpPr>
              <a:xfrm>
                <a:off x="4272192" y="4270492"/>
                <a:ext cx="2127885" cy="1956633"/>
                <a:chOff x="4267800" y="3985060"/>
                <a:chExt cx="1974235" cy="2354915"/>
              </a:xfrm>
            </p:grpSpPr>
            <p:grpSp>
              <p:nvGrpSpPr>
                <p:cNvPr id="192" name="Gruppieren 191">
                  <a:extLst>
                    <a:ext uri="{FF2B5EF4-FFF2-40B4-BE49-F238E27FC236}">
                      <a16:creationId xmlns:a16="http://schemas.microsoft.com/office/drawing/2014/main" id="{2F498045-1CE5-D84B-B8D4-20826DBDF91B}"/>
                    </a:ext>
                  </a:extLst>
                </p:cNvPr>
                <p:cNvGrpSpPr/>
                <p:nvPr/>
              </p:nvGrpSpPr>
              <p:grpSpPr>
                <a:xfrm>
                  <a:off x="4393558" y="3985060"/>
                  <a:ext cx="1848477" cy="2354915"/>
                  <a:chOff x="4666823" y="4199875"/>
                  <a:chExt cx="1245276" cy="1988208"/>
                </a:xfrm>
              </p:grpSpPr>
              <p:sp>
                <p:nvSpPr>
                  <p:cNvPr id="182" name="Freihandform 181">
                    <a:extLst>
                      <a:ext uri="{FF2B5EF4-FFF2-40B4-BE49-F238E27FC236}">
                        <a16:creationId xmlns:a16="http://schemas.microsoft.com/office/drawing/2014/main" id="{C112BBF7-2C82-334B-A18F-C1EC07448C0D}"/>
                      </a:ext>
                    </a:extLst>
                  </p:cNvPr>
                  <p:cNvSpPr/>
                  <p:nvPr/>
                </p:nvSpPr>
                <p:spPr>
                  <a:xfrm>
                    <a:off x="4666823" y="6005374"/>
                    <a:ext cx="1245276" cy="182709"/>
                  </a:xfrm>
                  <a:custGeom>
                    <a:avLst/>
                    <a:gdLst>
                      <a:gd name="connsiteX0" fmla="*/ 57218 w 1245276"/>
                      <a:gd name="connsiteY0" fmla="*/ 0 h 182709"/>
                      <a:gd name="connsiteX1" fmla="*/ 1188058 w 1245276"/>
                      <a:gd name="connsiteY1" fmla="*/ 0 h 182709"/>
                      <a:gd name="connsiteX2" fmla="*/ 1245276 w 1245276"/>
                      <a:gd name="connsiteY2" fmla="*/ 182709 h 182709"/>
                      <a:gd name="connsiteX3" fmla="*/ 0 w 1245276"/>
                      <a:gd name="connsiteY3" fmla="*/ 182709 h 182709"/>
                      <a:gd name="connsiteX4" fmla="*/ 57218 w 1245276"/>
                      <a:gd name="connsiteY4" fmla="*/ 0 h 18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5276" h="182709">
                        <a:moveTo>
                          <a:pt x="57218" y="0"/>
                        </a:moveTo>
                        <a:lnTo>
                          <a:pt x="1188058" y="0"/>
                        </a:lnTo>
                        <a:lnTo>
                          <a:pt x="1245276" y="182709"/>
                        </a:lnTo>
                        <a:lnTo>
                          <a:pt x="0" y="182709"/>
                        </a:lnTo>
                        <a:lnTo>
                          <a:pt x="57218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de-DE" sz="1200">
                        <a:solidFill>
                          <a:schemeClr val="tx2"/>
                        </a:solidFill>
                      </a:rPr>
                      <a:t>SME    </a:t>
                    </a:r>
                    <a:r>
                      <a:rPr lang="de-DE" sz="1000">
                        <a:solidFill>
                          <a:schemeClr val="tx2"/>
                        </a:solidFill>
                        <a:latin typeface="Source Sans Pro Light" panose="020B0403030403020204" pitchFamily="34" charset="0"/>
                      </a:rPr>
                      <a:t>&lt; € 0,1 bn</a:t>
                    </a:r>
                  </a:p>
                </p:txBody>
              </p:sp>
              <p:sp>
                <p:nvSpPr>
                  <p:cNvPr id="190" name="Freihandform 189">
                    <a:extLst>
                      <a:ext uri="{FF2B5EF4-FFF2-40B4-BE49-F238E27FC236}">
                        <a16:creationId xmlns:a16="http://schemas.microsoft.com/office/drawing/2014/main" id="{92C2025E-2A8C-EB40-A8D3-67AFBCC690A6}"/>
                      </a:ext>
                    </a:extLst>
                  </p:cNvPr>
                  <p:cNvSpPr/>
                  <p:nvPr/>
                </p:nvSpPr>
                <p:spPr>
                  <a:xfrm>
                    <a:off x="5072411" y="4199875"/>
                    <a:ext cx="434103" cy="693088"/>
                  </a:xfrm>
                  <a:custGeom>
                    <a:avLst/>
                    <a:gdLst>
                      <a:gd name="connsiteX0" fmla="*/ 217051 w 434103"/>
                      <a:gd name="connsiteY0" fmla="*/ 0 h 693088"/>
                      <a:gd name="connsiteX1" fmla="*/ 434103 w 434103"/>
                      <a:gd name="connsiteY1" fmla="*/ 693088 h 693088"/>
                      <a:gd name="connsiteX2" fmla="*/ 0 w 434103"/>
                      <a:gd name="connsiteY2" fmla="*/ 693088 h 693088"/>
                      <a:gd name="connsiteX3" fmla="*/ 217051 w 434103"/>
                      <a:gd name="connsiteY3" fmla="*/ 0 h 693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4103" h="693088">
                        <a:moveTo>
                          <a:pt x="217051" y="0"/>
                        </a:moveTo>
                        <a:lnTo>
                          <a:pt x="434103" y="693088"/>
                        </a:lnTo>
                        <a:lnTo>
                          <a:pt x="0" y="693088"/>
                        </a:lnTo>
                        <a:lnTo>
                          <a:pt x="217051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36000" tIns="36000" rIns="36000" bIns="36000" rtlCol="0" anchor="ctr">
                    <a:noAutofit/>
                  </a:bodyPr>
                  <a:lstStyle/>
                  <a:p>
                    <a:pPr algn="ctr"/>
                    <a:endParaRPr lang="de-DE" sz="1000">
                      <a:solidFill>
                        <a:schemeClr val="tx2"/>
                      </a:solidFill>
                      <a:latin typeface="Source Sans Pro Light" panose="020B0403030403020204" pitchFamily="34" charset="0"/>
                    </a:endParaRPr>
                  </a:p>
                </p:txBody>
              </p:sp>
              <p:sp>
                <p:nvSpPr>
                  <p:cNvPr id="187" name="Freihandform 186">
                    <a:extLst>
                      <a:ext uri="{FF2B5EF4-FFF2-40B4-BE49-F238E27FC236}">
                        <a16:creationId xmlns:a16="http://schemas.microsoft.com/office/drawing/2014/main" id="{414055A1-0EE2-7E42-8FB2-8B6F61A421DD}"/>
                      </a:ext>
                    </a:extLst>
                  </p:cNvPr>
                  <p:cNvSpPr/>
                  <p:nvPr/>
                </p:nvSpPr>
                <p:spPr>
                  <a:xfrm>
                    <a:off x="4738359" y="4938683"/>
                    <a:ext cx="1102205" cy="1020971"/>
                  </a:xfrm>
                  <a:custGeom>
                    <a:avLst/>
                    <a:gdLst>
                      <a:gd name="connsiteX0" fmla="*/ 319733 w 1102204"/>
                      <a:gd name="connsiteY0" fmla="*/ 0 h 1020971"/>
                      <a:gd name="connsiteX1" fmla="*/ 782471 w 1102204"/>
                      <a:gd name="connsiteY1" fmla="*/ 0 h 1020971"/>
                      <a:gd name="connsiteX2" fmla="*/ 1102204 w 1102204"/>
                      <a:gd name="connsiteY2" fmla="*/ 1020971 h 1020971"/>
                      <a:gd name="connsiteX3" fmla="*/ 0 w 1102204"/>
                      <a:gd name="connsiteY3" fmla="*/ 1020971 h 1020971"/>
                      <a:gd name="connsiteX4" fmla="*/ 319733 w 1102204"/>
                      <a:gd name="connsiteY4" fmla="*/ 0 h 102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2204" h="1020971">
                        <a:moveTo>
                          <a:pt x="319733" y="0"/>
                        </a:moveTo>
                        <a:lnTo>
                          <a:pt x="782471" y="0"/>
                        </a:lnTo>
                        <a:lnTo>
                          <a:pt x="1102204" y="1020971"/>
                        </a:lnTo>
                        <a:lnTo>
                          <a:pt x="0" y="1020971"/>
                        </a:lnTo>
                        <a:lnTo>
                          <a:pt x="319733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de-DE" sz="1200">
                        <a:solidFill>
                          <a:schemeClr val="bg1"/>
                        </a:solidFill>
                      </a:rPr>
                      <a:t>MSE</a:t>
                    </a:r>
                  </a:p>
                  <a:p>
                    <a:pPr algn="ctr"/>
                    <a:r>
                      <a:rPr lang="de-DE" sz="1000">
                        <a:solidFill>
                          <a:schemeClr val="bg1"/>
                        </a:solidFill>
                        <a:latin typeface="Source Sans Pro Light" panose="020B0403030403020204" pitchFamily="34" charset="0"/>
                      </a:rPr>
                      <a:t>€ 0,1 – 1 bn</a:t>
                    </a:r>
                  </a:p>
                </p:txBody>
              </p:sp>
            </p:grpSp>
            <p:cxnSp>
              <p:nvCxnSpPr>
                <p:cNvPr id="193" name="Gerade Verbindung 192">
                  <a:extLst>
                    <a:ext uri="{FF2B5EF4-FFF2-40B4-BE49-F238E27FC236}">
                      <a16:creationId xmlns:a16="http://schemas.microsoft.com/office/drawing/2014/main" id="{38B03E0C-08CB-4846-9AB7-8C1D5504D3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24852" y="6069428"/>
                  <a:ext cx="181893" cy="0"/>
                </a:xfrm>
                <a:prstGeom prst="line">
                  <a:avLst/>
                </a:prstGeom>
                <a:ln w="12700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Gerade Verbindung 193">
                  <a:extLst>
                    <a:ext uri="{FF2B5EF4-FFF2-40B4-BE49-F238E27FC236}">
                      <a16:creationId xmlns:a16="http://schemas.microsoft.com/office/drawing/2014/main" id="{70DA9ABE-1C8A-4941-ADFB-28D44C9E98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24852" y="4613328"/>
                  <a:ext cx="718408" cy="2145"/>
                </a:xfrm>
                <a:prstGeom prst="line">
                  <a:avLst/>
                </a:prstGeom>
                <a:ln w="12700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10" name="Textfeld 209">
                  <a:extLst>
                    <a:ext uri="{FF2B5EF4-FFF2-40B4-BE49-F238E27FC236}">
                      <a16:creationId xmlns:a16="http://schemas.microsoft.com/office/drawing/2014/main" id="{673FC3D5-4478-2046-A90E-3A1F53C696F3}"/>
                    </a:ext>
                  </a:extLst>
                </p:cNvPr>
                <p:cNvSpPr txBox="1"/>
                <p:nvPr/>
              </p:nvSpPr>
              <p:spPr>
                <a:xfrm rot="16200000">
                  <a:off x="4139645" y="5150952"/>
                  <a:ext cx="570417" cy="314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800">
                      <a:solidFill>
                        <a:schemeClr val="accent1"/>
                      </a:solidFill>
                    </a:rPr>
                    <a:t>Target Group</a:t>
                  </a:r>
                </a:p>
              </p:txBody>
            </p:sp>
            <p:cxnSp>
              <p:nvCxnSpPr>
                <p:cNvPr id="213" name="Gerade Verbindung 212">
                  <a:extLst>
                    <a:ext uri="{FF2B5EF4-FFF2-40B4-BE49-F238E27FC236}">
                      <a16:creationId xmlns:a16="http://schemas.microsoft.com/office/drawing/2014/main" id="{0E0EB567-F45B-F345-99D7-AB9BB6B6BF78}"/>
                    </a:ext>
                  </a:extLst>
                </p:cNvPr>
                <p:cNvCxnSpPr>
                  <a:cxnSpLocks/>
                  <a:stCxn id="210" idx="3"/>
                </p:cNvCxnSpPr>
                <p:nvPr/>
              </p:nvCxnSpPr>
              <p:spPr>
                <a:xfrm flipV="1">
                  <a:off x="4424854" y="4613328"/>
                  <a:ext cx="0" cy="409470"/>
                </a:xfrm>
                <a:prstGeom prst="line">
                  <a:avLst/>
                </a:prstGeom>
                <a:ln w="12700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Gerade Verbindung 216">
                  <a:extLst>
                    <a:ext uri="{FF2B5EF4-FFF2-40B4-BE49-F238E27FC236}">
                      <a16:creationId xmlns:a16="http://schemas.microsoft.com/office/drawing/2014/main" id="{E9E368EA-9267-BB4D-A0D6-EE7963C4366B}"/>
                    </a:ext>
                  </a:extLst>
                </p:cNvPr>
                <p:cNvCxnSpPr>
                  <a:cxnSpLocks/>
                  <a:endCxn id="210" idx="1"/>
                </p:cNvCxnSpPr>
                <p:nvPr/>
              </p:nvCxnSpPr>
              <p:spPr>
                <a:xfrm flipV="1">
                  <a:off x="4424853" y="5593215"/>
                  <a:ext cx="1" cy="476214"/>
                </a:xfrm>
                <a:prstGeom prst="line">
                  <a:avLst/>
                </a:prstGeom>
                <a:ln w="12700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0" name="Freihandform 159">
                <a:extLst>
                  <a:ext uri="{FF2B5EF4-FFF2-40B4-BE49-F238E27FC236}">
                    <a16:creationId xmlns:a16="http://schemas.microsoft.com/office/drawing/2014/main" id="{89CD9967-2627-A242-91E1-51F72AD9256A}"/>
                  </a:ext>
                </a:extLst>
              </p:cNvPr>
              <p:cNvSpPr/>
              <p:nvPr/>
            </p:nvSpPr>
            <p:spPr>
              <a:xfrm>
                <a:off x="5055389" y="4792503"/>
                <a:ext cx="694529" cy="160864"/>
              </a:xfrm>
              <a:custGeom>
                <a:avLst/>
                <a:gdLst>
                  <a:gd name="connsiteX0" fmla="*/ 81900 w 694529"/>
                  <a:gd name="connsiteY0" fmla="*/ 0 h 160864"/>
                  <a:gd name="connsiteX1" fmla="*/ 612629 w 694529"/>
                  <a:gd name="connsiteY1" fmla="*/ 0 h 160864"/>
                  <a:gd name="connsiteX2" fmla="*/ 694529 w 694529"/>
                  <a:gd name="connsiteY2" fmla="*/ 160864 h 160864"/>
                  <a:gd name="connsiteX3" fmla="*/ 0 w 694529"/>
                  <a:gd name="connsiteY3" fmla="*/ 160864 h 160864"/>
                  <a:gd name="connsiteX4" fmla="*/ 81900 w 694529"/>
                  <a:gd name="connsiteY4" fmla="*/ 0 h 16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529" h="160864">
                    <a:moveTo>
                      <a:pt x="81900" y="0"/>
                    </a:moveTo>
                    <a:lnTo>
                      <a:pt x="612629" y="0"/>
                    </a:lnTo>
                    <a:lnTo>
                      <a:pt x="694529" y="160864"/>
                    </a:lnTo>
                    <a:lnTo>
                      <a:pt x="0" y="160864"/>
                    </a:lnTo>
                    <a:lnTo>
                      <a:pt x="8190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1F356B66-55B0-B14E-AEAC-04E2672F2496}"/>
                  </a:ext>
                </a:extLst>
              </p:cNvPr>
              <p:cNvSpPr txBox="1"/>
              <p:nvPr/>
            </p:nvSpPr>
            <p:spPr>
              <a:xfrm>
                <a:off x="5107833" y="4583729"/>
                <a:ext cx="59339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>
                    <a:solidFill>
                      <a:schemeClr val="tx2"/>
                    </a:solidFill>
                  </a:rPr>
                  <a:t>LE</a:t>
                </a:r>
              </a:p>
              <a:p>
                <a:pPr algn="ctr"/>
                <a:r>
                  <a:rPr lang="de-DE" sz="1000">
                    <a:solidFill>
                      <a:schemeClr val="bg1"/>
                    </a:solidFill>
                    <a:latin typeface="Source Sans Pro Light" panose="020B0403030403020204" pitchFamily="34" charset="0"/>
                  </a:rPr>
                  <a:t>+ € 1 bn</a:t>
                </a:r>
              </a:p>
            </p:txBody>
          </p:sp>
        </p:grpSp>
      </p:grpSp>
      <p:sp>
        <p:nvSpPr>
          <p:cNvPr id="340" name="Textfeld 339">
            <a:extLst>
              <a:ext uri="{FF2B5EF4-FFF2-40B4-BE49-F238E27FC236}">
                <a16:creationId xmlns:a16="http://schemas.microsoft.com/office/drawing/2014/main" id="{987D368F-C557-DF34-A513-EAAE64418615}"/>
              </a:ext>
            </a:extLst>
          </p:cNvPr>
          <p:cNvSpPr txBox="1"/>
          <p:nvPr/>
        </p:nvSpPr>
        <p:spPr>
          <a:xfrm>
            <a:off x="4860601" y="678992"/>
            <a:ext cx="3608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Source Sans Pro" panose="020B0503030403020204" pitchFamily="34" charset="0"/>
                <a:ea typeface="Source Sans Pro SemiBold" panose="020B0603030403020204" pitchFamily="34" charset="0"/>
              </a:rPr>
              <a:t>Europäischer S2P-Marktführer im Mittelstand</a:t>
            </a:r>
          </a:p>
        </p:txBody>
      </p:sp>
      <p:sp>
        <p:nvSpPr>
          <p:cNvPr id="341" name="Rechteck 340">
            <a:extLst>
              <a:ext uri="{FF2B5EF4-FFF2-40B4-BE49-F238E27FC236}">
                <a16:creationId xmlns:a16="http://schemas.microsoft.com/office/drawing/2014/main" id="{706B567C-8469-93D1-2BBE-5ED9417B5A37}"/>
              </a:ext>
            </a:extLst>
          </p:cNvPr>
          <p:cNvSpPr/>
          <p:nvPr/>
        </p:nvSpPr>
        <p:spPr>
          <a:xfrm>
            <a:off x="5038728" y="1267150"/>
            <a:ext cx="72000" cy="687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2" name="Rechteck 341">
            <a:extLst>
              <a:ext uri="{FF2B5EF4-FFF2-40B4-BE49-F238E27FC236}">
                <a16:creationId xmlns:a16="http://schemas.microsoft.com/office/drawing/2014/main" id="{6273328A-22D7-B6AF-81CB-188D46A024F6}"/>
              </a:ext>
            </a:extLst>
          </p:cNvPr>
          <p:cNvSpPr/>
          <p:nvPr/>
        </p:nvSpPr>
        <p:spPr>
          <a:xfrm>
            <a:off x="5038728" y="1566731"/>
            <a:ext cx="72000" cy="687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3" name="Rechteck 342">
            <a:extLst>
              <a:ext uri="{FF2B5EF4-FFF2-40B4-BE49-F238E27FC236}">
                <a16:creationId xmlns:a16="http://schemas.microsoft.com/office/drawing/2014/main" id="{16BD4E24-0F88-B24C-B2A2-E5475178772D}"/>
              </a:ext>
            </a:extLst>
          </p:cNvPr>
          <p:cNvSpPr/>
          <p:nvPr/>
        </p:nvSpPr>
        <p:spPr>
          <a:xfrm>
            <a:off x="5034706" y="2392669"/>
            <a:ext cx="72000" cy="687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4" name="Textfeld 343">
            <a:extLst>
              <a:ext uri="{FF2B5EF4-FFF2-40B4-BE49-F238E27FC236}">
                <a16:creationId xmlns:a16="http://schemas.microsoft.com/office/drawing/2014/main" id="{48CEC2FA-A748-6BAF-CDD4-DB47617239E4}"/>
              </a:ext>
            </a:extLst>
          </p:cNvPr>
          <p:cNvSpPr txBox="1"/>
          <p:nvPr/>
        </p:nvSpPr>
        <p:spPr>
          <a:xfrm>
            <a:off x="5202678" y="1249788"/>
            <a:ext cx="5114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>
                <a:latin typeface="Source Sans Pro" panose="020B0503030403020204" pitchFamily="34" charset="0"/>
              </a:rPr>
              <a:t>HQ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Stuttgart</a:t>
            </a:r>
          </a:p>
        </p:txBody>
      </p:sp>
      <p:sp>
        <p:nvSpPr>
          <p:cNvPr id="345" name="Textfeld 344">
            <a:extLst>
              <a:ext uri="{FF2B5EF4-FFF2-40B4-BE49-F238E27FC236}">
                <a16:creationId xmlns:a16="http://schemas.microsoft.com/office/drawing/2014/main" id="{ED428879-148D-F800-2678-857F00901B96}"/>
              </a:ext>
            </a:extLst>
          </p:cNvPr>
          <p:cNvSpPr txBox="1"/>
          <p:nvPr/>
        </p:nvSpPr>
        <p:spPr>
          <a:xfrm>
            <a:off x="5202678" y="1556865"/>
            <a:ext cx="74149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>
                <a:latin typeface="Source Sans Pro" panose="020B0503030403020204" pitchFamily="34" charset="0"/>
              </a:rPr>
              <a:t>Offices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Düsseldorf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Den Haag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Stockholm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Wien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Paris</a:t>
            </a:r>
            <a:br>
              <a:rPr lang="de-DE" sz="800">
                <a:latin typeface="Source Sans Pro Light" panose="020B0403030403020204" pitchFamily="34" charset="0"/>
              </a:rPr>
            </a:br>
            <a:endParaRPr lang="de-DE" sz="800">
              <a:latin typeface="Source Sans Pro Light" panose="020B0403030403020204" pitchFamily="34" charset="0"/>
            </a:endParaRPr>
          </a:p>
        </p:txBody>
      </p:sp>
      <p:sp>
        <p:nvSpPr>
          <p:cNvPr id="346" name="Textfeld 345">
            <a:extLst>
              <a:ext uri="{FF2B5EF4-FFF2-40B4-BE49-F238E27FC236}">
                <a16:creationId xmlns:a16="http://schemas.microsoft.com/office/drawing/2014/main" id="{EA4E0F0D-C61C-D809-BFCC-0460C1CAAD38}"/>
              </a:ext>
            </a:extLst>
          </p:cNvPr>
          <p:cNvSpPr txBox="1"/>
          <p:nvPr/>
        </p:nvSpPr>
        <p:spPr>
          <a:xfrm>
            <a:off x="5205371" y="2359410"/>
            <a:ext cx="6589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/>
              <a:t>DevCenter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Stuttgart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Düsseldorf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Sofia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Warschau</a:t>
            </a:r>
          </a:p>
          <a:p>
            <a:endParaRPr lang="de-DE" sz="800">
              <a:latin typeface="Source Sans Pro Light" panose="020B0403030403020204" pitchFamily="34" charset="0"/>
            </a:endParaRPr>
          </a:p>
        </p:txBody>
      </p:sp>
      <p:pic>
        <p:nvPicPr>
          <p:cNvPr id="360" name="Grafik 359">
            <a:extLst>
              <a:ext uri="{FF2B5EF4-FFF2-40B4-BE49-F238E27FC236}">
                <a16:creationId xmlns:a16="http://schemas.microsoft.com/office/drawing/2014/main" id="{31C6BF76-85BA-AB5D-DB5B-89295C218E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98759" y="991029"/>
            <a:ext cx="151938" cy="151938"/>
          </a:xfrm>
          <a:prstGeom prst="rect">
            <a:avLst/>
          </a:prstGeom>
        </p:spPr>
      </p:pic>
      <p:sp>
        <p:nvSpPr>
          <p:cNvPr id="361" name="Textfeld 360">
            <a:extLst>
              <a:ext uri="{FF2B5EF4-FFF2-40B4-BE49-F238E27FC236}">
                <a16:creationId xmlns:a16="http://schemas.microsoft.com/office/drawing/2014/main" id="{C8684F57-426F-2485-CBF6-A5D5953D18E1}"/>
              </a:ext>
            </a:extLst>
          </p:cNvPr>
          <p:cNvSpPr txBox="1"/>
          <p:nvPr/>
        </p:nvSpPr>
        <p:spPr>
          <a:xfrm>
            <a:off x="5202678" y="1028430"/>
            <a:ext cx="6616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>
                <a:latin typeface="Source Sans Pro" panose="020B0503030403020204" pitchFamily="34" charset="0"/>
              </a:rPr>
              <a:t>190 Mitarbeiter</a:t>
            </a:r>
            <a:endParaRPr lang="de-DE" sz="800">
              <a:latin typeface="Source Sans Pro Light" panose="020B0403030403020204" pitchFamily="34" charset="0"/>
            </a:endParaRPr>
          </a:p>
        </p:txBody>
      </p:sp>
      <p:grpSp>
        <p:nvGrpSpPr>
          <p:cNvPr id="200" name="Gruppieren 199">
            <a:extLst>
              <a:ext uri="{FF2B5EF4-FFF2-40B4-BE49-F238E27FC236}">
                <a16:creationId xmlns:a16="http://schemas.microsoft.com/office/drawing/2014/main" id="{6F1B1E78-4406-CCFF-5F8E-0D16FE16F8A3}"/>
              </a:ext>
            </a:extLst>
          </p:cNvPr>
          <p:cNvGrpSpPr/>
          <p:nvPr/>
        </p:nvGrpSpPr>
        <p:grpSpPr>
          <a:xfrm>
            <a:off x="4687986" y="4173746"/>
            <a:ext cx="3608934" cy="2084682"/>
            <a:chOff x="40321" y="3741872"/>
            <a:chExt cx="3608934" cy="2084682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1BC68C20-9AF8-FC45-930D-8C3063246C5A}"/>
                </a:ext>
              </a:extLst>
            </p:cNvPr>
            <p:cNvGrpSpPr/>
            <p:nvPr/>
          </p:nvGrpSpPr>
          <p:grpSpPr>
            <a:xfrm>
              <a:off x="762068" y="4188862"/>
              <a:ext cx="2218531" cy="1637692"/>
              <a:chOff x="1291732" y="4114400"/>
              <a:chExt cx="2218531" cy="1637692"/>
            </a:xfrm>
          </p:grpSpPr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5073B05-3AE5-764A-8AF4-1378AC246A19}"/>
                  </a:ext>
                </a:extLst>
              </p:cNvPr>
              <p:cNvSpPr txBox="1"/>
              <p:nvPr/>
            </p:nvSpPr>
            <p:spPr>
              <a:xfrm>
                <a:off x="1291732" y="4114400"/>
                <a:ext cx="2218531" cy="1637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1200"/>
                  <a:t>Onventis [...] ist eine der wenigen vollständigen </a:t>
                </a:r>
                <a:br>
                  <a:rPr lang="de-DE" sz="1200"/>
                </a:br>
                <a:r>
                  <a:rPr lang="de-DE" sz="1200"/>
                  <a:t>S2P-Suiten für den Mittelstand zu einem angemessenen Preis.</a:t>
                </a:r>
                <a:r>
                  <a:rPr lang="de-DE" sz="1200">
                    <a:solidFill>
                      <a:schemeClr val="tx2"/>
                    </a:solidFill>
                    <a:latin typeface="Source Sans Pro" panose="020B0503030403020204" pitchFamily="34" charset="0"/>
                  </a:rPr>
                  <a:t>           </a:t>
                </a:r>
                <a:br>
                  <a:rPr lang="de-DE" sz="1000">
                    <a:solidFill>
                      <a:schemeClr val="tx2"/>
                    </a:solidFill>
                    <a:latin typeface="Source Sans Pro" panose="020B0503030403020204" pitchFamily="34" charset="0"/>
                  </a:rPr>
                </a:br>
                <a:r>
                  <a:rPr lang="de-DE" sz="1000">
                    <a:solidFill>
                      <a:schemeClr val="tx2"/>
                    </a:solidFill>
                    <a:latin typeface="Source Sans Pro" panose="020B0503030403020204" pitchFamily="34" charset="0"/>
                  </a:rPr>
                  <a:t> </a:t>
                </a:r>
                <a:br>
                  <a:rPr lang="de-DE" sz="1000">
                    <a:solidFill>
                      <a:schemeClr val="tx2"/>
                    </a:solidFill>
                    <a:latin typeface="Source Sans Pro" panose="020B0503030403020204" pitchFamily="34" charset="0"/>
                  </a:rPr>
                </a:br>
                <a:endParaRPr lang="de-DE" sz="1000">
                  <a:latin typeface="Source Sans Pro Light" panose="020B0403030403020204" pitchFamily="34" charset="0"/>
                </a:endParaRP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22210105-E46B-844E-87D9-C1391490F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811" y="5354013"/>
                <a:ext cx="879369" cy="126959"/>
              </a:xfrm>
              <a:prstGeom prst="rect">
                <a:avLst/>
              </a:prstGeom>
            </p:spPr>
          </p:pic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E248BA8-DE78-3D43-9355-9477D71150C3}"/>
                </a:ext>
              </a:extLst>
            </p:cNvPr>
            <p:cNvSpPr txBox="1"/>
            <p:nvPr/>
          </p:nvSpPr>
          <p:spPr>
            <a:xfrm>
              <a:off x="40321" y="3741872"/>
              <a:ext cx="3608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latin typeface="Source Sans Pro" panose="020B0503030403020204" pitchFamily="34" charset="0"/>
                  <a:ea typeface="Source Sans Pro SemiBold" panose="020B0603030403020204" pitchFamily="34" charset="0"/>
                </a:rPr>
                <a:t>Führende Analysten sind überzeugt</a:t>
              </a:r>
            </a:p>
          </p:txBody>
        </p:sp>
      </p:grpSp>
      <p:sp>
        <p:nvSpPr>
          <p:cNvPr id="196" name="Rechteck 195">
            <a:extLst>
              <a:ext uri="{FF2B5EF4-FFF2-40B4-BE49-F238E27FC236}">
                <a16:creationId xmlns:a16="http://schemas.microsoft.com/office/drawing/2014/main" id="{75786DF8-4CD6-6CB3-F520-B51FAEC6AA5F}"/>
              </a:ext>
            </a:extLst>
          </p:cNvPr>
          <p:cNvSpPr/>
          <p:nvPr/>
        </p:nvSpPr>
        <p:spPr>
          <a:xfrm>
            <a:off x="5025233" y="3131943"/>
            <a:ext cx="72000" cy="687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Textfeld 196">
            <a:extLst>
              <a:ext uri="{FF2B5EF4-FFF2-40B4-BE49-F238E27FC236}">
                <a16:creationId xmlns:a16="http://schemas.microsoft.com/office/drawing/2014/main" id="{BD968F3C-FB3D-5C08-AEBE-A53CE7E0F625}"/>
              </a:ext>
            </a:extLst>
          </p:cNvPr>
          <p:cNvSpPr txBox="1"/>
          <p:nvPr/>
        </p:nvSpPr>
        <p:spPr>
          <a:xfrm>
            <a:off x="5199457" y="3108020"/>
            <a:ext cx="185540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/>
              <a:t>Sales &amp; Implementation Partner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USA</a:t>
            </a:r>
          </a:p>
          <a:p>
            <a:r>
              <a:rPr lang="de-DE" sz="800" err="1">
                <a:latin typeface="Source Sans Pro Light" panose="020B0403030403020204" pitchFamily="34" charset="0"/>
              </a:rPr>
              <a:t>Nordics</a:t>
            </a:r>
            <a:endParaRPr lang="de-DE" sz="800">
              <a:latin typeface="Source Sans Pro Light" panose="020B0403030403020204" pitchFamily="34" charset="0"/>
            </a:endParaRPr>
          </a:p>
          <a:p>
            <a:r>
              <a:rPr lang="de-DE" sz="800">
                <a:latin typeface="Source Sans Pro Light" panose="020B0403030403020204" pitchFamily="34" charset="0"/>
              </a:rPr>
              <a:t>Benelux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Frankreich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DACH</a:t>
            </a:r>
          </a:p>
          <a:p>
            <a:endParaRPr lang="de-DE" sz="800">
              <a:latin typeface="Source Sans Pro Light" panose="020B0403030403020204" pitchFamily="34" charset="0"/>
            </a:endParaRP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A9719E11-7670-FCDE-391D-2A12F6DE8814}"/>
              </a:ext>
            </a:extLst>
          </p:cNvPr>
          <p:cNvSpPr txBox="1"/>
          <p:nvPr/>
        </p:nvSpPr>
        <p:spPr>
          <a:xfrm>
            <a:off x="6060771" y="3463408"/>
            <a:ext cx="1855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/>
              <a:t>Datacenter</a:t>
            </a:r>
          </a:p>
          <a:p>
            <a:r>
              <a:rPr lang="de-DE" sz="800">
                <a:latin typeface="Source Sans Pro Light" panose="020B0403030403020204" pitchFamily="34" charset="0"/>
              </a:rPr>
              <a:t>Frankfurt</a:t>
            </a:r>
          </a:p>
          <a:p>
            <a:endParaRPr lang="de-DE" sz="800">
              <a:latin typeface="Source Sans Pro Light" panose="020B0403030403020204" pitchFamily="34" charset="0"/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84F62054-03FA-422D-1A7C-6333B4236FE3}"/>
              </a:ext>
            </a:extLst>
          </p:cNvPr>
          <p:cNvSpPr/>
          <p:nvPr/>
        </p:nvSpPr>
        <p:spPr>
          <a:xfrm>
            <a:off x="5913814" y="3485400"/>
            <a:ext cx="72000" cy="68732"/>
          </a:xfrm>
          <a:prstGeom prst="rect">
            <a:avLst/>
          </a:prstGeom>
          <a:solidFill>
            <a:srgbClr val="005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Titel 8">
            <a:extLst>
              <a:ext uri="{FF2B5EF4-FFF2-40B4-BE49-F238E27FC236}">
                <a16:creationId xmlns:a16="http://schemas.microsoft.com/office/drawing/2014/main" id="{310E15F7-CD5B-6EBA-2725-2594730D74AE}"/>
              </a:ext>
            </a:extLst>
          </p:cNvPr>
          <p:cNvSpPr txBox="1">
            <a:spLocks/>
          </p:cNvSpPr>
          <p:nvPr/>
        </p:nvSpPr>
        <p:spPr>
          <a:xfrm>
            <a:off x="834501" y="298451"/>
            <a:ext cx="10519300" cy="53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Onventis auf einen Blick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BFAAD97-B598-2F75-AA4D-0F25BBCC9E2F}"/>
              </a:ext>
            </a:extLst>
          </p:cNvPr>
          <p:cNvSpPr>
            <a:spLocks noChangeAspect="1"/>
          </p:cNvSpPr>
          <p:nvPr/>
        </p:nvSpPr>
        <p:spPr>
          <a:xfrm>
            <a:off x="7203594" y="2412750"/>
            <a:ext cx="36281" cy="346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76BE8E3-0F08-AF64-21F1-41C5E5FE9375}"/>
              </a:ext>
            </a:extLst>
          </p:cNvPr>
          <p:cNvSpPr>
            <a:spLocks noChangeAspect="1"/>
          </p:cNvSpPr>
          <p:nvPr/>
        </p:nvSpPr>
        <p:spPr>
          <a:xfrm>
            <a:off x="7706037" y="2499121"/>
            <a:ext cx="36281" cy="34634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CD4BA8C2-5519-B22F-E333-E0E8CE7816DC}"/>
              </a:ext>
            </a:extLst>
          </p:cNvPr>
          <p:cNvGrpSpPr/>
          <p:nvPr/>
        </p:nvGrpSpPr>
        <p:grpSpPr>
          <a:xfrm>
            <a:off x="8723049" y="733935"/>
            <a:ext cx="3252185" cy="1872000"/>
            <a:chOff x="838453" y="2948650"/>
            <a:chExt cx="3252185" cy="1872000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999359EA-BEBD-657E-9C92-1AD6B4CA7B3B}"/>
                </a:ext>
              </a:extLst>
            </p:cNvPr>
            <p:cNvSpPr/>
            <p:nvPr/>
          </p:nvSpPr>
          <p:spPr>
            <a:xfrm>
              <a:off x="838453" y="2948650"/>
              <a:ext cx="3238500" cy="18720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C6CC104A-9EA7-B0C4-A0B9-1CD565548DC7}"/>
                </a:ext>
              </a:extLst>
            </p:cNvPr>
            <p:cNvGrpSpPr/>
            <p:nvPr/>
          </p:nvGrpSpPr>
          <p:grpSpPr>
            <a:xfrm>
              <a:off x="1051249" y="3177707"/>
              <a:ext cx="2777824" cy="1577196"/>
              <a:chOff x="1062946" y="3353734"/>
              <a:chExt cx="2777824" cy="1577196"/>
            </a:xfrm>
          </p:grpSpPr>
          <p:graphicFrame>
            <p:nvGraphicFramePr>
              <p:cNvPr id="46" name="Chart 85">
                <a:extLst>
                  <a:ext uri="{FF2B5EF4-FFF2-40B4-BE49-F238E27FC236}">
                    <a16:creationId xmlns:a16="http://schemas.microsoft.com/office/drawing/2014/main" id="{EB78038E-9ED6-D057-D508-CD126310567F}"/>
                  </a:ext>
                </a:extLst>
              </p:cNvPr>
              <p:cNvGraphicFramePr/>
              <p:nvPr/>
            </p:nvGraphicFramePr>
            <p:xfrm>
              <a:off x="1062946" y="3365051"/>
              <a:ext cx="2777824" cy="15658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0"/>
              </a:graphicData>
            </a:graphic>
          </p:graphicFrame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A6C8A9DE-7FCB-548A-D882-2190406A1E4E}"/>
                  </a:ext>
                </a:extLst>
              </p:cNvPr>
              <p:cNvSpPr txBox="1"/>
              <p:nvPr/>
            </p:nvSpPr>
            <p:spPr>
              <a:xfrm>
                <a:off x="1409832" y="3353734"/>
                <a:ext cx="208405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F7D00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rPr>
                  <a:t>~ 20%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rPr>
                  <a:t>CAGR</a:t>
                </a: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E68AA707-5209-C364-DAE1-56B9007642E5}"/>
                </a:ext>
              </a:extLst>
            </p:cNvPr>
            <p:cNvSpPr txBox="1"/>
            <p:nvPr/>
          </p:nvSpPr>
          <p:spPr>
            <a:xfrm>
              <a:off x="838454" y="2960996"/>
              <a:ext cx="32384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Kontinuierliches, profitables Umsatzwachstum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BD4F14A-E6A6-86A0-FF69-F1FDEEC01FD1}"/>
                </a:ext>
              </a:extLst>
            </p:cNvPr>
            <p:cNvSpPr txBox="1"/>
            <p:nvPr/>
          </p:nvSpPr>
          <p:spPr>
            <a:xfrm>
              <a:off x="3653552" y="4599117"/>
              <a:ext cx="4370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in €m</a:t>
              </a:r>
            </a:p>
          </p:txBody>
        </p:sp>
      </p:grpSp>
      <p:pic>
        <p:nvPicPr>
          <p:cNvPr id="48" name="Grafik 47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DF625228-C9E0-BBB2-435F-F9D9959549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2079" y="5225600"/>
            <a:ext cx="799830" cy="1199747"/>
          </a:xfrm>
          <a:prstGeom prst="rect">
            <a:avLst/>
          </a:prstGeom>
          <a:effectLst>
            <a:outerShdw blurRad="63500" dist="19050" dir="5400000" sx="102000" sy="102000" algn="ctr" rotWithShape="0">
              <a:schemeClr val="bg1">
                <a:lumMod val="75000"/>
                <a:alpha val="63000"/>
              </a:schemeClr>
            </a:outerShdw>
          </a:effectLst>
        </p:spPr>
      </p:pic>
      <p:pic>
        <p:nvPicPr>
          <p:cNvPr id="49" name="Grafik 48" descr="Ein Bild, das Text, Screensho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9C1199DF-1CB9-79B3-624F-D3FBFA0EED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22" y="4085997"/>
            <a:ext cx="836021" cy="1060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10" descr="Zeppelin Group publishes 2021 Sustainability Report, Zeppelin GmbH ...">
            <a:extLst>
              <a:ext uri="{FF2B5EF4-FFF2-40B4-BE49-F238E27FC236}">
                <a16:creationId xmlns:a16="http://schemas.microsoft.com/office/drawing/2014/main" id="{66651F98-AB69-B5F0-C5C4-BBD446DE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66" y="5905055"/>
            <a:ext cx="1080527" cy="3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198">
            <a:extLst>
              <a:ext uri="{FF2B5EF4-FFF2-40B4-BE49-F238E27FC236}">
                <a16:creationId xmlns:a16="http://schemas.microsoft.com/office/drawing/2014/main" id="{8F3BC29A-A5FE-FF52-11FF-7D118E526B5E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066" y="4060834"/>
            <a:ext cx="922801" cy="302219"/>
          </a:xfrm>
          <a:prstGeom prst="rect">
            <a:avLst/>
          </a:prstGeom>
        </p:spPr>
      </p:pic>
      <p:pic>
        <p:nvPicPr>
          <p:cNvPr id="52" name="Grafik 214">
            <a:extLst>
              <a:ext uri="{FF2B5EF4-FFF2-40B4-BE49-F238E27FC236}">
                <a16:creationId xmlns:a16="http://schemas.microsoft.com/office/drawing/2014/main" id="{FFA66F8D-D6FA-4AB7-9220-B4EB8735608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283296" y="5549046"/>
            <a:ext cx="848492" cy="159092"/>
          </a:xfrm>
          <a:prstGeom prst="rect">
            <a:avLst/>
          </a:prstGeom>
        </p:spPr>
      </p:pic>
      <p:pic>
        <p:nvPicPr>
          <p:cNvPr id="53" name="Grafik 193">
            <a:extLst>
              <a:ext uri="{FF2B5EF4-FFF2-40B4-BE49-F238E27FC236}">
                <a16:creationId xmlns:a16="http://schemas.microsoft.com/office/drawing/2014/main" id="{55B465C8-1834-2AA0-EF60-DCA558C5758A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4814" y="4551960"/>
            <a:ext cx="764551" cy="247658"/>
          </a:xfrm>
          <a:prstGeom prst="rect">
            <a:avLst/>
          </a:prstGeom>
        </p:spPr>
      </p:pic>
      <p:pic>
        <p:nvPicPr>
          <p:cNvPr id="54" name="Grafik 212">
            <a:extLst>
              <a:ext uri="{FF2B5EF4-FFF2-40B4-BE49-F238E27FC236}">
                <a16:creationId xmlns:a16="http://schemas.microsoft.com/office/drawing/2014/main" id="{8A103D5C-49BF-1F30-08DE-7A17A433DB5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809" y="3588638"/>
            <a:ext cx="870996" cy="300780"/>
          </a:xfrm>
          <a:prstGeom prst="rect">
            <a:avLst/>
          </a:prstGeom>
        </p:spPr>
      </p:pic>
      <p:pic>
        <p:nvPicPr>
          <p:cNvPr id="55" name="Grafik 213">
            <a:extLst>
              <a:ext uri="{FF2B5EF4-FFF2-40B4-BE49-F238E27FC236}">
                <a16:creationId xmlns:a16="http://schemas.microsoft.com/office/drawing/2014/main" id="{297DB26C-9153-D021-0772-4DB847E6884A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589" y="4065964"/>
            <a:ext cx="730646" cy="305386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AD9354AE-0AC0-6124-2099-DEC56569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8450" y="4795019"/>
            <a:ext cx="746786" cy="7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echseck 6">
            <a:extLst>
              <a:ext uri="{FF2B5EF4-FFF2-40B4-BE49-F238E27FC236}">
                <a16:creationId xmlns:a16="http://schemas.microsoft.com/office/drawing/2014/main" id="{ABC34E3E-D320-266C-7E4F-E74BDB3C1C47}"/>
              </a:ext>
            </a:extLst>
          </p:cNvPr>
          <p:cNvSpPr>
            <a:spLocks/>
          </p:cNvSpPr>
          <p:nvPr/>
        </p:nvSpPr>
        <p:spPr>
          <a:xfrm>
            <a:off x="8568998" y="4244188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Sechseck 6">
            <a:extLst>
              <a:ext uri="{FF2B5EF4-FFF2-40B4-BE49-F238E27FC236}">
                <a16:creationId xmlns:a16="http://schemas.microsoft.com/office/drawing/2014/main" id="{88DED67B-FAE9-2C48-022D-EABAAF564EDF}"/>
              </a:ext>
            </a:extLst>
          </p:cNvPr>
          <p:cNvSpPr>
            <a:spLocks/>
          </p:cNvSpPr>
          <p:nvPr/>
        </p:nvSpPr>
        <p:spPr>
          <a:xfrm>
            <a:off x="9391773" y="3772605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Sechseck 6">
            <a:extLst>
              <a:ext uri="{FF2B5EF4-FFF2-40B4-BE49-F238E27FC236}">
                <a16:creationId xmlns:a16="http://schemas.microsoft.com/office/drawing/2014/main" id="{31F75F21-BAE8-D3ED-1516-758ADDEC1B53}"/>
              </a:ext>
            </a:extLst>
          </p:cNvPr>
          <p:cNvSpPr>
            <a:spLocks/>
          </p:cNvSpPr>
          <p:nvPr/>
        </p:nvSpPr>
        <p:spPr>
          <a:xfrm>
            <a:off x="9391772" y="4722472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Sechseck 6">
            <a:extLst>
              <a:ext uri="{FF2B5EF4-FFF2-40B4-BE49-F238E27FC236}">
                <a16:creationId xmlns:a16="http://schemas.microsoft.com/office/drawing/2014/main" id="{F3B9BECB-9492-BE0C-EB0F-9615B7B1F1CF}"/>
              </a:ext>
            </a:extLst>
          </p:cNvPr>
          <p:cNvSpPr>
            <a:spLocks/>
          </p:cNvSpPr>
          <p:nvPr/>
        </p:nvSpPr>
        <p:spPr>
          <a:xfrm>
            <a:off x="10213222" y="4244188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Sechseck 6">
            <a:extLst>
              <a:ext uri="{FF2B5EF4-FFF2-40B4-BE49-F238E27FC236}">
                <a16:creationId xmlns:a16="http://schemas.microsoft.com/office/drawing/2014/main" id="{A1536B68-2128-51E7-6A81-2F3274B6A8D4}"/>
              </a:ext>
            </a:extLst>
          </p:cNvPr>
          <p:cNvSpPr>
            <a:spLocks/>
          </p:cNvSpPr>
          <p:nvPr/>
        </p:nvSpPr>
        <p:spPr>
          <a:xfrm>
            <a:off x="10219964" y="3316496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Sechseck 6">
            <a:extLst>
              <a:ext uri="{FF2B5EF4-FFF2-40B4-BE49-F238E27FC236}">
                <a16:creationId xmlns:a16="http://schemas.microsoft.com/office/drawing/2014/main" id="{CBB9371C-D558-E9DE-8438-D0C4F865841F}"/>
              </a:ext>
            </a:extLst>
          </p:cNvPr>
          <p:cNvSpPr>
            <a:spLocks/>
          </p:cNvSpPr>
          <p:nvPr/>
        </p:nvSpPr>
        <p:spPr>
          <a:xfrm>
            <a:off x="10213222" y="5196991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Sechseck 6">
            <a:extLst>
              <a:ext uri="{FF2B5EF4-FFF2-40B4-BE49-F238E27FC236}">
                <a16:creationId xmlns:a16="http://schemas.microsoft.com/office/drawing/2014/main" id="{F3C09D93-8765-EA43-6EFD-C5260175D787}"/>
              </a:ext>
            </a:extLst>
          </p:cNvPr>
          <p:cNvSpPr>
            <a:spLocks/>
          </p:cNvSpPr>
          <p:nvPr/>
        </p:nvSpPr>
        <p:spPr>
          <a:xfrm>
            <a:off x="11049722" y="3788079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Sechseck 6">
            <a:extLst>
              <a:ext uri="{FF2B5EF4-FFF2-40B4-BE49-F238E27FC236}">
                <a16:creationId xmlns:a16="http://schemas.microsoft.com/office/drawing/2014/main" id="{5115FE93-FDBE-83A5-E8FF-71CE8BBD0D98}"/>
              </a:ext>
            </a:extLst>
          </p:cNvPr>
          <p:cNvSpPr>
            <a:spLocks/>
          </p:cNvSpPr>
          <p:nvPr/>
        </p:nvSpPr>
        <p:spPr>
          <a:xfrm>
            <a:off x="11049722" y="4729303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9" name="Grafik 229">
            <a:extLst>
              <a:ext uri="{FF2B5EF4-FFF2-40B4-BE49-F238E27FC236}">
                <a16:creationId xmlns:a16="http://schemas.microsoft.com/office/drawing/2014/main" id="{5D37631A-E884-DFEA-9DB2-8E5AC18C69B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695327" y="5528879"/>
            <a:ext cx="792139" cy="146779"/>
          </a:xfrm>
          <a:prstGeom prst="rect">
            <a:avLst/>
          </a:prstGeom>
        </p:spPr>
      </p:pic>
      <p:sp>
        <p:nvSpPr>
          <p:cNvPr id="130" name="Sechseck 6">
            <a:extLst>
              <a:ext uri="{FF2B5EF4-FFF2-40B4-BE49-F238E27FC236}">
                <a16:creationId xmlns:a16="http://schemas.microsoft.com/office/drawing/2014/main" id="{32B9690F-1FF2-6B2C-AFC6-DE86DE98A736}"/>
              </a:ext>
            </a:extLst>
          </p:cNvPr>
          <p:cNvSpPr>
            <a:spLocks/>
          </p:cNvSpPr>
          <p:nvPr/>
        </p:nvSpPr>
        <p:spPr>
          <a:xfrm>
            <a:off x="8568998" y="5192702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1" name="Picture 2" descr="Mårtens investeringsblogg: Nytt bolag: ICA gruppen">
            <a:extLst>
              <a:ext uri="{FF2B5EF4-FFF2-40B4-BE49-F238E27FC236}">
                <a16:creationId xmlns:a16="http://schemas.microsoft.com/office/drawing/2014/main" id="{C76E7BF1-D088-6D99-D9E2-93644F977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300" y="4995140"/>
            <a:ext cx="594375" cy="3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Sechseck 6">
            <a:extLst>
              <a:ext uri="{FF2B5EF4-FFF2-40B4-BE49-F238E27FC236}">
                <a16:creationId xmlns:a16="http://schemas.microsoft.com/office/drawing/2014/main" id="{49F55022-4D11-78D7-5FFD-509EF71830BF}"/>
              </a:ext>
            </a:extLst>
          </p:cNvPr>
          <p:cNvSpPr>
            <a:spLocks/>
          </p:cNvSpPr>
          <p:nvPr/>
        </p:nvSpPr>
        <p:spPr>
          <a:xfrm>
            <a:off x="9344716" y="5658223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3" name="Picture 4" descr="FCPR Oddo BHF Global Secondary">
            <a:extLst>
              <a:ext uri="{FF2B5EF4-FFF2-40B4-BE49-F238E27FC236}">
                <a16:creationId xmlns:a16="http://schemas.microsoft.com/office/drawing/2014/main" id="{EDD5E10A-6D89-E552-2D57-AA864D58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73" y="4507028"/>
            <a:ext cx="663388" cy="33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Sechseck 6">
            <a:extLst>
              <a:ext uri="{FF2B5EF4-FFF2-40B4-BE49-F238E27FC236}">
                <a16:creationId xmlns:a16="http://schemas.microsoft.com/office/drawing/2014/main" id="{108FF75D-9C1D-C360-EB86-9D23FD194726}"/>
              </a:ext>
            </a:extLst>
          </p:cNvPr>
          <p:cNvSpPr>
            <a:spLocks/>
          </p:cNvSpPr>
          <p:nvPr/>
        </p:nvSpPr>
        <p:spPr>
          <a:xfrm>
            <a:off x="7746886" y="4720664"/>
            <a:ext cx="987739" cy="863204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  <a:effectLst>
            <a:outerShdw blurRad="190500" dist="19050" dir="5400000" sx="102000" sy="102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5" name="Picture 8" descr="engie-logo - Imprima Virtual Data Rooms">
            <a:extLst>
              <a:ext uri="{FF2B5EF4-FFF2-40B4-BE49-F238E27FC236}">
                <a16:creationId xmlns:a16="http://schemas.microsoft.com/office/drawing/2014/main" id="{EBCE7045-CDDB-AEE6-7C0E-D3764A81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13" y="5021748"/>
            <a:ext cx="734884" cy="2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8774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echseck 6">
            <a:extLst>
              <a:ext uri="{FF2B5EF4-FFF2-40B4-BE49-F238E27FC236}">
                <a16:creationId xmlns:a16="http://schemas.microsoft.com/office/drawing/2014/main" id="{05A27AC1-D62D-BA6D-5D96-0A72756986AC}"/>
              </a:ext>
            </a:extLst>
          </p:cNvPr>
          <p:cNvSpPr/>
          <p:nvPr/>
        </p:nvSpPr>
        <p:spPr>
          <a:xfrm>
            <a:off x="1688146" y="7343940"/>
            <a:ext cx="1327151" cy="1164893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46" name="Sechseck 6">
            <a:extLst>
              <a:ext uri="{FF2B5EF4-FFF2-40B4-BE49-F238E27FC236}">
                <a16:creationId xmlns:a16="http://schemas.microsoft.com/office/drawing/2014/main" id="{634BAF68-77FC-40F2-CFE6-8BEBFF1091B0}"/>
              </a:ext>
            </a:extLst>
          </p:cNvPr>
          <p:cNvSpPr/>
          <p:nvPr/>
        </p:nvSpPr>
        <p:spPr>
          <a:xfrm>
            <a:off x="3880123" y="7359139"/>
            <a:ext cx="1327151" cy="1164893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58" name="Sechseck 6">
            <a:extLst>
              <a:ext uri="{FF2B5EF4-FFF2-40B4-BE49-F238E27FC236}">
                <a16:creationId xmlns:a16="http://schemas.microsoft.com/office/drawing/2014/main" id="{3DD6374B-4045-97B9-B335-34AC8E47BA81}"/>
              </a:ext>
            </a:extLst>
          </p:cNvPr>
          <p:cNvSpPr/>
          <p:nvPr/>
        </p:nvSpPr>
        <p:spPr>
          <a:xfrm>
            <a:off x="8236676" y="7334576"/>
            <a:ext cx="1327151" cy="1164893"/>
          </a:xfrm>
          <a:custGeom>
            <a:avLst/>
            <a:gdLst>
              <a:gd name="connsiteX0" fmla="*/ 0 w 1371600"/>
              <a:gd name="connsiteY0" fmla="*/ 593933 h 1187865"/>
              <a:gd name="connsiteX1" fmla="*/ 296966 w 1371600"/>
              <a:gd name="connsiteY1" fmla="*/ 0 h 1187865"/>
              <a:gd name="connsiteX2" fmla="*/ 1074634 w 1371600"/>
              <a:gd name="connsiteY2" fmla="*/ 0 h 1187865"/>
              <a:gd name="connsiteX3" fmla="*/ 1371600 w 1371600"/>
              <a:gd name="connsiteY3" fmla="*/ 593933 h 1187865"/>
              <a:gd name="connsiteX4" fmla="*/ 1074634 w 1371600"/>
              <a:gd name="connsiteY4" fmla="*/ 1187865 h 1187865"/>
              <a:gd name="connsiteX5" fmla="*/ 296966 w 1371600"/>
              <a:gd name="connsiteY5" fmla="*/ 1187865 h 1187865"/>
              <a:gd name="connsiteX6" fmla="*/ 0 w 1371600"/>
              <a:gd name="connsiteY6" fmla="*/ 593933 h 1187865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74634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593933 h 1195886"/>
              <a:gd name="connsiteX1" fmla="*/ 296966 w 1371600"/>
              <a:gd name="connsiteY1" fmla="*/ 0 h 1195886"/>
              <a:gd name="connsiteX2" fmla="*/ 1074634 w 1371600"/>
              <a:gd name="connsiteY2" fmla="*/ 0 h 1195886"/>
              <a:gd name="connsiteX3" fmla="*/ 1371600 w 1371600"/>
              <a:gd name="connsiteY3" fmla="*/ 593933 h 1195886"/>
              <a:gd name="connsiteX4" fmla="*/ 1042549 w 1371600"/>
              <a:gd name="connsiteY4" fmla="*/ 1187865 h 1195886"/>
              <a:gd name="connsiteX5" fmla="*/ 341082 w 1371600"/>
              <a:gd name="connsiteY5" fmla="*/ 1195886 h 1195886"/>
              <a:gd name="connsiteX6" fmla="*/ 0 w 1371600"/>
              <a:gd name="connsiteY6" fmla="*/ 593933 h 1195886"/>
              <a:gd name="connsiteX0" fmla="*/ 0 w 1371600"/>
              <a:gd name="connsiteY0" fmla="*/ 601954 h 1203907"/>
              <a:gd name="connsiteX1" fmla="*/ 296966 w 1371600"/>
              <a:gd name="connsiteY1" fmla="*/ 8021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42549 w 1371600"/>
              <a:gd name="connsiteY4" fmla="*/ 1195886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  <a:gd name="connsiteX0" fmla="*/ 0 w 1371600"/>
              <a:gd name="connsiteY0" fmla="*/ 601954 h 1203907"/>
              <a:gd name="connsiteX1" fmla="*/ 341081 w 1371600"/>
              <a:gd name="connsiteY1" fmla="*/ 0 h 1203907"/>
              <a:gd name="connsiteX2" fmla="*/ 1038539 w 1371600"/>
              <a:gd name="connsiteY2" fmla="*/ 0 h 1203907"/>
              <a:gd name="connsiteX3" fmla="*/ 1371600 w 1371600"/>
              <a:gd name="connsiteY3" fmla="*/ 601954 h 1203907"/>
              <a:gd name="connsiteX4" fmla="*/ 1037786 w 1371600"/>
              <a:gd name="connsiteY4" fmla="*/ 1203030 h 1203907"/>
              <a:gd name="connsiteX5" fmla="*/ 341082 w 1371600"/>
              <a:gd name="connsiteY5" fmla="*/ 1203907 h 1203907"/>
              <a:gd name="connsiteX6" fmla="*/ 0 w 1371600"/>
              <a:gd name="connsiteY6" fmla="*/ 601954 h 120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203907">
                <a:moveTo>
                  <a:pt x="0" y="601954"/>
                </a:moveTo>
                <a:lnTo>
                  <a:pt x="341081" y="0"/>
                </a:lnTo>
                <a:lnTo>
                  <a:pt x="1038539" y="0"/>
                </a:lnTo>
                <a:lnTo>
                  <a:pt x="1371600" y="601954"/>
                </a:lnTo>
                <a:lnTo>
                  <a:pt x="1037786" y="1203030"/>
                </a:lnTo>
                <a:lnTo>
                  <a:pt x="341082" y="1203907"/>
                </a:lnTo>
                <a:lnTo>
                  <a:pt x="0" y="601954"/>
                </a:lnTo>
                <a:close/>
              </a:path>
            </a:pathLst>
          </a:cu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E779BA-F260-9A27-FA16-599EFFEC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Onventis Produkt Portfolio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5ABB761-5AFF-53D3-6E30-D9CF26F0E309}"/>
              </a:ext>
            </a:extLst>
          </p:cNvPr>
          <p:cNvGrpSpPr/>
          <p:nvPr/>
        </p:nvGrpSpPr>
        <p:grpSpPr>
          <a:xfrm>
            <a:off x="-2374660" y="1733105"/>
            <a:ext cx="16845625" cy="8628743"/>
            <a:chOff x="-538067" y="1113398"/>
            <a:chExt cx="13353604" cy="6840045"/>
          </a:xfrm>
        </p:grpSpPr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722E3080-591B-6E70-2BC0-84499D96EBB5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59571" y="1113398"/>
              <a:ext cx="4619502" cy="4952024"/>
              <a:chOff x="1659571" y="1113398"/>
              <a:chExt cx="4619502" cy="4952024"/>
            </a:xfrm>
          </p:grpSpPr>
          <p:sp>
            <p:nvSpPr>
              <p:cNvPr id="228" name="Sechseck 6">
                <a:extLst>
                  <a:ext uri="{FF2B5EF4-FFF2-40B4-BE49-F238E27FC236}">
                    <a16:creationId xmlns:a16="http://schemas.microsoft.com/office/drawing/2014/main" id="{B20C24A5-14EF-4BEC-AFF2-C42540C5251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51548" y="3640418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6CFF0E56-A3F3-2EDC-A2A6-4D7117181DD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659571" y="1113398"/>
                <a:ext cx="4619502" cy="4952024"/>
                <a:chOff x="1659571" y="1113398"/>
                <a:chExt cx="4619502" cy="4952024"/>
              </a:xfrm>
            </p:grpSpPr>
            <p:grpSp>
              <p:nvGrpSpPr>
                <p:cNvPr id="10" name="Gruppieren 9">
                  <a:extLst>
                    <a:ext uri="{FF2B5EF4-FFF2-40B4-BE49-F238E27FC236}">
                      <a16:creationId xmlns:a16="http://schemas.microsoft.com/office/drawing/2014/main" id="{C9ECAE97-2F20-4785-39F5-7F5DCBA78CD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862318" y="1113398"/>
                  <a:ext cx="1327151" cy="1164893"/>
                  <a:chOff x="3862318" y="1113398"/>
                  <a:chExt cx="1327151" cy="1164893"/>
                </a:xfrm>
              </p:grpSpPr>
              <p:sp>
                <p:nvSpPr>
                  <p:cNvPr id="217" name="Sechseck 6">
                    <a:extLst>
                      <a:ext uri="{FF2B5EF4-FFF2-40B4-BE49-F238E27FC236}">
                        <a16:creationId xmlns:a16="http://schemas.microsoft.com/office/drawing/2014/main" id="{14FF8BCD-CF10-B32D-59DE-5B024649F39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862318" y="111339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18" name="Grafik 217">
                    <a:extLst>
                      <a:ext uri="{FF2B5EF4-FFF2-40B4-BE49-F238E27FC236}">
                        <a16:creationId xmlns:a16="http://schemas.microsoft.com/office/drawing/2014/main" id="{8C255697-1CAF-76DF-6E2A-3F18C42013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087757" y="1548334"/>
                    <a:ext cx="883048" cy="3135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uppieren 52">
                  <a:extLst>
                    <a:ext uri="{FF2B5EF4-FFF2-40B4-BE49-F238E27FC236}">
                      <a16:creationId xmlns:a16="http://schemas.microsoft.com/office/drawing/2014/main" id="{92730471-A470-98D0-5604-C6537ECC5EE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659571" y="1656480"/>
                  <a:ext cx="4619502" cy="4408942"/>
                  <a:chOff x="1659571" y="1656480"/>
                  <a:chExt cx="4619502" cy="4408942"/>
                </a:xfrm>
              </p:grpSpPr>
              <p:grpSp>
                <p:nvGrpSpPr>
                  <p:cNvPr id="18" name="Gruppieren 17">
                    <a:extLst>
                      <a:ext uri="{FF2B5EF4-FFF2-40B4-BE49-F238E27FC236}">
                        <a16:creationId xmlns:a16="http://schemas.microsoft.com/office/drawing/2014/main" id="{A93F0694-9842-11A0-2AA7-F54CDAF740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851548" y="2270034"/>
                    <a:ext cx="1327151" cy="1267797"/>
                    <a:chOff x="3851548" y="2270034"/>
                    <a:chExt cx="1327151" cy="1267797"/>
                  </a:xfrm>
                </p:grpSpPr>
                <p:grpSp>
                  <p:nvGrpSpPr>
                    <p:cNvPr id="15" name="Gruppieren 14">
                      <a:extLst>
                        <a:ext uri="{FF2B5EF4-FFF2-40B4-BE49-F238E27FC236}">
                          <a16:creationId xmlns:a16="http://schemas.microsoft.com/office/drawing/2014/main" id="{DCA1BA72-F3F3-469A-3F38-F676766934A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3851548" y="2372938"/>
                      <a:ext cx="1327151" cy="1164893"/>
                      <a:chOff x="3851548" y="2372938"/>
                      <a:chExt cx="1327151" cy="1164893"/>
                    </a:xfrm>
                  </p:grpSpPr>
                  <p:sp>
                    <p:nvSpPr>
                      <p:cNvPr id="208" name="Sechseck 6">
                        <a:extLst>
                          <a:ext uri="{FF2B5EF4-FFF2-40B4-BE49-F238E27FC236}">
                            <a16:creationId xmlns:a16="http://schemas.microsoft.com/office/drawing/2014/main" id="{F5B77A1F-9819-757C-5146-2CC4FC30FB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3851548" y="2372938"/>
                        <a:ext cx="1327151" cy="1164893"/>
                      </a:xfrm>
                      <a:custGeom>
                        <a:avLst/>
                        <a:gdLst>
                          <a:gd name="connsiteX0" fmla="*/ 0 w 1371600"/>
                          <a:gd name="connsiteY0" fmla="*/ 593933 h 1187865"/>
                          <a:gd name="connsiteX1" fmla="*/ 296966 w 1371600"/>
                          <a:gd name="connsiteY1" fmla="*/ 0 h 1187865"/>
                          <a:gd name="connsiteX2" fmla="*/ 1074634 w 1371600"/>
                          <a:gd name="connsiteY2" fmla="*/ 0 h 1187865"/>
                          <a:gd name="connsiteX3" fmla="*/ 1371600 w 1371600"/>
                          <a:gd name="connsiteY3" fmla="*/ 593933 h 1187865"/>
                          <a:gd name="connsiteX4" fmla="*/ 1074634 w 1371600"/>
                          <a:gd name="connsiteY4" fmla="*/ 1187865 h 1187865"/>
                          <a:gd name="connsiteX5" fmla="*/ 296966 w 1371600"/>
                          <a:gd name="connsiteY5" fmla="*/ 1187865 h 1187865"/>
                          <a:gd name="connsiteX6" fmla="*/ 0 w 1371600"/>
                          <a:gd name="connsiteY6" fmla="*/ 593933 h 1187865"/>
                          <a:gd name="connsiteX0" fmla="*/ 0 w 1371600"/>
                          <a:gd name="connsiteY0" fmla="*/ 593933 h 1195886"/>
                          <a:gd name="connsiteX1" fmla="*/ 296966 w 1371600"/>
                          <a:gd name="connsiteY1" fmla="*/ 0 h 1195886"/>
                          <a:gd name="connsiteX2" fmla="*/ 1074634 w 1371600"/>
                          <a:gd name="connsiteY2" fmla="*/ 0 h 1195886"/>
                          <a:gd name="connsiteX3" fmla="*/ 1371600 w 1371600"/>
                          <a:gd name="connsiteY3" fmla="*/ 593933 h 1195886"/>
                          <a:gd name="connsiteX4" fmla="*/ 1074634 w 1371600"/>
                          <a:gd name="connsiteY4" fmla="*/ 1187865 h 1195886"/>
                          <a:gd name="connsiteX5" fmla="*/ 341082 w 1371600"/>
                          <a:gd name="connsiteY5" fmla="*/ 1195886 h 1195886"/>
                          <a:gd name="connsiteX6" fmla="*/ 0 w 1371600"/>
                          <a:gd name="connsiteY6" fmla="*/ 593933 h 1195886"/>
                          <a:gd name="connsiteX0" fmla="*/ 0 w 1371600"/>
                          <a:gd name="connsiteY0" fmla="*/ 593933 h 1195886"/>
                          <a:gd name="connsiteX1" fmla="*/ 296966 w 1371600"/>
                          <a:gd name="connsiteY1" fmla="*/ 0 h 1195886"/>
                          <a:gd name="connsiteX2" fmla="*/ 1074634 w 1371600"/>
                          <a:gd name="connsiteY2" fmla="*/ 0 h 1195886"/>
                          <a:gd name="connsiteX3" fmla="*/ 1371600 w 1371600"/>
                          <a:gd name="connsiteY3" fmla="*/ 593933 h 1195886"/>
                          <a:gd name="connsiteX4" fmla="*/ 1042549 w 1371600"/>
                          <a:gd name="connsiteY4" fmla="*/ 1187865 h 1195886"/>
                          <a:gd name="connsiteX5" fmla="*/ 341082 w 1371600"/>
                          <a:gd name="connsiteY5" fmla="*/ 1195886 h 1195886"/>
                          <a:gd name="connsiteX6" fmla="*/ 0 w 1371600"/>
                          <a:gd name="connsiteY6" fmla="*/ 593933 h 1195886"/>
                          <a:gd name="connsiteX0" fmla="*/ 0 w 1371600"/>
                          <a:gd name="connsiteY0" fmla="*/ 601954 h 1203907"/>
                          <a:gd name="connsiteX1" fmla="*/ 296966 w 1371600"/>
                          <a:gd name="connsiteY1" fmla="*/ 8021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42549 w 1371600"/>
                          <a:gd name="connsiteY4" fmla="*/ 1195886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  <a:gd name="connsiteX0" fmla="*/ 0 w 1371600"/>
                          <a:gd name="connsiteY0" fmla="*/ 601954 h 1203907"/>
                          <a:gd name="connsiteX1" fmla="*/ 341081 w 1371600"/>
                          <a:gd name="connsiteY1" fmla="*/ 0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42549 w 1371600"/>
                          <a:gd name="connsiteY4" fmla="*/ 1195886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  <a:gd name="connsiteX0" fmla="*/ 0 w 1371600"/>
                          <a:gd name="connsiteY0" fmla="*/ 601954 h 1203907"/>
                          <a:gd name="connsiteX1" fmla="*/ 341081 w 1371600"/>
                          <a:gd name="connsiteY1" fmla="*/ 0 h 1203907"/>
                          <a:gd name="connsiteX2" fmla="*/ 1038539 w 1371600"/>
                          <a:gd name="connsiteY2" fmla="*/ 0 h 1203907"/>
                          <a:gd name="connsiteX3" fmla="*/ 1371600 w 1371600"/>
                          <a:gd name="connsiteY3" fmla="*/ 601954 h 1203907"/>
                          <a:gd name="connsiteX4" fmla="*/ 1037786 w 1371600"/>
                          <a:gd name="connsiteY4" fmla="*/ 1203030 h 1203907"/>
                          <a:gd name="connsiteX5" fmla="*/ 341082 w 1371600"/>
                          <a:gd name="connsiteY5" fmla="*/ 1203907 h 1203907"/>
                          <a:gd name="connsiteX6" fmla="*/ 0 w 1371600"/>
                          <a:gd name="connsiteY6" fmla="*/ 601954 h 1203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71600" h="1203907">
                            <a:moveTo>
                              <a:pt x="0" y="601954"/>
                            </a:moveTo>
                            <a:lnTo>
                              <a:pt x="341081" y="0"/>
                            </a:lnTo>
                            <a:lnTo>
                              <a:pt x="1038539" y="0"/>
                            </a:lnTo>
                            <a:lnTo>
                              <a:pt x="1371600" y="601954"/>
                            </a:lnTo>
                            <a:lnTo>
                              <a:pt x="1037786" y="1203030"/>
                            </a:lnTo>
                            <a:lnTo>
                              <a:pt x="341082" y="1203907"/>
                            </a:lnTo>
                            <a:lnTo>
                              <a:pt x="0" y="601954"/>
                            </a:lnTo>
                            <a:close/>
                          </a:path>
                        </a:pathLst>
                      </a:custGeom>
                      <a:solidFill>
                        <a:srgbClr val="FAE5EA"/>
                      </a:solidFill>
                      <a:ln>
                        <a:solidFill>
                          <a:schemeClr val="accent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0" name="Textfeld 209">
                        <a:extLst>
                          <a:ext uri="{FF2B5EF4-FFF2-40B4-BE49-F238E27FC236}">
                            <a16:creationId xmlns:a16="http://schemas.microsoft.com/office/drawing/2014/main" id="{CC4A6240-255A-9887-3F61-8F5FB7680B0D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4132290" y="3109592"/>
                        <a:ext cx="763430" cy="3871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de-DE" sz="1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ource Sans Pro" panose="020B0503030403020204" pitchFamily="34" charset="0"/>
                            <a:ea typeface="Source Sans Pro" panose="020B0503030403020204" pitchFamily="34" charset="0"/>
                            <a:cs typeface="+mn-cs"/>
                          </a:rPr>
                          <a:t>Source 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de-DE" sz="1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ource Sans Pro" panose="020B0503030403020204" pitchFamily="34" charset="0"/>
                            <a:ea typeface="Source Sans Pro" panose="020B0503030403020204" pitchFamily="34" charset="0"/>
                            <a:cs typeface="+mn-cs"/>
                          </a:rPr>
                          <a:t>to Contract</a:t>
                        </a:r>
                      </a:p>
                    </p:txBody>
                  </p:sp>
                </p:grpSp>
                <p:pic>
                  <p:nvPicPr>
                    <p:cNvPr id="209" name="Grafik 208">
                      <a:extLst>
                        <a:ext uri="{FF2B5EF4-FFF2-40B4-BE49-F238E27FC236}">
                          <a16:creationId xmlns:a16="http://schemas.microsoft.com/office/drawing/2014/main" id="{C44DDBB6-6E48-19C9-F70B-AD581B70FD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987462" y="2270034"/>
                      <a:ext cx="1053087" cy="105308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sp>
                <p:nvSpPr>
                  <p:cNvPr id="232" name="Sechseck 6">
                    <a:extLst>
                      <a:ext uri="{FF2B5EF4-FFF2-40B4-BE49-F238E27FC236}">
                        <a16:creationId xmlns:a16="http://schemas.microsoft.com/office/drawing/2014/main" id="{B1B56421-A411-733B-66C3-537CBF66BDC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851548" y="490052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" name="Gruppieren 13">
                    <a:extLst>
                      <a:ext uri="{FF2B5EF4-FFF2-40B4-BE49-F238E27FC236}">
                        <a16:creationId xmlns:a16="http://schemas.microsoft.com/office/drawing/2014/main" id="{CCFED31B-1874-233C-9550-8B18B35A1C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2753263" y="1656480"/>
                    <a:ext cx="1327151" cy="1262378"/>
                    <a:chOff x="2753263" y="1656480"/>
                    <a:chExt cx="1327151" cy="1262378"/>
                  </a:xfrm>
                </p:grpSpPr>
                <p:sp>
                  <p:nvSpPr>
                    <p:cNvPr id="205" name="Sechseck 6">
                      <a:extLst>
                        <a:ext uri="{FF2B5EF4-FFF2-40B4-BE49-F238E27FC236}">
                          <a16:creationId xmlns:a16="http://schemas.microsoft.com/office/drawing/2014/main" id="{6E034908-8183-99D1-A921-4752B85B79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753263" y="1753965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06" name="Grafik 205">
                      <a:extLst>
                        <a:ext uri="{FF2B5EF4-FFF2-40B4-BE49-F238E27FC236}">
                          <a16:creationId xmlns:a16="http://schemas.microsoft.com/office/drawing/2014/main" id="{94C01786-C931-37FD-CE47-DB5F5FA59A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899037" y="1656480"/>
                      <a:ext cx="1035602" cy="103560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7" name="Textfeld 206">
                      <a:extLst>
                        <a:ext uri="{FF2B5EF4-FFF2-40B4-BE49-F238E27FC236}">
                          <a16:creationId xmlns:a16="http://schemas.microsoft.com/office/drawing/2014/main" id="{046CCEDB-A0B5-66A8-0E84-BB3C638DAC1E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3159727" y="2492398"/>
                      <a:ext cx="612977" cy="3871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Procure </a:t>
                      </a:r>
                      <a:b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</a:br>
                      <a:r>
                        <a:rPr kumimoji="0" lang="de-DE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to Pay</a:t>
                      </a:r>
                    </a:p>
                  </p:txBody>
                </p:sp>
              </p:grpSp>
              <p:sp>
                <p:nvSpPr>
                  <p:cNvPr id="240" name="Sechseck 6">
                    <a:extLst>
                      <a:ext uri="{FF2B5EF4-FFF2-40B4-BE49-F238E27FC236}">
                        <a16:creationId xmlns:a16="http://schemas.microsoft.com/office/drawing/2014/main" id="{F9348671-E563-7F88-819B-0D5B1036202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53263" y="4269502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Sechseck 6">
                    <a:extLst>
                      <a:ext uri="{FF2B5EF4-FFF2-40B4-BE49-F238E27FC236}">
                        <a16:creationId xmlns:a16="http://schemas.microsoft.com/office/drawing/2014/main" id="{2D216EE1-80C5-6794-9BC4-13F23EA9BD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53263" y="301258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" name="Gruppieren 16">
                    <a:extLst>
                      <a:ext uri="{FF2B5EF4-FFF2-40B4-BE49-F238E27FC236}">
                        <a16:creationId xmlns:a16="http://schemas.microsoft.com/office/drawing/2014/main" id="{AF8A175A-DF01-8809-232D-7E55CB50A3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1659571" y="2383696"/>
                    <a:ext cx="1327151" cy="1164893"/>
                    <a:chOff x="1659571" y="2383696"/>
                    <a:chExt cx="1327151" cy="1164893"/>
                  </a:xfrm>
                </p:grpSpPr>
                <p:sp>
                  <p:nvSpPr>
                    <p:cNvPr id="211" name="Sechseck 6">
                      <a:extLst>
                        <a:ext uri="{FF2B5EF4-FFF2-40B4-BE49-F238E27FC236}">
                          <a16:creationId xmlns:a16="http://schemas.microsoft.com/office/drawing/2014/main" id="{EBAF99C1-3419-1A2E-9ECC-062AE3FDC6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659571" y="2383696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object 12">
                      <a:extLst>
                        <a:ext uri="{FF2B5EF4-FFF2-40B4-BE49-F238E27FC236}">
                          <a16:creationId xmlns:a16="http://schemas.microsoft.com/office/drawing/2014/main" id="{D4A842CB-F25B-9804-8217-FC7949FF9279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2038264" y="3230428"/>
                      <a:ext cx="569764" cy="165033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L="127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0" i="0" u="none" strike="noStrike" kern="1200" cap="none" spc="-1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Source Sans Pro"/>
                        </a:rPr>
                        <a:t>Analytics</a:t>
                      </a:r>
                      <a:endParaRPr kumimoji="0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endParaRPr>
                    </a:p>
                  </p:txBody>
                </p:sp>
                <p:pic>
                  <p:nvPicPr>
                    <p:cNvPr id="213" name="Grafik 212">
                      <a:extLst>
                        <a:ext uri="{FF2B5EF4-FFF2-40B4-BE49-F238E27FC236}">
                          <a16:creationId xmlns:a16="http://schemas.microsoft.com/office/drawing/2014/main" id="{AB9B00B2-78A7-BC69-A718-6C4F65AE30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46580" y="2521658"/>
                      <a:ext cx="553132" cy="54984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36" name="Sechseck 6">
                    <a:extLst>
                      <a:ext uri="{FF2B5EF4-FFF2-40B4-BE49-F238E27FC236}">
                        <a16:creationId xmlns:a16="http://schemas.microsoft.com/office/drawing/2014/main" id="{B9854D42-2BFA-B1A6-BEB3-C2AB98F7D65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659571" y="364041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Sechseck 6">
                    <a:extLst>
                      <a:ext uri="{FF2B5EF4-FFF2-40B4-BE49-F238E27FC236}">
                        <a16:creationId xmlns:a16="http://schemas.microsoft.com/office/drawing/2014/main" id="{AD138034-CAD5-014A-23CC-594CAD15A8C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659571" y="490052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" name="Gruppieren 15">
                    <a:extLst>
                      <a:ext uri="{FF2B5EF4-FFF2-40B4-BE49-F238E27FC236}">
                        <a16:creationId xmlns:a16="http://schemas.microsoft.com/office/drawing/2014/main" id="{EC478EA0-91B5-A025-C8B3-944D2D7503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4951922" y="1656580"/>
                    <a:ext cx="1327151" cy="1257388"/>
                    <a:chOff x="4966592" y="1661470"/>
                    <a:chExt cx="1327151" cy="1257388"/>
                  </a:xfrm>
                </p:grpSpPr>
                <p:sp>
                  <p:nvSpPr>
                    <p:cNvPr id="214" name="Sechseck 6">
                      <a:extLst>
                        <a:ext uri="{FF2B5EF4-FFF2-40B4-BE49-F238E27FC236}">
                          <a16:creationId xmlns:a16="http://schemas.microsoft.com/office/drawing/2014/main" id="{50D9B375-7850-B368-47D1-D37FFD0BCF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966592" y="1753965"/>
                      <a:ext cx="1327151" cy="1164893"/>
                    </a:xfrm>
                    <a:custGeom>
                      <a:avLst/>
                      <a:gdLst>
                        <a:gd name="connsiteX0" fmla="*/ 0 w 1371600"/>
                        <a:gd name="connsiteY0" fmla="*/ 593933 h 1187865"/>
                        <a:gd name="connsiteX1" fmla="*/ 296966 w 1371600"/>
                        <a:gd name="connsiteY1" fmla="*/ 0 h 1187865"/>
                        <a:gd name="connsiteX2" fmla="*/ 1074634 w 1371600"/>
                        <a:gd name="connsiteY2" fmla="*/ 0 h 1187865"/>
                        <a:gd name="connsiteX3" fmla="*/ 1371600 w 1371600"/>
                        <a:gd name="connsiteY3" fmla="*/ 593933 h 1187865"/>
                        <a:gd name="connsiteX4" fmla="*/ 1074634 w 1371600"/>
                        <a:gd name="connsiteY4" fmla="*/ 1187865 h 1187865"/>
                        <a:gd name="connsiteX5" fmla="*/ 296966 w 1371600"/>
                        <a:gd name="connsiteY5" fmla="*/ 1187865 h 1187865"/>
                        <a:gd name="connsiteX6" fmla="*/ 0 w 1371600"/>
                        <a:gd name="connsiteY6" fmla="*/ 593933 h 1187865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74634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593933 h 1195886"/>
                        <a:gd name="connsiteX1" fmla="*/ 296966 w 1371600"/>
                        <a:gd name="connsiteY1" fmla="*/ 0 h 1195886"/>
                        <a:gd name="connsiteX2" fmla="*/ 1074634 w 1371600"/>
                        <a:gd name="connsiteY2" fmla="*/ 0 h 1195886"/>
                        <a:gd name="connsiteX3" fmla="*/ 1371600 w 1371600"/>
                        <a:gd name="connsiteY3" fmla="*/ 593933 h 1195886"/>
                        <a:gd name="connsiteX4" fmla="*/ 1042549 w 1371600"/>
                        <a:gd name="connsiteY4" fmla="*/ 1187865 h 1195886"/>
                        <a:gd name="connsiteX5" fmla="*/ 341082 w 1371600"/>
                        <a:gd name="connsiteY5" fmla="*/ 1195886 h 1195886"/>
                        <a:gd name="connsiteX6" fmla="*/ 0 w 1371600"/>
                        <a:gd name="connsiteY6" fmla="*/ 593933 h 1195886"/>
                        <a:gd name="connsiteX0" fmla="*/ 0 w 1371600"/>
                        <a:gd name="connsiteY0" fmla="*/ 601954 h 1203907"/>
                        <a:gd name="connsiteX1" fmla="*/ 296966 w 1371600"/>
                        <a:gd name="connsiteY1" fmla="*/ 8021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42549 w 1371600"/>
                        <a:gd name="connsiteY4" fmla="*/ 1195886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  <a:gd name="connsiteX0" fmla="*/ 0 w 1371600"/>
                        <a:gd name="connsiteY0" fmla="*/ 601954 h 1203907"/>
                        <a:gd name="connsiteX1" fmla="*/ 341081 w 1371600"/>
                        <a:gd name="connsiteY1" fmla="*/ 0 h 1203907"/>
                        <a:gd name="connsiteX2" fmla="*/ 1038539 w 1371600"/>
                        <a:gd name="connsiteY2" fmla="*/ 0 h 1203907"/>
                        <a:gd name="connsiteX3" fmla="*/ 1371600 w 1371600"/>
                        <a:gd name="connsiteY3" fmla="*/ 601954 h 1203907"/>
                        <a:gd name="connsiteX4" fmla="*/ 1037786 w 1371600"/>
                        <a:gd name="connsiteY4" fmla="*/ 1203030 h 1203907"/>
                        <a:gd name="connsiteX5" fmla="*/ 341082 w 1371600"/>
                        <a:gd name="connsiteY5" fmla="*/ 1203907 h 1203907"/>
                        <a:gd name="connsiteX6" fmla="*/ 0 w 1371600"/>
                        <a:gd name="connsiteY6" fmla="*/ 601954 h 12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1600" h="1203907">
                          <a:moveTo>
                            <a:pt x="0" y="601954"/>
                          </a:moveTo>
                          <a:lnTo>
                            <a:pt x="341081" y="0"/>
                          </a:lnTo>
                          <a:lnTo>
                            <a:pt x="1038539" y="0"/>
                          </a:lnTo>
                          <a:lnTo>
                            <a:pt x="1371600" y="601954"/>
                          </a:lnTo>
                          <a:lnTo>
                            <a:pt x="1037786" y="1203030"/>
                          </a:lnTo>
                          <a:lnTo>
                            <a:pt x="341082" y="1203907"/>
                          </a:lnTo>
                          <a:lnTo>
                            <a:pt x="0" y="601954"/>
                          </a:lnTo>
                          <a:close/>
                        </a:path>
                      </a:pathLst>
                    </a:custGeom>
                    <a:solidFill>
                      <a:srgbClr val="FAE5EA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object 2">
                      <a:extLst>
                        <a:ext uri="{FF2B5EF4-FFF2-40B4-BE49-F238E27FC236}">
                          <a16:creationId xmlns:a16="http://schemas.microsoft.com/office/drawing/2014/main" id="{59AA63AE-6784-86B3-4F64-FAB48E7E3D58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265218" y="2526628"/>
                      <a:ext cx="748725" cy="317098"/>
                    </a:xfrm>
                    <a:prstGeom prst="rect">
                      <a:avLst/>
                    </a:prstGeom>
                  </p:spPr>
                  <p:txBody>
                    <a:bodyPr vert="horz" wrap="square" lIns="0" tIns="11430" rIns="0" bIns="0" rtlCol="0">
                      <a:spAutoFit/>
                    </a:bodyPr>
                    <a:lstStyle/>
                    <a:p>
                      <a:pPr marL="12700" marR="5080" lvl="0" indent="90170" algn="ctr" defTabSz="914400" rtl="0" eaLnBrk="1" fontAlgn="auto" latinLnBrk="0" hangingPunct="1">
                        <a:lnSpc>
                          <a:spcPct val="1045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0" i="0" u="none" strike="noStrike" kern="1200" cap="none" spc="-1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Source Sans Pro"/>
                        </a:rPr>
                        <a:t>Supplier</a:t>
                      </a:r>
                      <a:r>
                        <a:rPr kumimoji="0" sz="1000" b="0" i="0" u="none" strike="noStrike" kern="1200" cap="none" spc="50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Source Sans Pro"/>
                        </a:rPr>
                        <a:t> </a:t>
                      </a:r>
                      <a:r>
                        <a:rPr kumimoji="0" sz="1000" b="0" i="0" u="none" strike="noStrike" kern="1200" cap="none" spc="-1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Source Sans Pro"/>
                        </a:rPr>
                        <a:t>Management</a:t>
                      </a:r>
                      <a:endParaRPr kumimoji="0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endParaRPr>
                    </a:p>
                  </p:txBody>
                </p:sp>
                <p:pic>
                  <p:nvPicPr>
                    <p:cNvPr id="216" name="Grafik 215">
                      <a:extLst>
                        <a:ext uri="{FF2B5EF4-FFF2-40B4-BE49-F238E27FC236}">
                          <a16:creationId xmlns:a16="http://schemas.microsoft.com/office/drawing/2014/main" id="{9197379E-AB87-7170-1096-AF4A04416E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124274" y="1661470"/>
                      <a:ext cx="1030612" cy="103061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sp>
                <p:nvSpPr>
                  <p:cNvPr id="242" name="Sechseck 6">
                    <a:extLst>
                      <a:ext uri="{FF2B5EF4-FFF2-40B4-BE49-F238E27FC236}">
                        <a16:creationId xmlns:a16="http://schemas.microsoft.com/office/drawing/2014/main" id="{4FF0B4A9-BC42-5C74-B987-80FE9482616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935785" y="4264612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Sechseck 6">
                    <a:extLst>
                      <a:ext uri="{FF2B5EF4-FFF2-40B4-BE49-F238E27FC236}">
                        <a16:creationId xmlns:a16="http://schemas.microsoft.com/office/drawing/2014/main" id="{788BDB3E-D6F2-33AB-4436-08CCFC783F6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951922" y="3007699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475CC341-1E47-A779-5C71-15AF82202873}"/>
                </a:ext>
              </a:extLst>
            </p:cNvPr>
            <p:cNvGrpSpPr>
              <a:grpSpLocks/>
            </p:cNvGrpSpPr>
            <p:nvPr/>
          </p:nvGrpSpPr>
          <p:grpSpPr>
            <a:xfrm>
              <a:off x="-538067" y="2372938"/>
              <a:ext cx="13353604" cy="5580505"/>
              <a:chOff x="-538067" y="2372938"/>
              <a:chExt cx="13353604" cy="5580505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9A17E0FE-5026-5F58-BC4B-30394315642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-538067" y="3640418"/>
                <a:ext cx="1327151" cy="3682736"/>
                <a:chOff x="-538067" y="3640418"/>
                <a:chExt cx="1327151" cy="3682736"/>
              </a:xfrm>
            </p:grpSpPr>
            <p:sp>
              <p:nvSpPr>
                <p:cNvPr id="166" name="Sechseck 6">
                  <a:extLst>
                    <a:ext uri="{FF2B5EF4-FFF2-40B4-BE49-F238E27FC236}">
                      <a16:creationId xmlns:a16="http://schemas.microsoft.com/office/drawing/2014/main" id="{2750BABE-E00C-4632-3438-B0A75EC5F4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-538067" y="364041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Sechseck 6">
                  <a:extLst>
                    <a:ext uri="{FF2B5EF4-FFF2-40B4-BE49-F238E27FC236}">
                      <a16:creationId xmlns:a16="http://schemas.microsoft.com/office/drawing/2014/main" id="{00FAA006-BD4D-F1C6-08B6-FA03601698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-538067" y="4900529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Sechseck 6">
                  <a:extLst>
                    <a:ext uri="{FF2B5EF4-FFF2-40B4-BE49-F238E27FC236}">
                      <a16:creationId xmlns:a16="http://schemas.microsoft.com/office/drawing/2014/main" id="{6DC2794C-E605-CB1F-2755-879401C45A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-538067" y="6158261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63F28184-AA64-DA45-EEF2-F92FD5E1363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753263" y="5529555"/>
                <a:ext cx="1327151" cy="2423888"/>
                <a:chOff x="2753263" y="5529555"/>
                <a:chExt cx="1327151" cy="2423888"/>
              </a:xfrm>
            </p:grpSpPr>
            <p:sp>
              <p:nvSpPr>
                <p:cNvPr id="127" name="Sechseck 6">
                  <a:extLst>
                    <a:ext uri="{FF2B5EF4-FFF2-40B4-BE49-F238E27FC236}">
                      <a16:creationId xmlns:a16="http://schemas.microsoft.com/office/drawing/2014/main" id="{50452C78-CAE7-9A4B-C050-AB4C6D2C2C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53263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Sechseck 6">
                  <a:extLst>
                    <a:ext uri="{FF2B5EF4-FFF2-40B4-BE49-F238E27FC236}">
                      <a16:creationId xmlns:a16="http://schemas.microsoft.com/office/drawing/2014/main" id="{2D98B5C5-2FF1-DDA9-B1F1-8A5F02358C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53263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Sechseck 6">
                <a:extLst>
                  <a:ext uri="{FF2B5EF4-FFF2-40B4-BE49-F238E27FC236}">
                    <a16:creationId xmlns:a16="http://schemas.microsoft.com/office/drawing/2014/main" id="{A4FDF457-2C8E-EB8F-0D93-8C75613139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59571" y="6158261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16150F63-DD5C-816E-0AD6-13ED1B1D984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60218" y="3001831"/>
                <a:ext cx="1327151" cy="4951612"/>
                <a:chOff x="560218" y="3001831"/>
                <a:chExt cx="1327151" cy="4951612"/>
              </a:xfrm>
            </p:grpSpPr>
            <p:sp>
              <p:nvSpPr>
                <p:cNvPr id="175" name="Sechseck 6">
                  <a:extLst>
                    <a:ext uri="{FF2B5EF4-FFF2-40B4-BE49-F238E27FC236}">
                      <a16:creationId xmlns:a16="http://schemas.microsoft.com/office/drawing/2014/main" id="{0448DD15-3603-9066-C15E-1893E846F8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60218" y="3001831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Sechseck 6">
                  <a:extLst>
                    <a:ext uri="{FF2B5EF4-FFF2-40B4-BE49-F238E27FC236}">
                      <a16:creationId xmlns:a16="http://schemas.microsoft.com/office/drawing/2014/main" id="{A6779500-572E-7FDA-A585-A3AD37496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60218" y="4269502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Sechseck 6">
                  <a:extLst>
                    <a:ext uri="{FF2B5EF4-FFF2-40B4-BE49-F238E27FC236}">
                      <a16:creationId xmlns:a16="http://schemas.microsoft.com/office/drawing/2014/main" id="{DE2B76C4-C065-CC9C-FB93-88FB264617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60218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Sechseck 6">
                  <a:extLst>
                    <a:ext uri="{FF2B5EF4-FFF2-40B4-BE49-F238E27FC236}">
                      <a16:creationId xmlns:a16="http://schemas.microsoft.com/office/drawing/2014/main" id="{45536E4F-490B-7A8C-8ED4-05D23EF76A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60218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Sechseck 6">
                <a:extLst>
                  <a:ext uri="{FF2B5EF4-FFF2-40B4-BE49-F238E27FC236}">
                    <a16:creationId xmlns:a16="http://schemas.microsoft.com/office/drawing/2014/main" id="{7A22365D-DD5E-CA32-1D15-21AB518B3C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51548" y="6158261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0C825A34-2418-0969-D027-DA6D01A09DE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935785" y="5524665"/>
                <a:ext cx="1327151" cy="2423888"/>
                <a:chOff x="4950455" y="5529555"/>
                <a:chExt cx="1327151" cy="2423888"/>
              </a:xfrm>
            </p:grpSpPr>
            <p:sp>
              <p:nvSpPr>
                <p:cNvPr id="149" name="Sechseck 6">
                  <a:extLst>
                    <a:ext uri="{FF2B5EF4-FFF2-40B4-BE49-F238E27FC236}">
                      <a16:creationId xmlns:a16="http://schemas.microsoft.com/office/drawing/2014/main" id="{E808B42C-B8A0-8AE2-6507-7D3BC392D0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950455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Sechseck 6">
                  <a:extLst>
                    <a:ext uri="{FF2B5EF4-FFF2-40B4-BE49-F238E27FC236}">
                      <a16:creationId xmlns:a16="http://schemas.microsoft.com/office/drawing/2014/main" id="{4664DB4E-36FC-A354-A7D3-DAD112C334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950455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0FB4526A-464B-93C4-F7F7-6435CB1BF42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50928" y="4900529"/>
                <a:ext cx="1327151" cy="2422625"/>
                <a:chOff x="6050928" y="4900529"/>
                <a:chExt cx="1327151" cy="2422625"/>
              </a:xfrm>
            </p:grpSpPr>
            <p:sp>
              <p:nvSpPr>
                <p:cNvPr id="89" name="Sechseck 6">
                  <a:extLst>
                    <a:ext uri="{FF2B5EF4-FFF2-40B4-BE49-F238E27FC236}">
                      <a16:creationId xmlns:a16="http://schemas.microsoft.com/office/drawing/2014/main" id="{DBDE9A13-7359-E340-A668-F071361EB9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6158261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Sechseck 6">
                  <a:extLst>
                    <a:ext uri="{FF2B5EF4-FFF2-40B4-BE49-F238E27FC236}">
                      <a16:creationId xmlns:a16="http://schemas.microsoft.com/office/drawing/2014/main" id="{2F390B74-F0B2-71BB-2341-C697A523AD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4900529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2306D23E-864F-4E40-A185-DDF7E1EA637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315641" y="4269502"/>
                <a:ext cx="1327151" cy="3683941"/>
                <a:chOff x="9315641" y="4269502"/>
                <a:chExt cx="1327151" cy="3683941"/>
              </a:xfrm>
            </p:grpSpPr>
            <p:sp>
              <p:nvSpPr>
                <p:cNvPr id="117" name="Sechseck 6">
                  <a:extLst>
                    <a:ext uri="{FF2B5EF4-FFF2-40B4-BE49-F238E27FC236}">
                      <a16:creationId xmlns:a16="http://schemas.microsoft.com/office/drawing/2014/main" id="{31677DBD-5717-04EF-0AE1-044CD804F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15641" y="4269502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Sechseck 6">
                  <a:extLst>
                    <a:ext uri="{FF2B5EF4-FFF2-40B4-BE49-F238E27FC236}">
                      <a16:creationId xmlns:a16="http://schemas.microsoft.com/office/drawing/2014/main" id="{5CF1E159-34AC-F50F-B343-8A7672FAF2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15641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Sechseck 6">
                  <a:extLst>
                    <a:ext uri="{FF2B5EF4-FFF2-40B4-BE49-F238E27FC236}">
                      <a16:creationId xmlns:a16="http://schemas.microsoft.com/office/drawing/2014/main" id="{697748F0-FE14-01FF-59B2-E549B4AD8D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15641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DF9C8089-02E3-0C0C-EC0E-C04D06712A5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99023" y="2372938"/>
                <a:ext cx="1327151" cy="4950216"/>
                <a:chOff x="10399023" y="2372938"/>
                <a:chExt cx="1327151" cy="4950216"/>
              </a:xfrm>
            </p:grpSpPr>
            <p:sp>
              <p:nvSpPr>
                <p:cNvPr id="172" name="Sechseck 6">
                  <a:extLst>
                    <a:ext uri="{FF2B5EF4-FFF2-40B4-BE49-F238E27FC236}">
                      <a16:creationId xmlns:a16="http://schemas.microsoft.com/office/drawing/2014/main" id="{7BFF2A87-B324-62B5-C10B-ACBAC003DE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99023" y="237293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Sechseck 6">
                  <a:extLst>
                    <a:ext uri="{FF2B5EF4-FFF2-40B4-BE49-F238E27FC236}">
                      <a16:creationId xmlns:a16="http://schemas.microsoft.com/office/drawing/2014/main" id="{14124E24-CBB3-3B86-9A25-051F821855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99023" y="364041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Sechseck 6">
                  <a:extLst>
                    <a:ext uri="{FF2B5EF4-FFF2-40B4-BE49-F238E27FC236}">
                      <a16:creationId xmlns:a16="http://schemas.microsoft.com/office/drawing/2014/main" id="{060C0820-169E-DD83-B8C4-94D0FD4F7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99023" y="4900529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Sechseck 6">
                  <a:extLst>
                    <a:ext uri="{FF2B5EF4-FFF2-40B4-BE49-F238E27FC236}">
                      <a16:creationId xmlns:a16="http://schemas.microsoft.com/office/drawing/2014/main" id="{E8D1A11B-23D3-9D3B-E2D9-23EFC169D1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99023" y="6158261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28890A12-5A9F-27DD-D825-0E9EC6ECE7D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132476" y="4269502"/>
                <a:ext cx="1327151" cy="3683941"/>
                <a:chOff x="7132476" y="4269502"/>
                <a:chExt cx="1327151" cy="3683941"/>
              </a:xfrm>
            </p:grpSpPr>
            <p:sp>
              <p:nvSpPr>
                <p:cNvPr id="116" name="Sechseck 6">
                  <a:extLst>
                    <a:ext uri="{FF2B5EF4-FFF2-40B4-BE49-F238E27FC236}">
                      <a16:creationId xmlns:a16="http://schemas.microsoft.com/office/drawing/2014/main" id="{CF77317A-FCD7-B3EB-A17E-9AD6837B02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32476" y="4269502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Sechseck 6">
                  <a:extLst>
                    <a:ext uri="{FF2B5EF4-FFF2-40B4-BE49-F238E27FC236}">
                      <a16:creationId xmlns:a16="http://schemas.microsoft.com/office/drawing/2014/main" id="{CEC1F9D3-CCAE-397E-25D8-66DF76C9C00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32476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Sechseck 6">
                  <a:extLst>
                    <a:ext uri="{FF2B5EF4-FFF2-40B4-BE49-F238E27FC236}">
                      <a16:creationId xmlns:a16="http://schemas.microsoft.com/office/drawing/2014/main" id="{32F3D636-DED5-FC65-3D70-93A94F335B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32476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1CE344C6-8270-84DA-CB96-A0CB8B6BBA4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218849" y="4900529"/>
                <a:ext cx="1327151" cy="2422625"/>
                <a:chOff x="8218849" y="4900529"/>
                <a:chExt cx="1327151" cy="2422625"/>
              </a:xfrm>
            </p:grpSpPr>
            <p:sp>
              <p:nvSpPr>
                <p:cNvPr id="156" name="Sechseck 6">
                  <a:extLst>
                    <a:ext uri="{FF2B5EF4-FFF2-40B4-BE49-F238E27FC236}">
                      <a16:creationId xmlns:a16="http://schemas.microsoft.com/office/drawing/2014/main" id="{6830BF83-FE15-C1CA-9D09-87B35D637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218849" y="4900529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Sechseck 6">
                  <a:extLst>
                    <a:ext uri="{FF2B5EF4-FFF2-40B4-BE49-F238E27FC236}">
                      <a16:creationId xmlns:a16="http://schemas.microsoft.com/office/drawing/2014/main" id="{F1562AD1-8360-0820-CA95-208A5F9AEB9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218849" y="6158261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7F7D4E96-2BB2-D4BD-696E-B616EA3D39D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88386" y="3012589"/>
                <a:ext cx="1327151" cy="4940854"/>
                <a:chOff x="11488386" y="3012589"/>
                <a:chExt cx="1327151" cy="4940854"/>
              </a:xfrm>
            </p:grpSpPr>
            <p:sp>
              <p:nvSpPr>
                <p:cNvPr id="169" name="Sechseck 6">
                  <a:extLst>
                    <a:ext uri="{FF2B5EF4-FFF2-40B4-BE49-F238E27FC236}">
                      <a16:creationId xmlns:a16="http://schemas.microsoft.com/office/drawing/2014/main" id="{E47211DB-6690-8CD9-9493-62BB29550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88386" y="3012589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Sechseck 6">
                  <a:extLst>
                    <a:ext uri="{FF2B5EF4-FFF2-40B4-BE49-F238E27FC236}">
                      <a16:creationId xmlns:a16="http://schemas.microsoft.com/office/drawing/2014/main" id="{CE4FEC21-4DD9-4DDC-E5D9-65C45B0FE0E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88386" y="4269502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Sechseck 6">
                  <a:extLst>
                    <a:ext uri="{FF2B5EF4-FFF2-40B4-BE49-F238E27FC236}">
                      <a16:creationId xmlns:a16="http://schemas.microsoft.com/office/drawing/2014/main" id="{8090C8E6-8437-E20A-8BD1-7E2007506D3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88386" y="5529555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Sechseck 6">
                  <a:extLst>
                    <a:ext uri="{FF2B5EF4-FFF2-40B4-BE49-F238E27FC236}">
                      <a16:creationId xmlns:a16="http://schemas.microsoft.com/office/drawing/2014/main" id="{B9E40B8A-0B99-4E0C-009F-3B4846D8A3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88386" y="6788550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FE1CEE29-59D0-F919-3029-1C4CC51E8CB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132476" y="1113398"/>
              <a:ext cx="3510316" cy="3691913"/>
              <a:chOff x="7132476" y="1113398"/>
              <a:chExt cx="3510316" cy="3691913"/>
            </a:xfrm>
          </p:grpSpPr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D741DBC5-E76C-4B34-69D9-F2AF8804F69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132476" y="1113398"/>
                <a:ext cx="3510316" cy="3691913"/>
                <a:chOff x="7132476" y="1113398"/>
                <a:chExt cx="3510316" cy="3691913"/>
              </a:xfrm>
            </p:grpSpPr>
            <p:sp>
              <p:nvSpPr>
                <p:cNvPr id="186" name="Sechseck 6">
                  <a:extLst>
                    <a:ext uri="{FF2B5EF4-FFF2-40B4-BE49-F238E27FC236}">
                      <a16:creationId xmlns:a16="http://schemas.microsoft.com/office/drawing/2014/main" id="{C5601A7B-9FB0-68F9-CA57-A9F1708D9E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315641" y="3012590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Sechseck 6">
                  <a:extLst>
                    <a:ext uri="{FF2B5EF4-FFF2-40B4-BE49-F238E27FC236}">
                      <a16:creationId xmlns:a16="http://schemas.microsoft.com/office/drawing/2014/main" id="{FFD101DF-9D4A-BB0C-84B2-811902896B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218849" y="3640419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Sechseck 6">
                  <a:extLst>
                    <a:ext uri="{FF2B5EF4-FFF2-40B4-BE49-F238E27FC236}">
                      <a16:creationId xmlns:a16="http://schemas.microsoft.com/office/drawing/2014/main" id="{277C8130-62D8-FBEF-6307-6CFF65C372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32476" y="3012590"/>
                  <a:ext cx="1327151" cy="1164892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grpSp>
              <p:nvGrpSpPr>
                <p:cNvPr id="57" name="Gruppieren 56">
                  <a:extLst>
                    <a:ext uri="{FF2B5EF4-FFF2-40B4-BE49-F238E27FC236}">
                      <a16:creationId xmlns:a16="http://schemas.microsoft.com/office/drawing/2014/main" id="{D0A3588C-B460-D872-F735-BFEDCBE1EC6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132476" y="1671168"/>
                  <a:ext cx="1327151" cy="1247690"/>
                  <a:chOff x="7132476" y="1671168"/>
                  <a:chExt cx="1327151" cy="1247690"/>
                </a:xfrm>
              </p:grpSpPr>
              <p:sp>
                <p:nvSpPr>
                  <p:cNvPr id="257" name="Sechseck 6">
                    <a:extLst>
                      <a:ext uri="{FF2B5EF4-FFF2-40B4-BE49-F238E27FC236}">
                        <a16:creationId xmlns:a16="http://schemas.microsoft.com/office/drawing/2014/main" id="{8C567C8A-2BE2-C60E-78B0-C087D58F86C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132476" y="1753965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9" name="Grafik 258">
                    <a:extLst>
                      <a:ext uri="{FF2B5EF4-FFF2-40B4-BE49-F238E27FC236}">
                        <a16:creationId xmlns:a16="http://schemas.microsoft.com/office/drawing/2014/main" id="{794703BD-5324-4F7F-DFA2-C8FA44661D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285594" y="1671168"/>
                    <a:ext cx="1020914" cy="10209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B2F2584B-2D9F-7854-ACB3-28A6070A25D1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315641" y="1658805"/>
                  <a:ext cx="1327151" cy="1260053"/>
                  <a:chOff x="9315641" y="1658805"/>
                  <a:chExt cx="1327151" cy="1260053"/>
                </a:xfrm>
              </p:grpSpPr>
              <p:sp>
                <p:nvSpPr>
                  <p:cNvPr id="251" name="Sechseck 6">
                    <a:extLst>
                      <a:ext uri="{FF2B5EF4-FFF2-40B4-BE49-F238E27FC236}">
                        <a16:creationId xmlns:a16="http://schemas.microsoft.com/office/drawing/2014/main" id="{9B7B818B-860C-36E1-D98D-0BBD40184D6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315641" y="1753965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2" name="Grafik 251">
                    <a:extLst>
                      <a:ext uri="{FF2B5EF4-FFF2-40B4-BE49-F238E27FC236}">
                        <a16:creationId xmlns:a16="http://schemas.microsoft.com/office/drawing/2014/main" id="{B673F1BE-C9C5-1C90-7E6C-A60119FCC2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462578" y="1658805"/>
                    <a:ext cx="1033276" cy="1033277"/>
                  </a:xfrm>
                  <a:prstGeom prst="rect">
                    <a:avLst/>
                  </a:prstGeom>
                </p:spPr>
              </p:pic>
              <p:sp>
                <p:nvSpPr>
                  <p:cNvPr id="253" name="object 17">
                    <a:extLst>
                      <a:ext uri="{FF2B5EF4-FFF2-40B4-BE49-F238E27FC236}">
                        <a16:creationId xmlns:a16="http://schemas.microsoft.com/office/drawing/2014/main" id="{38975C21-79BD-D605-8E97-270CDD3AB30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608183" y="2602661"/>
                    <a:ext cx="821170" cy="165033"/>
                  </a:xfrm>
                  <a:prstGeom prst="rect">
                    <a:avLst/>
                  </a:prstGeom>
                </p:spPr>
                <p:txBody>
                  <a:bodyPr vert="horz" wrap="square" lIns="0" tIns="1651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3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rPr>
                      <a:t>E-</a:t>
                    </a:r>
                    <a:r>
                      <a:rPr kumimoji="0" sz="1000" b="0" i="0" u="none" strike="noStrike" kern="1200" cap="none" spc="-1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rPr>
                      <a:t>Business</a:t>
                    </a:r>
                    <a:endParaRPr kumimoji="0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Source Sans Pro"/>
                    </a:endParaRPr>
                  </a:p>
                </p:txBody>
              </p:sp>
            </p:grpSp>
            <p:grpSp>
              <p:nvGrpSpPr>
                <p:cNvPr id="58" name="Gruppieren 57">
                  <a:extLst>
                    <a:ext uri="{FF2B5EF4-FFF2-40B4-BE49-F238E27FC236}">
                      <a16:creationId xmlns:a16="http://schemas.microsoft.com/office/drawing/2014/main" id="{1152A4E7-28C7-E6E8-9C20-D26ECA0A899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217509" y="1113398"/>
                  <a:ext cx="1327151" cy="1164893"/>
                  <a:chOff x="8217509" y="1113398"/>
                  <a:chExt cx="1327151" cy="1164893"/>
                </a:xfrm>
              </p:grpSpPr>
              <p:sp>
                <p:nvSpPr>
                  <p:cNvPr id="249" name="Sechseck 6">
                    <a:extLst>
                      <a:ext uri="{FF2B5EF4-FFF2-40B4-BE49-F238E27FC236}">
                        <a16:creationId xmlns:a16="http://schemas.microsoft.com/office/drawing/2014/main" id="{0A837C6D-2422-23E3-4FE9-F980D358127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217509" y="1113398"/>
                    <a:ext cx="1327151" cy="1164893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0" name="Grafik 249">
                    <a:extLst>
                      <a:ext uri="{FF2B5EF4-FFF2-40B4-BE49-F238E27FC236}">
                        <a16:creationId xmlns:a16="http://schemas.microsoft.com/office/drawing/2014/main" id="{41B1ECB1-DCE2-23E0-CA7E-4838B22839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458612" y="1548334"/>
                    <a:ext cx="883046" cy="3135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" name="Gruppieren 19">
                  <a:extLst>
                    <a:ext uri="{FF2B5EF4-FFF2-40B4-BE49-F238E27FC236}">
                      <a16:creationId xmlns:a16="http://schemas.microsoft.com/office/drawing/2014/main" id="{8CCCAEAC-0504-BBA2-E7E9-EDA75055115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215706" y="2294535"/>
                  <a:ext cx="1327151" cy="1243295"/>
                  <a:chOff x="8215706" y="2294535"/>
                  <a:chExt cx="1327151" cy="1243295"/>
                </a:xfrm>
              </p:grpSpPr>
              <p:sp>
                <p:nvSpPr>
                  <p:cNvPr id="295" name="Sechseck 6">
                    <a:extLst>
                      <a:ext uri="{FF2B5EF4-FFF2-40B4-BE49-F238E27FC236}">
                        <a16:creationId xmlns:a16="http://schemas.microsoft.com/office/drawing/2014/main" id="{A4EED509-5C4F-F657-D9BA-05836718B86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215706" y="2372938"/>
                    <a:ext cx="1327151" cy="1164892"/>
                  </a:xfrm>
                  <a:custGeom>
                    <a:avLst/>
                    <a:gdLst>
                      <a:gd name="connsiteX0" fmla="*/ 0 w 1371600"/>
                      <a:gd name="connsiteY0" fmla="*/ 593933 h 1187865"/>
                      <a:gd name="connsiteX1" fmla="*/ 296966 w 1371600"/>
                      <a:gd name="connsiteY1" fmla="*/ 0 h 1187865"/>
                      <a:gd name="connsiteX2" fmla="*/ 1074634 w 1371600"/>
                      <a:gd name="connsiteY2" fmla="*/ 0 h 1187865"/>
                      <a:gd name="connsiteX3" fmla="*/ 1371600 w 1371600"/>
                      <a:gd name="connsiteY3" fmla="*/ 593933 h 1187865"/>
                      <a:gd name="connsiteX4" fmla="*/ 1074634 w 1371600"/>
                      <a:gd name="connsiteY4" fmla="*/ 1187865 h 1187865"/>
                      <a:gd name="connsiteX5" fmla="*/ 296966 w 1371600"/>
                      <a:gd name="connsiteY5" fmla="*/ 1187865 h 1187865"/>
                      <a:gd name="connsiteX6" fmla="*/ 0 w 1371600"/>
                      <a:gd name="connsiteY6" fmla="*/ 593933 h 1187865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74634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593933 h 1195886"/>
                      <a:gd name="connsiteX1" fmla="*/ 296966 w 1371600"/>
                      <a:gd name="connsiteY1" fmla="*/ 0 h 1195886"/>
                      <a:gd name="connsiteX2" fmla="*/ 1074634 w 1371600"/>
                      <a:gd name="connsiteY2" fmla="*/ 0 h 1195886"/>
                      <a:gd name="connsiteX3" fmla="*/ 1371600 w 1371600"/>
                      <a:gd name="connsiteY3" fmla="*/ 593933 h 1195886"/>
                      <a:gd name="connsiteX4" fmla="*/ 1042549 w 1371600"/>
                      <a:gd name="connsiteY4" fmla="*/ 1187865 h 1195886"/>
                      <a:gd name="connsiteX5" fmla="*/ 341082 w 1371600"/>
                      <a:gd name="connsiteY5" fmla="*/ 1195886 h 1195886"/>
                      <a:gd name="connsiteX6" fmla="*/ 0 w 1371600"/>
                      <a:gd name="connsiteY6" fmla="*/ 593933 h 1195886"/>
                      <a:gd name="connsiteX0" fmla="*/ 0 w 1371600"/>
                      <a:gd name="connsiteY0" fmla="*/ 601954 h 1203907"/>
                      <a:gd name="connsiteX1" fmla="*/ 296966 w 1371600"/>
                      <a:gd name="connsiteY1" fmla="*/ 8021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42549 w 1371600"/>
                      <a:gd name="connsiteY4" fmla="*/ 1195886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  <a:gd name="connsiteX0" fmla="*/ 0 w 1371600"/>
                      <a:gd name="connsiteY0" fmla="*/ 601954 h 1203907"/>
                      <a:gd name="connsiteX1" fmla="*/ 341081 w 1371600"/>
                      <a:gd name="connsiteY1" fmla="*/ 0 h 1203907"/>
                      <a:gd name="connsiteX2" fmla="*/ 1038539 w 1371600"/>
                      <a:gd name="connsiteY2" fmla="*/ 0 h 1203907"/>
                      <a:gd name="connsiteX3" fmla="*/ 1371600 w 1371600"/>
                      <a:gd name="connsiteY3" fmla="*/ 601954 h 1203907"/>
                      <a:gd name="connsiteX4" fmla="*/ 1037786 w 1371600"/>
                      <a:gd name="connsiteY4" fmla="*/ 1203030 h 1203907"/>
                      <a:gd name="connsiteX5" fmla="*/ 341082 w 1371600"/>
                      <a:gd name="connsiteY5" fmla="*/ 1203907 h 1203907"/>
                      <a:gd name="connsiteX6" fmla="*/ 0 w 1371600"/>
                      <a:gd name="connsiteY6" fmla="*/ 601954 h 120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203907">
                        <a:moveTo>
                          <a:pt x="0" y="601954"/>
                        </a:moveTo>
                        <a:lnTo>
                          <a:pt x="341081" y="0"/>
                        </a:lnTo>
                        <a:lnTo>
                          <a:pt x="1038539" y="0"/>
                        </a:lnTo>
                        <a:lnTo>
                          <a:pt x="1371600" y="601954"/>
                        </a:lnTo>
                        <a:lnTo>
                          <a:pt x="1037786" y="1203030"/>
                        </a:lnTo>
                        <a:lnTo>
                          <a:pt x="341082" y="1203907"/>
                        </a:lnTo>
                        <a:lnTo>
                          <a:pt x="0" y="601954"/>
                        </a:lnTo>
                        <a:close/>
                      </a:path>
                    </a:pathLst>
                  </a:custGeom>
                  <a:solidFill>
                    <a:srgbClr val="E5F2F8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object 16">
                    <a:extLst>
                      <a:ext uri="{FF2B5EF4-FFF2-40B4-BE49-F238E27FC236}">
                        <a16:creationId xmlns:a16="http://schemas.microsoft.com/office/drawing/2014/main" id="{E09D7CB0-1696-DF74-C92C-EB521670168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503332" y="3129152"/>
                    <a:ext cx="777267" cy="317098"/>
                  </a:xfrm>
                  <a:prstGeom prst="rect">
                    <a:avLst/>
                  </a:prstGeom>
                </p:spPr>
                <p:txBody>
                  <a:bodyPr vert="horz" wrap="square" lIns="0" tIns="11430" rIns="0" bIns="0" rtlCol="0">
                    <a:spAutoFit/>
                  </a:bodyPr>
                  <a:lstStyle/>
                  <a:p>
                    <a:pPr marL="53340" marR="5080" lvl="0" indent="-41275" algn="ctr" defTabSz="914400" rtl="0" eaLnBrk="1" fontAlgn="auto" latinLnBrk="0" hangingPunct="1">
                      <a:lnSpc>
                        <a:spcPct val="104500"/>
                      </a:lnSpc>
                      <a:spcBef>
                        <a:spcPts val="9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000" b="0" i="0" u="none" strike="noStrike" kern="1200" cap="none" spc="-1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rPr>
                      <a:t>Procurement</a:t>
                    </a:r>
                    <a:r>
                      <a:rPr kumimoji="0" sz="1000" b="0" i="0" u="none" strike="noStrike" kern="1200" cap="none" spc="50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rPr>
                      <a:t> </a:t>
                    </a:r>
                    <a:r>
                      <a:rPr kumimoji="0" sz="1000" b="0" i="0" u="none" strike="noStrike" kern="1200" cap="none" spc="-1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/>
                        <a:ea typeface="+mn-ea"/>
                        <a:cs typeface="Source Sans Pro"/>
                      </a:rPr>
                      <a:t>Integration</a:t>
                    </a:r>
                    <a:endParaRPr kumimoji="0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ource Sans Pro"/>
                      <a:ea typeface="+mn-ea"/>
                      <a:cs typeface="Source Sans Pro"/>
                    </a:endParaRPr>
                  </a:p>
                </p:txBody>
              </p:sp>
              <p:pic>
                <p:nvPicPr>
                  <p:cNvPr id="256" name="Grafik 255">
                    <a:extLst>
                      <a:ext uri="{FF2B5EF4-FFF2-40B4-BE49-F238E27FC236}">
                        <a16:creationId xmlns:a16="http://schemas.microsoft.com/office/drawing/2014/main" id="{580B0E73-F80C-6272-856C-F5AF31FDAB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77943" y="2294535"/>
                    <a:ext cx="1028587" cy="1028587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58" name="object 15">
                <a:extLst>
                  <a:ext uri="{FF2B5EF4-FFF2-40B4-BE49-F238E27FC236}">
                    <a16:creationId xmlns:a16="http://schemas.microsoft.com/office/drawing/2014/main" id="{DB591520-364D-DD67-E70B-002E334456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5489" y="2526628"/>
                <a:ext cx="619464" cy="317098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5080" lvl="0" indent="1270" algn="ctr" defTabSz="914400" rtl="0" eaLnBrk="1" fontAlgn="auto" latinLnBrk="0" hangingPunct="1">
                  <a:lnSpc>
                    <a:spcPct val="104500"/>
                  </a:lnSpc>
                  <a:spcBef>
                    <a:spcPts val="9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/>
                    <a:ea typeface="+mn-ea"/>
                    <a:cs typeface="Source Sans Pro"/>
                  </a:rPr>
                  <a:t>Supplier</a:t>
                </a:r>
                <a:r>
                  <a:rPr kumimoji="0" sz="1000" b="0" i="0" u="none" strike="noStrike" kern="1200" cap="none" spc="5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/>
                    <a:ea typeface="+mn-ea"/>
                    <a:cs typeface="Source Sans Pro"/>
                  </a:rPr>
                  <a:t> </a:t>
                </a:r>
                <a:r>
                  <a:rPr kumimoji="0" sz="10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/>
                    <a:ea typeface="+mn-ea"/>
                    <a:cs typeface="Source Sans Pro"/>
                  </a:rPr>
                  <a:t>Network</a:t>
                </a:r>
                <a:endParaRPr kumimoji="0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Source Sans Pro"/>
                </a:endParaRPr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1A2D2A18-15C9-5D07-20AD-5B0306B92EB2}"/>
                </a:ext>
              </a:extLst>
            </p:cNvPr>
            <p:cNvGrpSpPr>
              <a:grpSpLocks/>
            </p:cNvGrpSpPr>
            <p:nvPr/>
          </p:nvGrpSpPr>
          <p:grpSpPr>
            <a:xfrm>
              <a:off x="6050928" y="1113398"/>
              <a:ext cx="1327151" cy="3691913"/>
              <a:chOff x="6050928" y="1113398"/>
              <a:chExt cx="1327151" cy="3691913"/>
            </a:xfrm>
          </p:grpSpPr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233548FA-DF40-88EE-E523-6DCD8F4BD6E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50928" y="1113398"/>
                <a:ext cx="1327151" cy="1164893"/>
                <a:chOff x="6050928" y="1113398"/>
                <a:chExt cx="1327151" cy="1164893"/>
              </a:xfrm>
            </p:grpSpPr>
            <p:sp>
              <p:nvSpPr>
                <p:cNvPr id="194" name="Sechseck 6">
                  <a:extLst>
                    <a:ext uri="{FF2B5EF4-FFF2-40B4-BE49-F238E27FC236}">
                      <a16:creationId xmlns:a16="http://schemas.microsoft.com/office/drawing/2014/main" id="{C2EE57A7-722A-7819-8E0D-2EF55BCB78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111339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pic>
              <p:nvPicPr>
                <p:cNvPr id="195" name="Grafik 194">
                  <a:extLst>
                    <a:ext uri="{FF2B5EF4-FFF2-40B4-BE49-F238E27FC236}">
                      <a16:creationId xmlns:a16="http://schemas.microsoft.com/office/drawing/2014/main" id="{EEB10E78-AE3C-889A-DE2C-23AAD91EC5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71169" y="1539094"/>
                  <a:ext cx="886670" cy="31350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74D6855F-8A1A-6580-84E8-16DC654CE0F2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50928" y="2308591"/>
                <a:ext cx="1327151" cy="1229240"/>
                <a:chOff x="6050928" y="2308591"/>
                <a:chExt cx="1327151" cy="1229240"/>
              </a:xfrm>
            </p:grpSpPr>
            <p:sp>
              <p:nvSpPr>
                <p:cNvPr id="191" name="Sechseck 6">
                  <a:extLst>
                    <a:ext uri="{FF2B5EF4-FFF2-40B4-BE49-F238E27FC236}">
                      <a16:creationId xmlns:a16="http://schemas.microsoft.com/office/drawing/2014/main" id="{2526DACE-4758-DD9E-ED38-984C6BAF5A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50928" y="2372938"/>
                  <a:ext cx="1327151" cy="1164893"/>
                </a:xfrm>
                <a:custGeom>
                  <a:avLst/>
                  <a:gdLst>
                    <a:gd name="connsiteX0" fmla="*/ 0 w 1371600"/>
                    <a:gd name="connsiteY0" fmla="*/ 593933 h 1187865"/>
                    <a:gd name="connsiteX1" fmla="*/ 296966 w 1371600"/>
                    <a:gd name="connsiteY1" fmla="*/ 0 h 1187865"/>
                    <a:gd name="connsiteX2" fmla="*/ 1074634 w 1371600"/>
                    <a:gd name="connsiteY2" fmla="*/ 0 h 1187865"/>
                    <a:gd name="connsiteX3" fmla="*/ 1371600 w 1371600"/>
                    <a:gd name="connsiteY3" fmla="*/ 593933 h 1187865"/>
                    <a:gd name="connsiteX4" fmla="*/ 1074634 w 1371600"/>
                    <a:gd name="connsiteY4" fmla="*/ 1187865 h 1187865"/>
                    <a:gd name="connsiteX5" fmla="*/ 296966 w 1371600"/>
                    <a:gd name="connsiteY5" fmla="*/ 1187865 h 1187865"/>
                    <a:gd name="connsiteX6" fmla="*/ 0 w 1371600"/>
                    <a:gd name="connsiteY6" fmla="*/ 593933 h 1187865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74634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593933 h 1195886"/>
                    <a:gd name="connsiteX1" fmla="*/ 296966 w 1371600"/>
                    <a:gd name="connsiteY1" fmla="*/ 0 h 1195886"/>
                    <a:gd name="connsiteX2" fmla="*/ 1074634 w 1371600"/>
                    <a:gd name="connsiteY2" fmla="*/ 0 h 1195886"/>
                    <a:gd name="connsiteX3" fmla="*/ 1371600 w 1371600"/>
                    <a:gd name="connsiteY3" fmla="*/ 593933 h 1195886"/>
                    <a:gd name="connsiteX4" fmla="*/ 1042549 w 1371600"/>
                    <a:gd name="connsiteY4" fmla="*/ 1187865 h 1195886"/>
                    <a:gd name="connsiteX5" fmla="*/ 341082 w 1371600"/>
                    <a:gd name="connsiteY5" fmla="*/ 1195886 h 1195886"/>
                    <a:gd name="connsiteX6" fmla="*/ 0 w 1371600"/>
                    <a:gd name="connsiteY6" fmla="*/ 593933 h 1195886"/>
                    <a:gd name="connsiteX0" fmla="*/ 0 w 1371600"/>
                    <a:gd name="connsiteY0" fmla="*/ 601954 h 1203907"/>
                    <a:gd name="connsiteX1" fmla="*/ 296966 w 1371600"/>
                    <a:gd name="connsiteY1" fmla="*/ 8021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42549 w 1371600"/>
                    <a:gd name="connsiteY4" fmla="*/ 1195886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  <a:gd name="connsiteX0" fmla="*/ 0 w 1371600"/>
                    <a:gd name="connsiteY0" fmla="*/ 601954 h 1203907"/>
                    <a:gd name="connsiteX1" fmla="*/ 341081 w 1371600"/>
                    <a:gd name="connsiteY1" fmla="*/ 0 h 1203907"/>
                    <a:gd name="connsiteX2" fmla="*/ 1038539 w 1371600"/>
                    <a:gd name="connsiteY2" fmla="*/ 0 h 1203907"/>
                    <a:gd name="connsiteX3" fmla="*/ 1371600 w 1371600"/>
                    <a:gd name="connsiteY3" fmla="*/ 601954 h 1203907"/>
                    <a:gd name="connsiteX4" fmla="*/ 1037786 w 1371600"/>
                    <a:gd name="connsiteY4" fmla="*/ 1203030 h 1203907"/>
                    <a:gd name="connsiteX5" fmla="*/ 341082 w 1371600"/>
                    <a:gd name="connsiteY5" fmla="*/ 1203907 h 1203907"/>
                    <a:gd name="connsiteX6" fmla="*/ 0 w 1371600"/>
                    <a:gd name="connsiteY6" fmla="*/ 601954 h 1203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1600" h="1203907">
                      <a:moveTo>
                        <a:pt x="0" y="601954"/>
                      </a:moveTo>
                      <a:lnTo>
                        <a:pt x="341081" y="0"/>
                      </a:lnTo>
                      <a:lnTo>
                        <a:pt x="1038539" y="0"/>
                      </a:lnTo>
                      <a:lnTo>
                        <a:pt x="1371600" y="601954"/>
                      </a:lnTo>
                      <a:lnTo>
                        <a:pt x="1037786" y="1203030"/>
                      </a:lnTo>
                      <a:lnTo>
                        <a:pt x="341082" y="1203907"/>
                      </a:lnTo>
                      <a:lnTo>
                        <a:pt x="0" y="601954"/>
                      </a:lnTo>
                      <a:close/>
                    </a:path>
                  </a:pathLst>
                </a:custGeom>
                <a:solidFill>
                  <a:srgbClr val="FEF2E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/>
                    <a:ea typeface="+mn-ea"/>
                    <a:cs typeface="+mn-cs"/>
                  </a:endParaRPr>
                </a:p>
              </p:txBody>
            </p:sp>
            <p:pic>
              <p:nvPicPr>
                <p:cNvPr id="192" name="Grafik 191">
                  <a:extLst>
                    <a:ext uri="{FF2B5EF4-FFF2-40B4-BE49-F238E27FC236}">
                      <a16:creationId xmlns:a16="http://schemas.microsoft.com/office/drawing/2014/main" id="{8D56F46C-5DD5-7D8C-B181-EEDFB1124E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10429" y="2308591"/>
                  <a:ext cx="1014530" cy="1014531"/>
                </a:xfrm>
                <a:prstGeom prst="rect">
                  <a:avLst/>
                </a:prstGeom>
              </p:spPr>
            </p:pic>
            <p:sp>
              <p:nvSpPr>
                <p:cNvPr id="193" name="Textfeld 192">
                  <a:extLst>
                    <a:ext uri="{FF2B5EF4-FFF2-40B4-BE49-F238E27FC236}">
                      <a16:creationId xmlns:a16="http://schemas.microsoft.com/office/drawing/2014/main" id="{851EF574-AD00-53F8-6359-B4FAF4F117C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81431" y="3119372"/>
                  <a:ext cx="889064" cy="387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rPr>
                    <a:t>Network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rPr>
                    <a:t>Collaboration</a:t>
                  </a:r>
                </a:p>
              </p:txBody>
            </p:sp>
          </p:grpSp>
          <p:sp>
            <p:nvSpPr>
              <p:cNvPr id="197" name="Sechseck 6">
                <a:extLst>
                  <a:ext uri="{FF2B5EF4-FFF2-40B4-BE49-F238E27FC236}">
                    <a16:creationId xmlns:a16="http://schemas.microsoft.com/office/drawing/2014/main" id="{CD2C3CB1-F019-9610-9F91-03BB077481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50928" y="3640418"/>
                <a:ext cx="1327151" cy="1164893"/>
              </a:xfrm>
              <a:custGeom>
                <a:avLst/>
                <a:gdLst>
                  <a:gd name="connsiteX0" fmla="*/ 0 w 1371600"/>
                  <a:gd name="connsiteY0" fmla="*/ 593933 h 1187865"/>
                  <a:gd name="connsiteX1" fmla="*/ 296966 w 1371600"/>
                  <a:gd name="connsiteY1" fmla="*/ 0 h 1187865"/>
                  <a:gd name="connsiteX2" fmla="*/ 1074634 w 1371600"/>
                  <a:gd name="connsiteY2" fmla="*/ 0 h 1187865"/>
                  <a:gd name="connsiteX3" fmla="*/ 1371600 w 1371600"/>
                  <a:gd name="connsiteY3" fmla="*/ 593933 h 1187865"/>
                  <a:gd name="connsiteX4" fmla="*/ 1074634 w 1371600"/>
                  <a:gd name="connsiteY4" fmla="*/ 1187865 h 1187865"/>
                  <a:gd name="connsiteX5" fmla="*/ 296966 w 1371600"/>
                  <a:gd name="connsiteY5" fmla="*/ 1187865 h 1187865"/>
                  <a:gd name="connsiteX6" fmla="*/ 0 w 1371600"/>
                  <a:gd name="connsiteY6" fmla="*/ 593933 h 1187865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74634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593933 h 1195886"/>
                  <a:gd name="connsiteX1" fmla="*/ 296966 w 1371600"/>
                  <a:gd name="connsiteY1" fmla="*/ 0 h 1195886"/>
                  <a:gd name="connsiteX2" fmla="*/ 1074634 w 1371600"/>
                  <a:gd name="connsiteY2" fmla="*/ 0 h 1195886"/>
                  <a:gd name="connsiteX3" fmla="*/ 1371600 w 1371600"/>
                  <a:gd name="connsiteY3" fmla="*/ 593933 h 1195886"/>
                  <a:gd name="connsiteX4" fmla="*/ 1042549 w 1371600"/>
                  <a:gd name="connsiteY4" fmla="*/ 1187865 h 1195886"/>
                  <a:gd name="connsiteX5" fmla="*/ 341082 w 1371600"/>
                  <a:gd name="connsiteY5" fmla="*/ 1195886 h 1195886"/>
                  <a:gd name="connsiteX6" fmla="*/ 0 w 1371600"/>
                  <a:gd name="connsiteY6" fmla="*/ 593933 h 1195886"/>
                  <a:gd name="connsiteX0" fmla="*/ 0 w 1371600"/>
                  <a:gd name="connsiteY0" fmla="*/ 601954 h 1203907"/>
                  <a:gd name="connsiteX1" fmla="*/ 296966 w 1371600"/>
                  <a:gd name="connsiteY1" fmla="*/ 8021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42549 w 1371600"/>
                  <a:gd name="connsiteY4" fmla="*/ 1195886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  <a:gd name="connsiteX0" fmla="*/ 0 w 1371600"/>
                  <a:gd name="connsiteY0" fmla="*/ 601954 h 1203907"/>
                  <a:gd name="connsiteX1" fmla="*/ 341081 w 1371600"/>
                  <a:gd name="connsiteY1" fmla="*/ 0 h 1203907"/>
                  <a:gd name="connsiteX2" fmla="*/ 1038539 w 1371600"/>
                  <a:gd name="connsiteY2" fmla="*/ 0 h 1203907"/>
                  <a:gd name="connsiteX3" fmla="*/ 1371600 w 1371600"/>
                  <a:gd name="connsiteY3" fmla="*/ 601954 h 1203907"/>
                  <a:gd name="connsiteX4" fmla="*/ 1037786 w 1371600"/>
                  <a:gd name="connsiteY4" fmla="*/ 1203030 h 1203907"/>
                  <a:gd name="connsiteX5" fmla="*/ 341082 w 1371600"/>
                  <a:gd name="connsiteY5" fmla="*/ 1203907 h 1203907"/>
                  <a:gd name="connsiteX6" fmla="*/ 0 w 1371600"/>
                  <a:gd name="connsiteY6" fmla="*/ 601954 h 120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600" h="1203907">
                    <a:moveTo>
                      <a:pt x="0" y="601954"/>
                    </a:moveTo>
                    <a:lnTo>
                      <a:pt x="341081" y="0"/>
                    </a:lnTo>
                    <a:lnTo>
                      <a:pt x="1038539" y="0"/>
                    </a:lnTo>
                    <a:lnTo>
                      <a:pt x="1371600" y="601954"/>
                    </a:lnTo>
                    <a:lnTo>
                      <a:pt x="1037786" y="1203030"/>
                    </a:lnTo>
                    <a:lnTo>
                      <a:pt x="341082" y="1203907"/>
                    </a:lnTo>
                    <a:lnTo>
                      <a:pt x="0" y="6019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F2F302C-EE7B-B59F-71DA-A1A3D588690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3" y="6312030"/>
            <a:ext cx="1072334" cy="2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2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0417822-E2D2-F141-813A-3D404AF5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Einkaufsbarometer Mittelstand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0D4A45-E2C4-DD9E-80AE-DF89ABD423A7}"/>
              </a:ext>
            </a:extLst>
          </p:cNvPr>
          <p:cNvGrpSpPr/>
          <p:nvPr/>
        </p:nvGrpSpPr>
        <p:grpSpPr>
          <a:xfrm>
            <a:off x="6302828" y="6110994"/>
            <a:ext cx="3898447" cy="500235"/>
            <a:chOff x="6390468" y="5152451"/>
            <a:chExt cx="5231019" cy="67122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929A771-4B58-E9E2-0904-D504304A6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016" y="5518569"/>
              <a:ext cx="945471" cy="233655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0EC3618-BC48-A2BC-C79A-354B8F3A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4837" y="5484591"/>
              <a:ext cx="1181968" cy="301610"/>
            </a:xfrm>
            <a:prstGeom prst="rect">
              <a:avLst/>
            </a:prstGeom>
          </p:spPr>
        </p:pic>
        <p:pic>
          <p:nvPicPr>
            <p:cNvPr id="32" name="Grafik 31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35DBDB54-6DFA-5143-AEAB-8AF5A537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1440" y="5532061"/>
              <a:ext cx="566789" cy="224119"/>
            </a:xfrm>
            <a:prstGeom prst="rect">
              <a:avLst/>
            </a:prstGeom>
          </p:spPr>
        </p:pic>
        <p:sp>
          <p:nvSpPr>
            <p:cNvPr id="6" name="Textfeld 7">
              <a:extLst>
                <a:ext uri="{FF2B5EF4-FFF2-40B4-BE49-F238E27FC236}">
                  <a16:creationId xmlns:a16="http://schemas.microsoft.com/office/drawing/2014/main" id="{3AF2312A-E86C-4A9E-AE03-5D80DBB61B76}"/>
                </a:ext>
              </a:extLst>
            </p:cNvPr>
            <p:cNvSpPr txBox="1"/>
            <p:nvPr/>
          </p:nvSpPr>
          <p:spPr>
            <a:xfrm>
              <a:off x="6390468" y="5152451"/>
              <a:ext cx="1725963" cy="2890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sz="800">
                  <a:ea typeface="Source Sans Pro"/>
                </a:rPr>
                <a:t>In Kooperation mit</a:t>
              </a:r>
            </a:p>
          </p:txBody>
        </p: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585483F4-2BD2-D04E-2656-DF573E9650FD}"/>
                </a:ext>
              </a:extLst>
            </p:cNvPr>
            <p:cNvSpPr txBox="1"/>
            <p:nvPr/>
          </p:nvSpPr>
          <p:spPr>
            <a:xfrm>
              <a:off x="9164836" y="5152451"/>
              <a:ext cx="1278509" cy="2890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sz="800">
                  <a:ea typeface="Source Sans Pro"/>
                </a:rPr>
                <a:t>Unterstützt durch</a:t>
              </a:r>
              <a:endParaRPr lang="en-US" sz="800"/>
            </a:p>
          </p:txBody>
        </p:sp>
        <p:pic>
          <p:nvPicPr>
            <p:cNvPr id="9" name="Picture 8" descr="Datei:BME Logo Unterz horizontal 3c.svg – Wikipedia">
              <a:extLst>
                <a:ext uri="{FF2B5EF4-FFF2-40B4-BE49-F238E27FC236}">
                  <a16:creationId xmlns:a16="http://schemas.microsoft.com/office/drawing/2014/main" id="{3D65B961-DA0A-693E-80D0-EC0CB6A2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0468" y="5451340"/>
              <a:ext cx="1374184" cy="372337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D199A5-15F1-26AB-B134-B36FCE1C0B99}"/>
              </a:ext>
            </a:extLst>
          </p:cNvPr>
          <p:cNvGrpSpPr/>
          <p:nvPr/>
        </p:nvGrpSpPr>
        <p:grpSpPr>
          <a:xfrm>
            <a:off x="8557887" y="683363"/>
            <a:ext cx="4569668" cy="4794667"/>
            <a:chOff x="8557887" y="683363"/>
            <a:chExt cx="4569668" cy="4794667"/>
          </a:xfrm>
        </p:grpSpPr>
        <p:sp>
          <p:nvSpPr>
            <p:cNvPr id="12" name="Sechseck 11">
              <a:extLst>
                <a:ext uri="{FF2B5EF4-FFF2-40B4-BE49-F238E27FC236}">
                  <a16:creationId xmlns:a16="http://schemas.microsoft.com/office/drawing/2014/main" id="{CC5865DB-0755-18DE-98A6-448A18EEBEEB}"/>
                </a:ext>
              </a:extLst>
            </p:cNvPr>
            <p:cNvSpPr/>
            <p:nvPr/>
          </p:nvSpPr>
          <p:spPr>
            <a:xfrm rot="20392144">
              <a:off x="9361436" y="683363"/>
              <a:ext cx="3175455" cy="2737462"/>
            </a:xfrm>
            <a:prstGeom prst="hexagon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Sechseck 10">
              <a:extLst>
                <a:ext uri="{FF2B5EF4-FFF2-40B4-BE49-F238E27FC236}">
                  <a16:creationId xmlns:a16="http://schemas.microsoft.com/office/drawing/2014/main" id="{2FFD349C-EA00-2E7C-71F7-52F0BD4BA9C8}"/>
                </a:ext>
              </a:extLst>
            </p:cNvPr>
            <p:cNvSpPr/>
            <p:nvPr/>
          </p:nvSpPr>
          <p:spPr>
            <a:xfrm rot="921802">
              <a:off x="8557887" y="1538661"/>
              <a:ext cx="4569668" cy="3939369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8BD5DA8-7C1D-29A6-43BE-C13A61B81FE4}"/>
                </a:ext>
              </a:extLst>
            </p:cNvPr>
            <p:cNvSpPr txBox="1"/>
            <p:nvPr/>
          </p:nvSpPr>
          <p:spPr>
            <a:xfrm>
              <a:off x="9288087" y="1945308"/>
              <a:ext cx="261530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sz="28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  <a:t>81,1 % der Unternehmen werden durch Kostensenkung und Effizienz-</a:t>
              </a:r>
              <a:br>
                <a:rPr lang="de-DE" sz="28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</a:br>
              <a:r>
                <a:rPr lang="de-DE" sz="2800" err="1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  <a:t>steigerungen</a:t>
              </a:r>
              <a:r>
                <a:rPr lang="de-DE" sz="28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  <a:t> angetrieben.</a:t>
              </a:r>
              <a:endParaRPr lang="de-DE" sz="2400">
                <a:latin typeface="Source Sans Pro SemiBold" panose="020B0603030403020204" pitchFamily="34" charset="0"/>
                <a:ea typeface="Source Sans Pro SemiBold" panose="020B0603030403020204" pitchFamily="34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A15F61A-A874-ABA8-4F8F-2C05AC1F06FB}"/>
              </a:ext>
            </a:extLst>
          </p:cNvPr>
          <p:cNvGrpSpPr/>
          <p:nvPr/>
        </p:nvGrpSpPr>
        <p:grpSpPr>
          <a:xfrm>
            <a:off x="360511" y="1038403"/>
            <a:ext cx="7361496" cy="5012683"/>
            <a:chOff x="360511" y="1000304"/>
            <a:chExt cx="7361496" cy="5012683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5898C15-32EA-AA9D-015E-B7ADBDA5D4BF}"/>
                </a:ext>
              </a:extLst>
            </p:cNvPr>
            <p:cNvSpPr txBox="1"/>
            <p:nvPr/>
          </p:nvSpPr>
          <p:spPr>
            <a:xfrm>
              <a:off x="360511" y="3841313"/>
              <a:ext cx="3611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r">
                <a:buNone/>
              </a:pPr>
              <a:r>
                <a:rPr lang="de-DE" sz="12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  <a:t>Technologische Entwicklungen und </a:t>
              </a:r>
              <a:br>
                <a:rPr lang="de-DE" sz="12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</a:br>
              <a:r>
                <a:rPr lang="de-DE" sz="1200">
                  <a:latin typeface="Source Sans Pro SemiBold" panose="020B0603030403020204" pitchFamily="34" charset="0"/>
                  <a:ea typeface="Source Sans Pro SemiBold" panose="020B0603030403020204" pitchFamily="34" charset="0"/>
                </a:rPr>
                <a:t>Verfügbarkeit neuer Tools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8E250F2A-FD20-E2E9-352A-2F6172D6E6EF}"/>
                </a:ext>
              </a:extLst>
            </p:cNvPr>
            <p:cNvGrpSpPr/>
            <p:nvPr/>
          </p:nvGrpSpPr>
          <p:grpSpPr>
            <a:xfrm>
              <a:off x="503157" y="1000304"/>
              <a:ext cx="7218850" cy="5012683"/>
              <a:chOff x="501247" y="1042641"/>
              <a:chExt cx="7218850" cy="5012683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F481EEAB-A8BD-B3BD-CB49-F9F5D34236E6}"/>
                  </a:ext>
                </a:extLst>
              </p:cNvPr>
              <p:cNvSpPr/>
              <p:nvPr/>
            </p:nvSpPr>
            <p:spPr>
              <a:xfrm>
                <a:off x="4084981" y="3330095"/>
                <a:ext cx="2047462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6CA5987-878C-92CE-2F98-D445AC3B5DA8}"/>
                  </a:ext>
                </a:extLst>
              </p:cNvPr>
              <p:cNvSpPr txBox="1"/>
              <p:nvPr/>
            </p:nvSpPr>
            <p:spPr>
              <a:xfrm>
                <a:off x="2177558" y="3400682"/>
                <a:ext cx="17928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Zunehmende Bürokratie</a:t>
                </a: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01FE1403-FC08-9C42-91C9-819132A70982}"/>
                  </a:ext>
                </a:extLst>
              </p:cNvPr>
              <p:cNvSpPr/>
              <p:nvPr/>
            </p:nvSpPr>
            <p:spPr>
              <a:xfrm>
                <a:off x="4084981" y="3893482"/>
                <a:ext cx="1515718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D34B309-BB28-DD3B-4149-4277306D32A9}"/>
                  </a:ext>
                </a:extLst>
              </p:cNvPr>
              <p:cNvSpPr/>
              <p:nvPr/>
            </p:nvSpPr>
            <p:spPr>
              <a:xfrm>
                <a:off x="4084981" y="4464653"/>
                <a:ext cx="1406387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6BAC93A1-5D6A-02B6-8C3B-BE6F327D2571}"/>
                  </a:ext>
                </a:extLst>
              </p:cNvPr>
              <p:cNvSpPr txBox="1"/>
              <p:nvPr/>
            </p:nvSpPr>
            <p:spPr>
              <a:xfrm>
                <a:off x="1317327" y="4535240"/>
                <a:ext cx="26530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Steigerung der Wettbewerbsfähigkeit</a:t>
                </a: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46E415C8-C158-1F3D-A34C-D04A32DD0CCF}"/>
                  </a:ext>
                </a:extLst>
              </p:cNvPr>
              <p:cNvSpPr/>
              <p:nvPr/>
            </p:nvSpPr>
            <p:spPr>
              <a:xfrm>
                <a:off x="4084981" y="5004896"/>
                <a:ext cx="1257300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6D8442D6-D038-74DA-28E8-A2D35AC3A4CE}"/>
                  </a:ext>
                </a:extLst>
              </p:cNvPr>
              <p:cNvSpPr txBox="1"/>
              <p:nvPr/>
            </p:nvSpPr>
            <p:spPr>
              <a:xfrm>
                <a:off x="1349418" y="5076580"/>
                <a:ext cx="26209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Anpassung an Marktveränderungen</a:t>
                </a:r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617BA36-24B7-FDA0-F1C2-0CA405F89FE8}"/>
                  </a:ext>
                </a:extLst>
              </p:cNvPr>
              <p:cNvSpPr/>
              <p:nvPr/>
            </p:nvSpPr>
            <p:spPr>
              <a:xfrm>
                <a:off x="4084981" y="5615405"/>
                <a:ext cx="1207604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751D7EA3-FD3A-8038-146B-A851A2F4B538}"/>
                  </a:ext>
                </a:extLst>
              </p:cNvPr>
              <p:cNvSpPr txBox="1"/>
              <p:nvPr/>
            </p:nvSpPr>
            <p:spPr>
              <a:xfrm>
                <a:off x="501247" y="5593659"/>
                <a:ext cx="34691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Druck von Stakeholdern </a:t>
                </a:r>
                <a:b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</a:b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(z.B. Kunden, Lieferanten, Gesetzgeber)</a:t>
                </a:r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54DDB330-CF71-A386-D9BF-5C754229DC5F}"/>
                  </a:ext>
                </a:extLst>
              </p:cNvPr>
              <p:cNvSpPr/>
              <p:nvPr/>
            </p:nvSpPr>
            <p:spPr>
              <a:xfrm>
                <a:off x="4084981" y="1042641"/>
                <a:ext cx="3632755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ABFD16F6-4FA4-2880-E994-A359304FCC4A}"/>
                  </a:ext>
                </a:extLst>
              </p:cNvPr>
              <p:cNvSpPr txBox="1"/>
              <p:nvPr/>
            </p:nvSpPr>
            <p:spPr>
              <a:xfrm>
                <a:off x="1170421" y="1113229"/>
                <a:ext cx="279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Kostensenkung und Effizienzsteigerung</a:t>
                </a:r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237274DD-35FF-C762-D524-19CFBBE7288E}"/>
                  </a:ext>
                </a:extLst>
              </p:cNvPr>
              <p:cNvSpPr/>
              <p:nvPr/>
            </p:nvSpPr>
            <p:spPr>
              <a:xfrm>
                <a:off x="4084981" y="1603552"/>
                <a:ext cx="2917135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9C30AB21-1586-2915-4660-0D6A84014A28}"/>
                  </a:ext>
                </a:extLst>
              </p:cNvPr>
              <p:cNvSpPr txBox="1"/>
              <p:nvPr/>
            </p:nvSpPr>
            <p:spPr>
              <a:xfrm>
                <a:off x="1400848" y="1598221"/>
                <a:ext cx="25695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Verbesserung der Datenanalyse </a:t>
                </a:r>
                <a:b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</a:b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und Entscheidungsfindung</a:t>
                </a: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5A158DE6-0AA8-BE3C-49E1-4EDFB0658452}"/>
                  </a:ext>
                </a:extLst>
              </p:cNvPr>
              <p:cNvSpPr/>
              <p:nvPr/>
            </p:nvSpPr>
            <p:spPr>
              <a:xfrm>
                <a:off x="4084981" y="2186360"/>
                <a:ext cx="2484783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BD90117D-389B-9CAD-5C38-00A05AEFE155}"/>
                  </a:ext>
                </a:extLst>
              </p:cNvPr>
              <p:cNvSpPr txBox="1"/>
              <p:nvPr/>
            </p:nvSpPr>
            <p:spPr>
              <a:xfrm>
                <a:off x="1400848" y="2262790"/>
                <a:ext cx="25695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Risikomanagement und Compliance</a:t>
                </a: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B65C4F00-6030-ED37-5FDD-2A97D44D7158}"/>
                  </a:ext>
                </a:extLst>
              </p:cNvPr>
              <p:cNvSpPr/>
              <p:nvPr/>
            </p:nvSpPr>
            <p:spPr>
              <a:xfrm>
                <a:off x="4084981" y="2749568"/>
                <a:ext cx="2355575" cy="418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F06221F3-E3C3-C956-3DA3-715B696DB3B6}"/>
                  </a:ext>
                </a:extLst>
              </p:cNvPr>
              <p:cNvSpPr txBox="1"/>
              <p:nvPr/>
            </p:nvSpPr>
            <p:spPr>
              <a:xfrm>
                <a:off x="1033258" y="2817690"/>
                <a:ext cx="2937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r">
                  <a:buNone/>
                </a:pPr>
                <a:r>
                  <a:rPr lang="de-DE" sz="120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Erhöhung der Transparenz der Lieferkette</a:t>
                </a:r>
              </a:p>
            </p:txBody>
          </p: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2491CA4C-2B33-3126-2F53-1659DC2D0CE7}"/>
                  </a:ext>
                </a:extLst>
              </p:cNvPr>
              <p:cNvSpPr txBox="1"/>
              <p:nvPr/>
            </p:nvSpPr>
            <p:spPr>
              <a:xfrm>
                <a:off x="6899224" y="1097840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81,1 %</a:t>
                </a:r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DDEC72B7-10FA-A830-E773-936071DE91D6}"/>
                  </a:ext>
                </a:extLst>
              </p:cNvPr>
              <p:cNvSpPr txBox="1"/>
              <p:nvPr/>
            </p:nvSpPr>
            <p:spPr>
              <a:xfrm>
                <a:off x="6170325" y="1658751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65,2 %</a:t>
                </a:r>
              </a:p>
            </p:txBody>
          </p: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AC1C9AC8-EDEE-BA9F-73B9-4B21F943BBD1}"/>
                  </a:ext>
                </a:extLst>
              </p:cNvPr>
              <p:cNvSpPr txBox="1"/>
              <p:nvPr/>
            </p:nvSpPr>
            <p:spPr>
              <a:xfrm>
                <a:off x="5745990" y="2241559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55,7 %</a:t>
                </a:r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B8DF591C-DEBE-9154-1D5F-E9F0D1C58498}"/>
                  </a:ext>
                </a:extLst>
              </p:cNvPr>
              <p:cNvSpPr txBox="1"/>
              <p:nvPr/>
            </p:nvSpPr>
            <p:spPr>
              <a:xfrm>
                <a:off x="5619683" y="2804767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52,7 %</a:t>
                </a:r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081C2702-0D24-B3F4-1800-8A6D37A1718D}"/>
                  </a:ext>
                </a:extLst>
              </p:cNvPr>
              <p:cNvSpPr txBox="1"/>
              <p:nvPr/>
            </p:nvSpPr>
            <p:spPr>
              <a:xfrm>
                <a:off x="5301229" y="3385294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45,8 %</a:t>
                </a:r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31717EE5-E096-289C-F7A7-CD48B7BAC8F1}"/>
                  </a:ext>
                </a:extLst>
              </p:cNvPr>
              <p:cNvSpPr txBox="1"/>
              <p:nvPr/>
            </p:nvSpPr>
            <p:spPr>
              <a:xfrm>
                <a:off x="4779994" y="3948681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33,8 %</a:t>
                </a:r>
              </a:p>
            </p:txBody>
          </p: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2035689A-209B-12D9-EC6D-A24EB16DE26C}"/>
                  </a:ext>
                </a:extLst>
              </p:cNvPr>
              <p:cNvSpPr txBox="1"/>
              <p:nvPr/>
            </p:nvSpPr>
            <p:spPr>
              <a:xfrm>
                <a:off x="4661069" y="4519852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31,3 %</a:t>
                </a:r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3DC70DCF-CDB1-D9D5-B9A9-D5C494A34A2C}"/>
                  </a:ext>
                </a:extLst>
              </p:cNvPr>
              <p:cNvSpPr txBox="1"/>
              <p:nvPr/>
            </p:nvSpPr>
            <p:spPr>
              <a:xfrm>
                <a:off x="4515361" y="5060095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27,9 %</a:t>
                </a:r>
              </a:p>
            </p:txBody>
          </p: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74C89BBD-94D8-C114-D7E9-C7CB69E0748C}"/>
                  </a:ext>
                </a:extLst>
              </p:cNvPr>
              <p:cNvSpPr txBox="1"/>
              <p:nvPr/>
            </p:nvSpPr>
            <p:spPr>
              <a:xfrm>
                <a:off x="4463810" y="5670604"/>
                <a:ext cx="820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14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26,9 %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80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5C07-849E-6507-9404-D37E3C29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ED25F6-CE22-90D1-AF48-2277E432671C}"/>
              </a:ext>
            </a:extLst>
          </p:cNvPr>
          <p:cNvSpPr txBox="1"/>
          <p:nvPr/>
        </p:nvSpPr>
        <p:spPr>
          <a:xfrm>
            <a:off x="297502" y="4331327"/>
            <a:ext cx="358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20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5E5A9-542F-C7DC-9923-E7F5A81C52DA}"/>
              </a:ext>
            </a:extLst>
          </p:cNvPr>
          <p:cNvSpPr txBox="1"/>
          <p:nvPr/>
        </p:nvSpPr>
        <p:spPr>
          <a:xfrm>
            <a:off x="4691358" y="4208216"/>
            <a:ext cx="2888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von Kostenrechnungen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 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Abschnittszoom 12">
                <a:extLst>
                  <a:ext uri="{FF2B5EF4-FFF2-40B4-BE49-F238E27FC236}">
                    <a16:creationId xmlns:a16="http://schemas.microsoft.com/office/drawing/2014/main" id="{5F62DB29-9F2B-85D1-2481-E265354D4C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2755463"/>
                  </p:ext>
                </p:extLst>
              </p:nvPr>
            </p:nvGraphicFramePr>
            <p:xfrm>
              <a:off x="4229370" y="1507097"/>
              <a:ext cx="3844876" cy="2175347"/>
            </p:xfrm>
            <a:graphic>
              <a:graphicData uri="http://schemas.microsoft.com/office/powerpoint/2016/sectionzoom">
                <psez:sectionZm>
                  <psez:sectionZmObj sectionId="{027AD2C9-0E85-4615-8719-5B7552A0AEC9}">
                    <psez:zmPr id="{D5096673-F359-47A4-A5F1-55EC478BC03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44876" cy="2175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Abschnittszoom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F62DB29-9F2B-85D1-2481-E265354D4C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9370" y="1507097"/>
                <a:ext cx="3844876" cy="2175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Abschnittszoom 14">
                <a:extLst>
                  <a:ext uri="{FF2B5EF4-FFF2-40B4-BE49-F238E27FC236}">
                    <a16:creationId xmlns:a16="http://schemas.microsoft.com/office/drawing/2014/main" id="{45C5DB22-592E-60B6-AA3B-F3BDAEED3F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8922261"/>
                  </p:ext>
                </p:extLst>
              </p:nvPr>
            </p:nvGraphicFramePr>
            <p:xfrm>
              <a:off x="8246996" y="1507097"/>
              <a:ext cx="3844876" cy="2173047"/>
            </p:xfrm>
            <a:graphic>
              <a:graphicData uri="http://schemas.microsoft.com/office/powerpoint/2016/sectionzoom">
                <psez:sectionZm>
                  <psez:sectionZmObj sectionId="{5B6DD906-87A6-47D9-ADEB-3F5D5D8B5212}">
                    <psez:zmPr id="{ADE45E43-94F9-49B2-A952-4452BB9AB765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44876" cy="21730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Abschnittszoom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5C5DB22-592E-60B6-AA3B-F3BDAEED3F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6996" y="1507097"/>
                <a:ext cx="3844876" cy="21730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97A771A-E72A-97E1-DEF9-EF7BBA9B1877}"/>
              </a:ext>
            </a:extLst>
          </p:cNvPr>
          <p:cNvSpPr txBox="1"/>
          <p:nvPr/>
        </p:nvSpPr>
        <p:spPr>
          <a:xfrm>
            <a:off x="8765064" y="4085105"/>
            <a:ext cx="280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926C984-3245-99F2-85E7-97AC728F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98451"/>
            <a:ext cx="10519300" cy="537348"/>
          </a:xfrm>
        </p:spPr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 Fragestellungen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Abschnittszoom 11">
                <a:extLst>
                  <a:ext uri="{FF2B5EF4-FFF2-40B4-BE49-F238E27FC236}">
                    <a16:creationId xmlns:a16="http://schemas.microsoft.com/office/drawing/2014/main" id="{F4D9235F-83B7-4FCA-E7EB-6DE6B85749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6061349"/>
                  </p:ext>
                </p:extLst>
              </p:nvPr>
            </p:nvGraphicFramePr>
            <p:xfrm>
              <a:off x="211744" y="1507097"/>
              <a:ext cx="3844876" cy="2162743"/>
            </p:xfrm>
            <a:graphic>
              <a:graphicData uri="http://schemas.microsoft.com/office/powerpoint/2016/sectionzoom">
                <psez:sectionZm>
                  <psez:sectionZmObj sectionId="{F8EED956-FF92-437D-9679-0FDE814D42E0}">
                    <psez:zmPr id="{149509F1-FAE0-4B54-98A7-7AF226A296A5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44876" cy="21627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Abschnittszoom 1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4D9235F-83B7-4FCA-E7EB-6DE6B85749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1744" y="1507097"/>
                <a:ext cx="3844876" cy="21627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0" name="Sechseck 19">
            <a:extLst>
              <a:ext uri="{FF2B5EF4-FFF2-40B4-BE49-F238E27FC236}">
                <a16:creationId xmlns:a16="http://schemas.microsoft.com/office/drawing/2014/main" id="{4DB793F6-394B-C731-EDC2-27E9167E6B2E}"/>
              </a:ext>
            </a:extLst>
          </p:cNvPr>
          <p:cNvSpPr/>
          <p:nvPr/>
        </p:nvSpPr>
        <p:spPr>
          <a:xfrm rot="20392144">
            <a:off x="4490849" y="6268970"/>
            <a:ext cx="3175455" cy="2737462"/>
          </a:xfrm>
          <a:prstGeom prst="hexagon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echseck 20">
            <a:extLst>
              <a:ext uri="{FF2B5EF4-FFF2-40B4-BE49-F238E27FC236}">
                <a16:creationId xmlns:a16="http://schemas.microsoft.com/office/drawing/2014/main" id="{E80EB54C-C356-9D60-3B3D-00D1BF412C67}"/>
              </a:ext>
            </a:extLst>
          </p:cNvPr>
          <p:cNvSpPr/>
          <p:nvPr/>
        </p:nvSpPr>
        <p:spPr>
          <a:xfrm rot="1137326">
            <a:off x="6681779" y="6428691"/>
            <a:ext cx="1545420" cy="1332259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2CA02E-400B-F318-6CE5-0D2D466E0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54EE40-1600-C600-06FF-BE1F169438F3}"/>
              </a:ext>
            </a:extLst>
          </p:cNvPr>
          <p:cNvSpPr txBox="1"/>
          <p:nvPr/>
        </p:nvSpPr>
        <p:spPr>
          <a:xfrm>
            <a:off x="4691358" y="4208216"/>
            <a:ext cx="2888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kann die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Bearbeitungszeit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von Kostenrechnungen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reduziert 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werden?</a:t>
            </a:r>
            <a:endParaRPr lang="en-NL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6D87D-B9B5-8715-EB8A-EE4805830C66}"/>
              </a:ext>
            </a:extLst>
          </p:cNvPr>
          <p:cNvSpPr txBox="1"/>
          <p:nvPr/>
        </p:nvSpPr>
        <p:spPr>
          <a:xfrm>
            <a:off x="297502" y="4331327"/>
            <a:ext cx="358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</a:t>
            </a:r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verhindern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Sie effektiv </a:t>
            </a:r>
          </a:p>
          <a:p>
            <a:pPr algn="ctr"/>
            <a:r>
              <a:rPr lang="de-DE" sz="2000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Maverick </a:t>
            </a:r>
            <a:r>
              <a:rPr lang="de-DE" sz="2000" err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Buying</a:t>
            </a:r>
            <a:r>
              <a:rPr lang="de-DE" sz="200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?</a:t>
            </a:r>
            <a:endParaRPr lang="en-GB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Abschnittszoom 6">
                <a:extLst>
                  <a:ext uri="{FF2B5EF4-FFF2-40B4-BE49-F238E27FC236}">
                    <a16:creationId xmlns:a16="http://schemas.microsoft.com/office/drawing/2014/main" id="{4BC11C5D-1F52-C29F-3238-F5F5BCCD35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0533" y="1491887"/>
              <a:ext cx="3282550" cy="2173048"/>
            </p:xfrm>
            <a:graphic>
              <a:graphicData uri="http://schemas.microsoft.com/office/powerpoint/2016/sectionzoom">
                <psez:sectionZm>
                  <psez:sectionZmObj sectionId="{F8EED956-FF92-437D-9679-0FDE814D42E0}">
                    <psez:zmPr id="{5522E3B9-CAA6-4268-99F9-42C47D5CF7A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82550" cy="217304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Abschnitts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BC11C5D-1F52-C29F-3238-F5F5BCCD3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533" y="1491887"/>
                <a:ext cx="3282550" cy="217304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Abschnittszoom 12">
                <a:extLst>
                  <a:ext uri="{FF2B5EF4-FFF2-40B4-BE49-F238E27FC236}">
                    <a16:creationId xmlns:a16="http://schemas.microsoft.com/office/drawing/2014/main" id="{F788E07E-AABF-ABD0-6895-4E86B73F71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90837" y="1491887"/>
              <a:ext cx="3289335" cy="2175347"/>
            </p:xfrm>
            <a:graphic>
              <a:graphicData uri="http://schemas.microsoft.com/office/powerpoint/2016/sectionzoom">
                <psez:sectionZm>
                  <psez:sectionZmObj sectionId="{027AD2C9-0E85-4615-8719-5B7552A0AEC9}">
                    <psez:zmPr id="{D5096673-F359-47A4-A5F1-55EC478BC034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89335" cy="2175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Abschnittszoom 1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788E07E-AABF-ABD0-6895-4E86B73F71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0837" y="1491887"/>
                <a:ext cx="3289335" cy="2175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Abschnittszoom 14">
                <a:extLst>
                  <a:ext uri="{FF2B5EF4-FFF2-40B4-BE49-F238E27FC236}">
                    <a16:creationId xmlns:a16="http://schemas.microsoft.com/office/drawing/2014/main" id="{B36C4364-7CDF-2269-A81F-69D7094941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37925" y="1491887"/>
              <a:ext cx="3263021" cy="2173047"/>
            </p:xfrm>
            <a:graphic>
              <a:graphicData uri="http://schemas.microsoft.com/office/powerpoint/2016/sectionzoom">
                <psez:sectionZm>
                  <psez:sectionZmObj sectionId="{5B6DD906-87A6-47D9-ADEB-3F5D5D8B5212}">
                    <psez:zmPr id="{ADE45E43-94F9-49B2-A952-4452BB9AB765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63021" cy="21730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Abschnittszoom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36C4364-7CDF-2269-A81F-69D7094941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37925" y="1491887"/>
                <a:ext cx="3263021" cy="21730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83BC4E5-1354-485F-A9B8-4A4723FFE739}"/>
              </a:ext>
            </a:extLst>
          </p:cNvPr>
          <p:cNvSpPr txBox="1"/>
          <p:nvPr/>
        </p:nvSpPr>
        <p:spPr>
          <a:xfrm>
            <a:off x="8765064" y="4085105"/>
            <a:ext cx="280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Wie können Sie </a:t>
            </a:r>
            <a:r>
              <a:rPr lang="de-DE" sz="2000" b="1">
                <a:solidFill>
                  <a:schemeClr val="accent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Einkaufsprozesse nachhaltig stärken</a:t>
            </a:r>
            <a:r>
              <a:rPr lang="de-DE" sz="2000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um langfristig effizienter zu werden?</a:t>
            </a:r>
            <a:endParaRPr lang="en-GB" sz="2000" b="1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7370556-5F4D-84FB-910B-9CDA0E94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98451"/>
            <a:ext cx="10519300" cy="537348"/>
          </a:xfrm>
        </p:spPr>
        <p:txBody>
          <a:bodyPr>
            <a:normAutofit/>
          </a:bodyPr>
          <a:lstStyle/>
          <a:p>
            <a:r>
              <a:rPr lang="de-DE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 Fragestellungen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99BC628-D695-239E-ED37-E448DBFD657D}"/>
              </a:ext>
            </a:extLst>
          </p:cNvPr>
          <p:cNvSpPr/>
          <p:nvPr/>
        </p:nvSpPr>
        <p:spPr>
          <a:xfrm>
            <a:off x="7473600" y="298451"/>
            <a:ext cx="2743200" cy="7732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Vorlage nicht ändern</a:t>
            </a:r>
          </a:p>
        </p:txBody>
      </p:sp>
    </p:spTree>
    <p:extLst>
      <p:ext uri="{BB962C8B-B14F-4D97-AF65-F5344CB8AC3E}">
        <p14:creationId xmlns:p14="http://schemas.microsoft.com/office/powerpoint/2010/main" val="4189130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D625-93A9-4826-DA30-1A0EC1FF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840749-16BA-8DA2-8C39-F3D4E6437B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79" r="18036" b="1524"/>
          <a:stretch/>
        </p:blipFill>
        <p:spPr>
          <a:xfrm>
            <a:off x="4537275" y="-25707"/>
            <a:ext cx="7718385" cy="690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CF8B46-3191-2E0B-D1EE-94902E7322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851" y="6248778"/>
            <a:ext cx="1072335" cy="380424"/>
          </a:xfrm>
          <a:prstGeom prst="rect">
            <a:avLst/>
          </a:prstGeom>
        </p:spPr>
      </p:pic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1A43A943-D7D6-4323-291A-29968B834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2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" t="7523" b="7523"/>
          <a:stretch/>
        </p:blipFill>
        <p:spPr>
          <a:xfrm>
            <a:off x="0" y="-106669"/>
            <a:ext cx="12300871" cy="709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58537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1_Cover Slides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ver Slides">
  <a:themeElements>
    <a:clrScheme name="Onventis Farben">
      <a:dk1>
        <a:srgbClr val="000000"/>
      </a:dk1>
      <a:lt1>
        <a:srgbClr val="FFFFFF"/>
      </a:lt1>
      <a:dk2>
        <a:srgbClr val="1A1A1A"/>
      </a:dk2>
      <a:lt2>
        <a:srgbClr val="FFFFFF"/>
      </a:lt2>
      <a:accent1>
        <a:srgbClr val="EF7D00"/>
      </a:accent1>
      <a:accent2>
        <a:srgbClr val="007DB2"/>
      </a:accent2>
      <a:accent3>
        <a:srgbClr val="078036"/>
      </a:accent3>
      <a:accent4>
        <a:srgbClr val="CC0033"/>
      </a:accent4>
      <a:accent5>
        <a:srgbClr val="DADADA"/>
      </a:accent5>
      <a:accent6>
        <a:srgbClr val="808080"/>
      </a:accent6>
      <a:hlink>
        <a:srgbClr val="EF7D00"/>
      </a:hlink>
      <a:folHlink>
        <a:srgbClr val="EF7D00"/>
      </a:folHlink>
    </a:clrScheme>
    <a:fontScheme name="ONV 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genda">
  <a:themeElements>
    <a:clrScheme name="Onventis">
      <a:dk1>
        <a:srgbClr val="000000"/>
      </a:dk1>
      <a:lt1>
        <a:srgbClr val="FFFFFF"/>
      </a:lt1>
      <a:dk2>
        <a:srgbClr val="1A1A1A"/>
      </a:dk2>
      <a:lt2>
        <a:srgbClr val="FFFFFF"/>
      </a:lt2>
      <a:accent1>
        <a:srgbClr val="EF7D00"/>
      </a:accent1>
      <a:accent2>
        <a:srgbClr val="007DB2"/>
      </a:accent2>
      <a:accent3>
        <a:srgbClr val="078036"/>
      </a:accent3>
      <a:accent4>
        <a:srgbClr val="CC0033"/>
      </a:accent4>
      <a:accent5>
        <a:srgbClr val="DADADA"/>
      </a:accent5>
      <a:accent6>
        <a:srgbClr val="808080"/>
      </a:accent6>
      <a:hlink>
        <a:srgbClr val="EF7D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Slides for Images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Fon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Interim Slides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Fon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Standard Slides 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Divided Slides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Summary/Important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Quotes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losing Slides ">
  <a:themeElements>
    <a:clrScheme name="Corporate Colors">
      <a:dk1>
        <a:sysClr val="windowText" lastClr="000000"/>
      </a:dk1>
      <a:lt1>
        <a:sysClr val="window" lastClr="FFFFFF"/>
      </a:lt1>
      <a:dk2>
        <a:srgbClr val="808080"/>
      </a:dk2>
      <a:lt2>
        <a:srgbClr val="DADADA"/>
      </a:lt2>
      <a:accent1>
        <a:srgbClr val="EF7D00"/>
      </a:accent1>
      <a:accent2>
        <a:srgbClr val="CC0033"/>
      </a:accent2>
      <a:accent3>
        <a:srgbClr val="007DB2"/>
      </a:accent3>
      <a:accent4>
        <a:srgbClr val="078036"/>
      </a:accent4>
      <a:accent5>
        <a:srgbClr val="DADADA"/>
      </a:accent5>
      <a:accent6>
        <a:srgbClr val="808080"/>
      </a:accent6>
      <a:hlink>
        <a:srgbClr val="000000"/>
      </a:hlink>
      <a:folHlink>
        <a:srgbClr val="EF7D00"/>
      </a:folHlink>
    </a:clrScheme>
    <a:fontScheme name="Corporate Letter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15EB5EE02A3549818B0094777F1D4B" ma:contentTypeVersion="17" ma:contentTypeDescription="Ein neues Dokument erstellen." ma:contentTypeScope="" ma:versionID="ffe9f576536443073c25ea0a7d4e7210">
  <xsd:schema xmlns:xsd="http://www.w3.org/2001/XMLSchema" xmlns:xs="http://www.w3.org/2001/XMLSchema" xmlns:p="http://schemas.microsoft.com/office/2006/metadata/properties" xmlns:ns3="f9718cee-0c35-490a-8275-838eb5b43c08" xmlns:ns4="fa6bc0f9-fcbb-4d2a-a53f-312760cba9e6" targetNamespace="http://schemas.microsoft.com/office/2006/metadata/properties" ma:root="true" ma:fieldsID="f585729bf7aa4c674ecec2e7a62133e2" ns3:_="" ns4:_="">
    <xsd:import namespace="f9718cee-0c35-490a-8275-838eb5b43c08"/>
    <xsd:import namespace="fa6bc0f9-fcbb-4d2a-a53f-312760cba9e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18cee-0c35-490a-8275-838eb5b43c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bc0f9-fcbb-4d2a-a53f-312760cba9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6bc0f9-fcbb-4d2a-a53f-312760cba9e6" xsi:nil="true"/>
  </documentManagement>
</p:properties>
</file>

<file path=customXml/itemProps1.xml><?xml version="1.0" encoding="utf-8"?>
<ds:datastoreItem xmlns:ds="http://schemas.openxmlformats.org/officeDocument/2006/customXml" ds:itemID="{3AB191C5-FC57-4E70-97D4-99412A4637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D5E5A4-0842-4C88-857B-9FC3F011B6B7}">
  <ds:schemaRefs>
    <ds:schemaRef ds:uri="f9718cee-0c35-490a-8275-838eb5b43c08"/>
    <ds:schemaRef ds:uri="fa6bc0f9-fcbb-4d2a-a53f-312760cba9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EA172E-A12F-4FB4-A338-ED2D28C509F4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fa6bc0f9-fcbb-4d2a-a53f-312760cba9e6"/>
    <ds:schemaRef ds:uri="f9718cee-0c35-490a-8275-838eb5b43c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1127</Words>
  <Application>Microsoft Office PowerPoint</Application>
  <PresentationFormat>Breitbild</PresentationFormat>
  <Paragraphs>245</Paragraphs>
  <Slides>38</Slides>
  <Notes>30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38</vt:i4>
      </vt:variant>
    </vt:vector>
  </HeadingPairs>
  <TitlesOfParts>
    <vt:vector size="55" baseType="lpstr">
      <vt:lpstr>Arial</vt:lpstr>
      <vt:lpstr>Calibri</vt:lpstr>
      <vt:lpstr>DaxOT-Bold</vt:lpstr>
      <vt:lpstr>Source Sans Pro</vt:lpstr>
      <vt:lpstr>Source Sans Pro Light</vt:lpstr>
      <vt:lpstr>Source Sans Pro SemiBold</vt:lpstr>
      <vt:lpstr>Wingdings</vt:lpstr>
      <vt:lpstr>1_Cover Slides</vt:lpstr>
      <vt:lpstr>2_Agenda</vt:lpstr>
      <vt:lpstr>3_Slides for Images</vt:lpstr>
      <vt:lpstr>4_Interim Slides</vt:lpstr>
      <vt:lpstr>5_Standard Slides </vt:lpstr>
      <vt:lpstr>6_Divided Slides</vt:lpstr>
      <vt:lpstr>7_Summary/Important</vt:lpstr>
      <vt:lpstr>8_Quotes</vt:lpstr>
      <vt:lpstr>9_Closing Slides </vt:lpstr>
      <vt:lpstr>Cover Slides</vt:lpstr>
      <vt:lpstr>PowerPoint-Präsentation</vt:lpstr>
      <vt:lpstr>Storyline (Draft)</vt:lpstr>
      <vt:lpstr>Die Onventis Vision​</vt:lpstr>
      <vt:lpstr>PowerPoint-Präsentation</vt:lpstr>
      <vt:lpstr>Onventis Produkt Portfolio</vt:lpstr>
      <vt:lpstr>Einkaufsbarometer Mittelstand 2024</vt:lpstr>
      <vt:lpstr>3 Fragestellungen</vt:lpstr>
      <vt:lpstr>3 Fragestellungen</vt:lpstr>
      <vt:lpstr>PowerPoint-Präsentation</vt:lpstr>
      <vt:lpstr>PowerPoint-Präsentation</vt:lpstr>
      <vt:lpstr>Onventis - P2P - Chatbot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funktioniert es?</vt:lpstr>
      <vt:lpstr>PowerPoint-Präsentation</vt:lpstr>
      <vt:lpstr>PowerPoint-Präsentation</vt:lpstr>
      <vt:lpstr>PowerPoint-Präsentation</vt:lpstr>
      <vt:lpstr>PowerPoint-Präsentation</vt:lpstr>
      <vt:lpstr>Integrierte Schritt-für-Schritt-Anleitung zur Berechnung von Emissionen</vt:lpstr>
      <vt:lpstr>Einfacher Zugriff auf integrierte, ausgabenbasierte Emissionsfaktoren mit KI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Integriertes Emissions-Dashboard für zuverlässige Insights</vt:lpstr>
      <vt:lpstr>Live-Demo Ecospend &amp; Strategy Creator</vt:lpstr>
      <vt:lpstr>Clustering Printscreen | Placeholder </vt:lpstr>
      <vt:lpstr>Storyline (Draft)</vt:lpstr>
      <vt:lpstr>3 Fragestellungen, viele Lösungen!</vt:lpstr>
      <vt:lpstr>3 Fragestellungen, viele Lösungen!</vt:lpstr>
      <vt:lpstr>3 Fragestellungen, viele Lösungen!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hahah</dc:title>
  <dc:creator>Carlotta Ellegast</dc:creator>
  <cp:lastModifiedBy>Nina Wirth</cp:lastModifiedBy>
  <cp:revision>5</cp:revision>
  <cp:lastPrinted>2025-05-12T12:28:14Z</cp:lastPrinted>
  <dcterms:created xsi:type="dcterms:W3CDTF">2023-09-20T07:19:09Z</dcterms:created>
  <dcterms:modified xsi:type="dcterms:W3CDTF">2025-05-30T08:58:52Z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0x010100C215EB5EE02A3549818B0094777F1D4B</vt:lpwstr>
  </property>
</Properties>
</file>